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68" r:id="rId3"/>
    <p:sldId id="267" r:id="rId4"/>
    <p:sldId id="311" r:id="rId5"/>
    <p:sldId id="304" r:id="rId6"/>
    <p:sldId id="308" r:id="rId7"/>
    <p:sldId id="310" r:id="rId8"/>
    <p:sldId id="302" r:id="rId9"/>
    <p:sldId id="309" r:id="rId10"/>
    <p:sldId id="303" r:id="rId11"/>
    <p:sldId id="294" r:id="rId12"/>
    <p:sldId id="298" r:id="rId13"/>
    <p:sldId id="295" r:id="rId14"/>
    <p:sldId id="306" r:id="rId15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996633"/>
    <a:srgbClr val="54463A"/>
    <a:srgbClr val="99FF66"/>
    <a:srgbClr val="0000CC"/>
    <a:srgbClr val="FFFFCC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0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34B19-4342-421F-AD8B-18BF28F6AF31}" type="datetimeFigureOut">
              <a:rPr lang="ru-RU"/>
              <a:pPr>
                <a:defRPr/>
              </a:pPr>
              <a:t>07.04.2018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C969D-81FA-4E25-B2CA-15D709A81E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7CB15-50BB-4790-A067-7FACBA5EE866}" type="datetimeFigureOut">
              <a:rPr lang="ru-RU"/>
              <a:pPr>
                <a:defRPr/>
              </a:pPr>
              <a:t>07.04.2018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5FCE9-8F35-4CC6-8E9D-8EBC727B26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AE44B-920E-4B19-AF33-8B8CBFB80F87}" type="datetimeFigureOut">
              <a:rPr lang="ru-RU"/>
              <a:pPr>
                <a:defRPr/>
              </a:pPr>
              <a:t>07.04.2018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CF323-F58E-4B46-BC90-560EB46E49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19963-65EE-43B4-9B6E-49B216140212}" type="datetimeFigureOut">
              <a:rPr lang="ru-RU"/>
              <a:pPr>
                <a:defRPr/>
              </a:pPr>
              <a:t>07.04.2018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065F8-60A4-43A0-B302-AECED59DA0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61F7A-307D-4C94-A6DC-4028DA5F9376}" type="datetimeFigureOut">
              <a:rPr lang="ru-RU"/>
              <a:pPr>
                <a:defRPr/>
              </a:pPr>
              <a:t>07.04.2018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570E4-DCBD-4D85-A283-C1C9BA525C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AB2DA-E707-47D4-9E5D-804BC6A2EED3}" type="datetimeFigureOut">
              <a:rPr lang="ru-RU"/>
              <a:pPr>
                <a:defRPr/>
              </a:pPr>
              <a:t>07.04.2018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4AA3C-8CED-4F57-A2CD-C3760E5646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03525-EA15-41ED-8FCD-840B0AE10DCF}" type="datetimeFigureOut">
              <a:rPr lang="ru-RU"/>
              <a:pPr>
                <a:defRPr/>
              </a:pPr>
              <a:t>07.04.2018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DEB7E-E923-43C8-8DAA-7C7F685130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3F240-6753-4F40-8A25-0C94C60270E8}" type="datetimeFigureOut">
              <a:rPr lang="ru-RU"/>
              <a:pPr>
                <a:defRPr/>
              </a:pPr>
              <a:t>07.04.2018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5E807-BDBD-49C4-89E3-775C8F3BA4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A978D-ED56-4581-8B33-18128BC269AD}" type="datetimeFigureOut">
              <a:rPr lang="ru-RU"/>
              <a:pPr>
                <a:defRPr/>
              </a:pPr>
              <a:t>07.04.2018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66143-FBE6-404C-A0C1-BCA669F14A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6C99C-176D-4D2E-AF83-4929B3A75CB4}" type="datetimeFigureOut">
              <a:rPr lang="ru-RU"/>
              <a:pPr>
                <a:defRPr/>
              </a:pPr>
              <a:t>07.04.2018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9C4F2-FA90-4451-A175-886F06D021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1CDA0-6B0F-4D2A-B4D1-BD902B6B697E}" type="datetimeFigureOut">
              <a:rPr lang="ru-RU"/>
              <a:pPr>
                <a:defRPr/>
              </a:pPr>
              <a:t>07.04.2018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25CBB-485A-49D8-8193-0A6EA4C9AE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99FBBBD-DA3C-4BCD-8F66-A4B26096CF4D}" type="datetimeFigureOut">
              <a:rPr lang="ru-RU"/>
              <a:pPr>
                <a:defRPr/>
              </a:pPr>
              <a:t>07.04.2018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BFDDFFD-1891-4639-9871-57E7E4003E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randomBar dir="vert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0" descr="1916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WordArt 8"/>
          <p:cNvSpPr>
            <a:spLocks noChangeArrowheads="1" noChangeShapeType="1" noTextEdit="1"/>
          </p:cNvSpPr>
          <p:nvPr/>
        </p:nvSpPr>
        <p:spPr bwMode="auto">
          <a:xfrm>
            <a:off x="755650" y="3933825"/>
            <a:ext cx="8115300" cy="9620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752700"/>
              </a:avLst>
            </a:prstTxWarp>
          </a:bodyPr>
          <a:lstStyle/>
          <a:p>
            <a:pPr algn="ctr"/>
            <a:r>
              <a:rPr lang="ru-RU" sz="5400" kern="10">
                <a:ln w="9525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chemeClr val="bg1">
                    <a:alpha val="89018"/>
                  </a:schemeClr>
                </a:solidFill>
                <a:latin typeface="Comic Sans MS"/>
              </a:rPr>
              <a:t>Откуда берется шоколад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2" name="Picture 16" descr="http://www.pochitat.com/wp-content/uploads/2012/04/Klubnichnoe_Derevo_1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76375" y="981075"/>
            <a:ext cx="6264275" cy="43195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6" descr="E:\воспитатель года 2013\пират.jpg"/>
          <p:cNvPicPr>
            <a:picLocks noChangeAspect="1" noChangeArrowheads="1"/>
          </p:cNvPicPr>
          <p:nvPr/>
        </p:nvPicPr>
        <p:blipFill>
          <a:blip r:embed="rId2" cstate="email">
            <a:extLst/>
          </a:blip>
          <a:srcRect/>
          <a:stretch>
            <a:fillRect/>
          </a:stretch>
        </p:blipFill>
        <p:spPr bwMode="auto">
          <a:xfrm>
            <a:off x="971600" y="692696"/>
            <a:ext cx="7300941" cy="5400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pics.livejournal.com/1001smile/pic/000g2h2y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/>
          </a:blip>
          <a:srcRect/>
          <a:stretch>
            <a:fillRect/>
          </a:stretch>
        </p:blipFill>
        <p:spPr>
          <a:xfrm>
            <a:off x="827584" y="620688"/>
            <a:ext cx="7601625" cy="5688632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 descr="http://www.gastronom.ru/site_images/00000208/0007568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/>
          </a:blip>
          <a:srcRect/>
          <a:stretch>
            <a:fillRect/>
          </a:stretch>
        </p:blipFill>
        <p:spPr>
          <a:xfrm>
            <a:off x="899592" y="620688"/>
            <a:ext cx="7538608" cy="5584155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http://www.pekisam.com/images/tovar/big_tovar_398_kaka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/>
          </a:blip>
          <a:srcRect/>
          <a:stretch>
            <a:fillRect/>
          </a:stretch>
        </p:blipFill>
        <p:spPr>
          <a:xfrm>
            <a:off x="827584" y="476672"/>
            <a:ext cx="7558453" cy="5916315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maiden.com.ua/wp-content/uploads/2012/11/%D0%93%D0%BE%D1%80%D1%8F%D1%87%D0%B8%D0%B9-%D1%88%D0%BE%D0%BA%D0%BE%D0%BB%D0%B0%D0%B4-%D1%81-%D0%BF%D0%B5%D1%80%D1%86%D0%B5%D0%BC-%D1%87%D0%B8%D0%BB%D0%B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/>
            </a:extLst>
          </a:blip>
          <a:srcRect/>
          <a:stretch>
            <a:fillRect/>
          </a:stretch>
        </p:blipFill>
        <p:spPr>
          <a:xfrm>
            <a:off x="1763688" y="548680"/>
            <a:ext cx="5642173" cy="5594396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0" descr="http://i053.radikal.ru/1104/01/3daa43741a2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19250" y="260350"/>
            <a:ext cx="5689600" cy="633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http://inter.ua/uploads/tv_product/2010/06/10/31b59ae19947f0b96f4e935768ea392d2ecd4fd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/>
          </a:blip>
          <a:srcRect/>
          <a:stretch>
            <a:fillRect/>
          </a:stretch>
        </p:blipFill>
        <p:spPr>
          <a:xfrm>
            <a:off x="539552" y="692696"/>
            <a:ext cx="8208912" cy="5417617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8" descr="1(57)"/>
          <p:cNvPicPr>
            <a:picLocks noChangeAspect="1" noChangeArrowheads="1"/>
          </p:cNvPicPr>
          <p:nvPr/>
        </p:nvPicPr>
        <p:blipFill>
          <a:blip r:embed="rId2" cstate="email">
            <a:extLst/>
          </a:blip>
          <a:srcRect/>
          <a:stretch>
            <a:fillRect/>
          </a:stretch>
        </p:blipFill>
        <p:spPr bwMode="auto">
          <a:xfrm>
            <a:off x="1115616" y="404664"/>
            <a:ext cx="6984776" cy="60741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4" name="Picture 8" descr="http://pics.livejournal.com/olga_fink/pic/000ts45b"/>
          <p:cNvPicPr>
            <a:picLocks noChangeAspect="1" noChangeArrowheads="1"/>
          </p:cNvPicPr>
          <p:nvPr/>
        </p:nvPicPr>
        <p:blipFill>
          <a:blip r:embed="rId2" cstate="email">
            <a:extLst/>
          </a:blip>
          <a:srcRect/>
          <a:stretch>
            <a:fillRect/>
          </a:stretch>
        </p:blipFill>
        <p:spPr bwMode="auto">
          <a:xfrm>
            <a:off x="1763688" y="476672"/>
            <a:ext cx="5472608" cy="59074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3" name="Picture 5" descr="5d661e29af5at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411760" y="476672"/>
            <a:ext cx="4248472" cy="57848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3315" name="Picture 4" descr="16dba45ff58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7505700" y="-12220575"/>
            <a:ext cx="138906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6" descr="16dba45ff58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7524750" y="-12196763"/>
            <a:ext cx="1666875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5" name="Picture 7" descr="http://marsea.ru/wp-content/uploads/2012/02/%D1%88%D0%BE%D0%BA%D0%BE%D0%BB%D0%B0%D0%B4%D0%BD%D1%8B%D0%B9-%D0%BC%D0%B0%D0%B3%D0%B0%D0%B7%D0%B8%D0%BD-%D0%B2-%D0%91%D1%80%D1%8E%D1%81%D1%81%D0%B5%D0%BB%D0%B5.jpg"/>
          <p:cNvPicPr>
            <a:picLocks noChangeAspect="1" noChangeArrowheads="1"/>
          </p:cNvPicPr>
          <p:nvPr/>
        </p:nvPicPr>
        <p:blipFill>
          <a:blip r:embed="rId2" cstate="email">
            <a:extLst/>
          </a:blip>
          <a:srcRect/>
          <a:stretch>
            <a:fillRect/>
          </a:stretch>
        </p:blipFill>
        <p:spPr bwMode="auto">
          <a:xfrm>
            <a:off x="1400175" y="758919"/>
            <a:ext cx="6628209" cy="49023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5363" name="Picture 2" descr="http://shokolandija.h1.ru/img/k6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-34925" y="0"/>
            <a:ext cx="9178925" cy="6858000"/>
          </a:xfrm>
          <a:noFill/>
        </p:spPr>
      </p:pic>
      <p:sp>
        <p:nvSpPr>
          <p:cNvPr id="4" name="Прямоугольник 3"/>
          <p:cNvSpPr/>
          <p:nvPr/>
        </p:nvSpPr>
        <p:spPr>
          <a:xfrm>
            <a:off x="1115616" y="2644171"/>
            <a:ext cx="733367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663300"/>
                </a:solidFill>
                <a:latin typeface="Arial" panose="020B0604020202020204" pitchFamily="34" charset="0"/>
              </a:rPr>
              <a:t>МОЛОДЦЫ!</a:t>
            </a:r>
          </a:p>
        </p:txBody>
      </p:sp>
    </p:spTree>
  </p:cSld>
  <p:clrMapOvr>
    <a:masterClrMapping/>
  </p:clrMapOvr>
  <p:transition>
    <p:randomBar dir="vert"/>
  </p:transition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1023</TotalTime>
  <Words>5</Words>
  <Application>Microsoft Office PowerPoint</Application>
  <PresentationFormat>Экран (4:3)</PresentationFormat>
  <Paragraphs>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 Light</vt:lpstr>
      <vt:lpstr>Calibri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 вокруг нас</dc:title>
  <dc:creator>Дарья</dc:creator>
  <cp:lastModifiedBy>Admin</cp:lastModifiedBy>
  <cp:revision>117</cp:revision>
  <dcterms:modified xsi:type="dcterms:W3CDTF">2018-04-07T01:49:54Z</dcterms:modified>
</cp:coreProperties>
</file>