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layout with centered title and subtitle placeholders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827087" y="33337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Презентация к учебнику Spotlight 3</a:t>
            </a:r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900112" y="1844675"/>
            <a:ext cx="7704137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Модуль 5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Множественное число существительных</a:t>
            </a:r>
            <a:endParaRPr/>
          </a:p>
        </p:txBody>
      </p:sp>
      <p:pic>
        <p:nvPicPr>
          <p:cNvPr id="29" name="Google Shape;2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">
            <a:off x="7164387" y="1196975"/>
            <a:ext cx="1441450" cy="13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19250" y="3500437"/>
            <a:ext cx="6229350" cy="2166937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4"/>
          <p:cNvSpPr txBox="1"/>
          <p:nvPr/>
        </p:nvSpPr>
        <p:spPr>
          <a:xfrm>
            <a:off x="1619250" y="5805487"/>
            <a:ext cx="7200900" cy="915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Автор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ru-RU" sz="1800" dirty="0" smtClean="0">
                <a:solidFill>
                  <a:schemeClr val="dk1"/>
                </a:solidFill>
              </a:rPr>
              <a:t>Хажумарова А.А</a:t>
            </a:r>
            <a:r>
              <a:rPr lang="en-US" sz="1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.,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учитель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английского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языка</a:t>
            </a:r>
            <a:r>
              <a:rPr lang="en-US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</a:t>
            </a:r>
            <a:r>
              <a:rPr lang="ru-RU" sz="1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БОУ СОШ№2 </a:t>
            </a:r>
            <a:r>
              <a:rPr lang="ru-RU" sz="1800" b="0" i="0" u="none" strike="noStrike" cap="none" dirty="0" err="1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с.Кизляр</a:t>
            </a:r>
            <a:r>
              <a:rPr lang="ru-RU" sz="1800" b="0" i="0" u="none" strike="noStrike" cap="none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РСО-Алания, Моздокский р-он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468312" y="0"/>
            <a:ext cx="8229600" cy="908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Повторяем слова - исключения</a:t>
            </a:r>
            <a:endParaRPr/>
          </a:p>
        </p:txBody>
      </p:sp>
      <p:pic>
        <p:nvPicPr>
          <p:cNvPr id="37" name="Google Shape;37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22877" t="18133" r="21122" b="67301"/>
          <a:stretch/>
        </p:blipFill>
        <p:spPr>
          <a:xfrm>
            <a:off x="395287" y="765175"/>
            <a:ext cx="8569325" cy="122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5"/>
          <p:cNvPicPr preferRelativeResize="0"/>
          <p:nvPr/>
        </p:nvPicPr>
        <p:blipFill rotWithShape="1">
          <a:blip r:embed="rId3">
            <a:alphaModFix/>
          </a:blip>
          <a:srcRect l="22877" t="42090" r="21122" b="19818"/>
          <a:stretch/>
        </p:blipFill>
        <p:spPr>
          <a:xfrm>
            <a:off x="323850" y="3141662"/>
            <a:ext cx="8569325" cy="3205162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 txBox="1"/>
          <p:nvPr/>
        </p:nvSpPr>
        <p:spPr>
          <a:xfrm>
            <a:off x="1331912" y="2133600"/>
            <a:ext cx="6480175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Проверяем себя! Check yourself!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6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Заполни пропуски! Fill in the gaps!</a:t>
            </a:r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tooth … white.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teeth can be white and … .</a:t>
            </a:r>
            <a:endParaRPr/>
          </a:p>
        </p:txBody>
      </p:sp>
      <p:pic>
        <p:nvPicPr>
          <p:cNvPr id="46" name="Google Shape;4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287" y="2997200"/>
            <a:ext cx="3743325" cy="2490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2997200"/>
            <a:ext cx="3816350" cy="2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27537" y="1341437"/>
            <a:ext cx="984250" cy="973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51800" y="5734050"/>
            <a:ext cx="1092200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250825" y="1557337"/>
            <a:ext cx="5483225" cy="5145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man has got big … .</a:t>
            </a:r>
            <a:endParaRPr/>
          </a:p>
          <a:p>
            <a:pPr marL="342900" marR="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child has got … feet.</a:t>
            </a:r>
            <a:endParaRPr/>
          </a:p>
          <a:p>
            <a:pPr marL="342900" marR="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24525" y="1268412"/>
            <a:ext cx="2997200" cy="196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24525" y="3789362"/>
            <a:ext cx="3051175" cy="2033587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7"/>
          <p:cNvSpPr txBox="1"/>
          <p:nvPr/>
        </p:nvSpPr>
        <p:spPr>
          <a:xfrm>
            <a:off x="1476375" y="260350"/>
            <a:ext cx="655955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Заполни пропуски! Fill in the gaps!</a:t>
            </a:r>
            <a:endParaRPr/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21650" y="5805487"/>
            <a:ext cx="1022350" cy="1052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body" idx="1"/>
          </p:nvPr>
        </p:nvSpPr>
        <p:spPr>
          <a:xfrm>
            <a:off x="468312" y="1052512"/>
            <a:ext cx="8229600" cy="5073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woman … got long hair.</a:t>
            </a:r>
            <a:endParaRPr/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 sz="3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child has got … hair.</a:t>
            </a:r>
            <a:endParaRPr/>
          </a:p>
        </p:txBody>
      </p:sp>
      <p:pic>
        <p:nvPicPr>
          <p:cNvPr id="64" name="Google Shape;6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1050" y="1844675"/>
            <a:ext cx="2822575" cy="2328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08625" y="3644900"/>
            <a:ext cx="2085975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/>
        </p:nvSpPr>
        <p:spPr>
          <a:xfrm>
            <a:off x="1331912" y="188912"/>
            <a:ext cx="655955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Заполни пропуски! Fill in the gaps!</a:t>
            </a:r>
            <a:endParaRPr/>
          </a:p>
        </p:txBody>
      </p:sp>
      <p:pic>
        <p:nvPicPr>
          <p:cNvPr id="67" name="Google Shape;67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51800" y="5734050"/>
            <a:ext cx="1092200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684212" y="1341437"/>
            <a:ext cx="2530475" cy="53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Sheep … furry.</a:t>
            </a:r>
            <a:endParaRPr/>
          </a:p>
          <a:p>
            <a:pPr marL="342900" marR="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Fish have got  … hair</a:t>
            </a:r>
            <a:endParaRPr/>
          </a:p>
        </p:txBody>
      </p:sp>
      <p:pic>
        <p:nvPicPr>
          <p:cNvPr id="73" name="Google Shape;7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9112" y="836612"/>
            <a:ext cx="4895850" cy="292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59112" y="4005262"/>
            <a:ext cx="4895850" cy="252095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9"/>
          <p:cNvSpPr txBox="1"/>
          <p:nvPr/>
        </p:nvSpPr>
        <p:spPr>
          <a:xfrm>
            <a:off x="1116012" y="188912"/>
            <a:ext cx="655955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Заполни пропуски! Fill in the gaps!</a:t>
            </a:r>
            <a:endParaRPr/>
          </a:p>
        </p:txBody>
      </p:sp>
      <p:pic>
        <p:nvPicPr>
          <p:cNvPr id="76" name="Google Shape;76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51800" y="5734050"/>
            <a:ext cx="1092200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"/>
          <p:cNvSpPr txBox="1">
            <a:spLocks noGrp="1"/>
          </p:cNvSpPr>
          <p:nvPr>
            <p:ph type="body" idx="1"/>
          </p:nvPr>
        </p:nvSpPr>
        <p:spPr>
          <a:xfrm>
            <a:off x="323850" y="1196975"/>
            <a:ext cx="5699125" cy="3313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Mice … got sharp teeth.</a:t>
            </a:r>
            <a:endParaRPr/>
          </a:p>
          <a:p>
            <a:pPr marL="342900" marR="0" lvl="0" indent="-1651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651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651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mouse … got little eyes, ears, legs and …</a:t>
            </a:r>
            <a:endParaRPr/>
          </a:p>
        </p:txBody>
      </p:sp>
      <p:pic>
        <p:nvPicPr>
          <p:cNvPr id="82" name="Google Shape;8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1862" y="836612"/>
            <a:ext cx="1820862" cy="27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35375" y="3873500"/>
            <a:ext cx="4103687" cy="2984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0"/>
          <p:cNvSpPr txBox="1"/>
          <p:nvPr/>
        </p:nvSpPr>
        <p:spPr>
          <a:xfrm>
            <a:off x="1116012" y="0"/>
            <a:ext cx="6559550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Заполни пропуски! Fill in the gaps!</a:t>
            </a:r>
            <a:endParaRPr/>
          </a:p>
        </p:txBody>
      </p:sp>
      <p:pic>
        <p:nvPicPr>
          <p:cNvPr id="85" name="Google Shape;85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51800" y="5734050"/>
            <a:ext cx="1092200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 txBox="1">
            <a:spLocks noGrp="1"/>
          </p:cNvSpPr>
          <p:nvPr>
            <p:ph type="title"/>
          </p:nvPr>
        </p:nvSpPr>
        <p:spPr>
          <a:xfrm>
            <a:off x="395287" y="1052512"/>
            <a:ext cx="8229600" cy="49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 have got a pet!</a:t>
            </a:r>
            <a:endParaRPr/>
          </a:p>
        </p:txBody>
      </p:sp>
      <p:sp>
        <p:nvSpPr>
          <p:cNvPr id="91" name="Google Shape;91;p11"/>
          <p:cNvSpPr txBox="1">
            <a:spLocks noGrp="1"/>
          </p:cNvSpPr>
          <p:nvPr>
            <p:ph type="body" idx="1"/>
          </p:nvPr>
        </p:nvSpPr>
        <p:spPr>
          <a:xfrm>
            <a:off x="323850" y="2060575"/>
            <a:ext cx="5915025" cy="273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39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It's … саt. Нег nаmе … Murka. Mу pet answers to her name. Mу pet … 2. Му cat is white. … is big. I  teach mу cat to … football. She is clever. Му pet … run and jump. </a:t>
            </a:r>
            <a:endParaRPr/>
          </a:p>
        </p:txBody>
      </p:sp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325" y="2349500"/>
            <a:ext cx="2736850" cy="212248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1"/>
          <p:cNvSpPr txBox="1"/>
          <p:nvPr/>
        </p:nvSpPr>
        <p:spPr>
          <a:xfrm>
            <a:off x="971550" y="188912"/>
            <a:ext cx="7488237" cy="57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Заполни пропуски! Fill in the gaps!</a:t>
            </a:r>
            <a:endParaRPr/>
          </a:p>
        </p:txBody>
      </p:sp>
      <p:sp>
        <p:nvSpPr>
          <p:cNvPr id="94" name="Google Shape;94;p11"/>
          <p:cNvSpPr txBox="1"/>
          <p:nvPr/>
        </p:nvSpPr>
        <p:spPr>
          <a:xfrm>
            <a:off x="755650" y="4797425"/>
            <a:ext cx="7920037" cy="137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give my cat to eat fish and sausages and to … milk. I take my pet for a walk. I plау … my pet. I look after mу cat. I love my pet very much.</a:t>
            </a:r>
            <a:endParaRPr/>
          </a:p>
        </p:txBody>
      </p:sp>
      <p:pic>
        <p:nvPicPr>
          <p:cNvPr id="95" name="Google Shape;9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51800" y="5734050"/>
            <a:ext cx="1092200" cy="112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Ключи! Keys!</a:t>
            </a:r>
            <a:endParaRPr/>
          </a:p>
        </p:txBody>
      </p:sp>
      <p:pic>
        <p:nvPicPr>
          <p:cNvPr id="101" name="Google Shape;10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825" y="188912"/>
            <a:ext cx="1944687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88125" y="188912"/>
            <a:ext cx="2266950" cy="155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5454650"/>
            <a:ext cx="1403350" cy="140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2"/>
          <p:cNvSpPr txBox="1"/>
          <p:nvPr/>
        </p:nvSpPr>
        <p:spPr>
          <a:xfrm>
            <a:off x="971550" y="1484312"/>
            <a:ext cx="6986587" cy="434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tooth is white. The teeth can be white and black. </a:t>
            </a:r>
            <a:endParaRPr/>
          </a:p>
          <a:p>
            <a:pPr marL="342900" marR="0" lvl="0" indent="-3429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man has got big feet. The child has got little feet.</a:t>
            </a:r>
            <a:endParaRPr/>
          </a:p>
          <a:p>
            <a:pPr marL="342900" marR="0" lvl="0" indent="-3429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woman has got long hair. The child has got short hair.</a:t>
            </a:r>
            <a:endParaRPr/>
          </a:p>
          <a:p>
            <a:pPr marL="342900" marR="0" lvl="0" indent="-3429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Sheep are furry. Fish have got no hair.</a:t>
            </a:r>
            <a:endParaRPr/>
          </a:p>
          <a:p>
            <a:pPr marL="342900" marR="0" lvl="0" indent="-3429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Mice have got sharp teeth. The mouse has got little eyes, ears, legs and feet.</a:t>
            </a:r>
            <a:endParaRPr/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 have got a pet!</a:t>
            </a: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It's a/my саt. Нег nаmе is Murka. Mу pet answers to her name. Mу pet is 2. Му cat is white. She is big. I  teach mу cat to play football. She is clever. Му pet can run and jump. I give my cat to eat fish and sausages and to drink milk. I take my pet for a walk. I plау with my pet. I look after mу cat. I love my pet very much.</a:t>
            </a:r>
            <a:endParaRPr/>
          </a:p>
        </p:txBody>
      </p:sp>
      <p:sp>
        <p:nvSpPr>
          <p:cNvPr id="105" name="Google Shape;105;p12"/>
          <p:cNvSpPr/>
          <p:nvPr/>
        </p:nvSpPr>
        <p:spPr>
          <a:xfrm>
            <a:off x="6732587" y="1557337"/>
            <a:ext cx="935037" cy="287337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2"/>
          <p:cNvSpPr/>
          <p:nvPr/>
        </p:nvSpPr>
        <p:spPr>
          <a:xfrm>
            <a:off x="6948487" y="1916112"/>
            <a:ext cx="935037" cy="287337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2"/>
          <p:cNvSpPr/>
          <p:nvPr/>
        </p:nvSpPr>
        <p:spPr>
          <a:xfrm>
            <a:off x="7308850" y="2276475"/>
            <a:ext cx="935037" cy="287337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2"/>
          <p:cNvSpPr/>
          <p:nvPr/>
        </p:nvSpPr>
        <p:spPr>
          <a:xfrm>
            <a:off x="5435600" y="2636837"/>
            <a:ext cx="935037" cy="287337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2"/>
          <p:cNvSpPr/>
          <p:nvPr/>
        </p:nvSpPr>
        <p:spPr>
          <a:xfrm>
            <a:off x="2916237" y="3284537"/>
            <a:ext cx="935037" cy="287337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2275" y="333375"/>
            <a:ext cx="571500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BBE0E3"/>
      </a:accent4>
      <a:accent5>
        <a:srgbClr val="333399"/>
      </a:accent5>
      <a:accent6>
        <a:srgbClr val="FFFFFF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Microsoft Office PowerPoint</Application>
  <PresentationFormat>Экран (4:3)</PresentationFormat>
  <Paragraphs>50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Arial</vt:lpstr>
      <vt:lpstr>Оформление по умолчанию</vt:lpstr>
      <vt:lpstr>Презентация к учебнику Spotlight 3</vt:lpstr>
      <vt:lpstr>Повторяем слова - исключения</vt:lpstr>
      <vt:lpstr>Заполни пропуски! Fill in the gaps!</vt:lpstr>
      <vt:lpstr>Презентация PowerPoint</vt:lpstr>
      <vt:lpstr>Презентация PowerPoint</vt:lpstr>
      <vt:lpstr>Презентация PowerPoint</vt:lpstr>
      <vt:lpstr>Презентация PowerPoint</vt:lpstr>
      <vt:lpstr>I have got a pet!</vt:lpstr>
      <vt:lpstr>Ключи! Keys!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учебнику Spotlight 3</dc:title>
  <cp:lastModifiedBy>Admin</cp:lastModifiedBy>
  <cp:revision>1</cp:revision>
  <dcterms:modified xsi:type="dcterms:W3CDTF">2024-05-17T17:07:02Z</dcterms:modified>
</cp:coreProperties>
</file>