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045165-1D0B-4473-8369-FABD5A97CB57}" type="datetimeFigureOut">
              <a:rPr lang="ru-RU" smtClean="0"/>
              <a:pPr/>
              <a:t>23.06.2018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E5A06F-2424-4F8E-8585-E4AFE13CF7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2861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E5A06F-2424-4F8E-8585-E4AFE13CF784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E00D0-0709-4C49-938A-FD9BA593E59D}" type="datetimeFigureOut">
              <a:rPr lang="ru-RU" smtClean="0"/>
              <a:pPr/>
              <a:t>23.06.2018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436F6E-003C-4032-B46E-49947B43AFD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F4E00D0-0709-4C49-938A-FD9BA593E59D}" type="datetimeFigureOut">
              <a:rPr lang="ru-RU" smtClean="0"/>
              <a:pPr/>
              <a:t>23.06.2018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9D436F6E-003C-4032-B46E-49947B43AFD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E00D0-0709-4C49-938A-FD9BA593E59D}" type="datetimeFigureOut">
              <a:rPr lang="ru-RU" smtClean="0"/>
              <a:pPr/>
              <a:t>23.06.2018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36F6E-003C-4032-B46E-49947B43AFD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E00D0-0709-4C49-938A-FD9BA593E59D}" type="datetimeFigureOut">
              <a:rPr lang="ru-RU" smtClean="0"/>
              <a:pPr/>
              <a:t>23.06.2018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36F6E-003C-4032-B46E-49947B43AFD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36F6E-003C-4032-B46E-49947B43AFD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E00D0-0709-4C49-938A-FD9BA593E59D}" type="datetimeFigureOut">
              <a:rPr lang="ru-RU" smtClean="0"/>
              <a:pPr/>
              <a:t>23.06.2018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E00D0-0709-4C49-938A-FD9BA593E59D}" type="datetimeFigureOut">
              <a:rPr lang="ru-RU" smtClean="0"/>
              <a:pPr/>
              <a:t>23.06.2018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36F6E-003C-4032-B46E-49947B43AFD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E00D0-0709-4C49-938A-FD9BA593E59D}" type="datetimeFigureOut">
              <a:rPr lang="ru-RU" smtClean="0"/>
              <a:pPr/>
              <a:t>23.06.2018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36F6E-003C-4032-B46E-49947B43AF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F4E00D0-0709-4C49-938A-FD9BA593E59D}" type="datetimeFigureOut">
              <a:rPr lang="ru-RU" smtClean="0"/>
              <a:pPr/>
              <a:t>23.06.2018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9D436F6E-003C-4032-B46E-49947B43AFD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E00D0-0709-4C49-938A-FD9BA593E59D}" type="datetimeFigureOut">
              <a:rPr lang="ru-RU" smtClean="0"/>
              <a:pPr/>
              <a:t>23.06.2018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436F6E-003C-4032-B46E-49947B43AFD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E00D0-0709-4C49-938A-FD9BA593E59D}" type="datetimeFigureOut">
              <a:rPr lang="ru-RU" smtClean="0"/>
              <a:pPr/>
              <a:t>23.06.2018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36F6E-003C-4032-B46E-49947B43AF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E00D0-0709-4C49-938A-FD9BA593E59D}" type="datetimeFigureOut">
              <a:rPr lang="ru-RU" smtClean="0"/>
              <a:pPr/>
              <a:t>23.06.2018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36F6E-003C-4032-B46E-49947B43AF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F4E00D0-0709-4C49-938A-FD9BA593E59D}" type="datetimeFigureOut">
              <a:rPr lang="ru-RU" smtClean="0"/>
              <a:pPr/>
              <a:t>23.06.2018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9D436F6E-003C-4032-B46E-49947B43AFD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00364" y="785794"/>
            <a:ext cx="5816112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8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ДРЕВНЯЯ СПАРТА</a:t>
            </a:r>
            <a:endParaRPr lang="ru-RU" sz="8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ancient-greece-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4480" y="0"/>
            <a:ext cx="5857916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214422"/>
            <a:ext cx="8329642" cy="4911741"/>
          </a:xfrm>
        </p:spPr>
        <p:txBody>
          <a:bodyPr/>
          <a:lstStyle/>
          <a:p>
            <a:pPr algn="ctr">
              <a:buNone/>
            </a:pPr>
            <a:r>
              <a:rPr lang="ru-RU" b="1" dirty="0" smtClean="0">
                <a:solidFill>
                  <a:srgbClr val="C00000"/>
                </a:solidFill>
              </a:rPr>
              <a:t>Илот</a:t>
            </a:r>
            <a:r>
              <a:rPr lang="ru-RU" dirty="0" smtClean="0"/>
              <a:t> – от греческого «захваченный».</a:t>
            </a:r>
          </a:p>
          <a:p>
            <a:pPr algn="ctr">
              <a:buNone/>
            </a:pPr>
            <a:r>
              <a:rPr lang="ru-RU" dirty="0" smtClean="0"/>
              <a:t>Государственные рабы в Древней Спарте.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002060"/>
                </a:solidFill>
              </a:rPr>
              <a:t>Спартанцы и илоты.</a:t>
            </a:r>
            <a:endParaRPr lang="ru-RU" b="1" i="1" dirty="0">
              <a:solidFill>
                <a:srgbClr val="002060"/>
              </a:solidFill>
            </a:endParaRPr>
          </a:p>
        </p:txBody>
      </p:sp>
      <p:pic>
        <p:nvPicPr>
          <p:cNvPr id="4" name="Рисунок 3" descr="img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480" y="2428868"/>
            <a:ext cx="5357818" cy="40183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/>
          <a:lstStyle/>
          <a:p>
            <a:r>
              <a:rPr lang="ru-RU" sz="2400" dirty="0" smtClean="0"/>
              <a:t>Вся земля </a:t>
            </a:r>
            <a:r>
              <a:rPr lang="ru-RU" sz="2400" dirty="0" err="1" smtClean="0"/>
              <a:t>Лаконии</a:t>
            </a:r>
            <a:r>
              <a:rPr lang="ru-RU" sz="2400" dirty="0" smtClean="0"/>
              <a:t> и </a:t>
            </a:r>
            <a:r>
              <a:rPr lang="ru-RU" sz="2400" dirty="0" err="1" smtClean="0"/>
              <a:t>Мессении</a:t>
            </a:r>
            <a:r>
              <a:rPr lang="ru-RU" sz="2400" dirty="0" smtClean="0"/>
              <a:t> была поделена между спартанцами на равные участки. </a:t>
            </a:r>
          </a:p>
          <a:p>
            <a:r>
              <a:rPr lang="ru-RU" sz="2400" dirty="0" smtClean="0"/>
              <a:t>На этих землях жили и работали илоты. </a:t>
            </a:r>
          </a:p>
          <a:p>
            <a:r>
              <a:rPr lang="ru-RU" sz="2400" dirty="0" smtClean="0"/>
              <a:t>Вынуждены отдавать строго  определенную часть урожая (зерно, оливки, виноград).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108" y="2857496"/>
            <a:ext cx="4643470" cy="34785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571480"/>
            <a:ext cx="8329642" cy="5857916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Илоты составляли большую часть населения.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Спартанцы обращались с рабами крайне жестоко.</a:t>
            </a:r>
          </a:p>
          <a:p>
            <a:pPr algn="ctr"/>
            <a:r>
              <a:rPr lang="ru-RU" sz="2400" b="1" dirty="0" smtClean="0"/>
              <a:t>Часто устраивалась охота на самых сильных из илотов.</a:t>
            </a:r>
          </a:p>
          <a:p>
            <a:pPr algn="ctr"/>
            <a:r>
              <a:rPr lang="ru-RU" sz="2400" b="1" dirty="0" smtClean="0"/>
              <a:t>Их поили вином и показывали молодежи, чтобы вызвать отвращение к пьянству.</a:t>
            </a:r>
          </a:p>
          <a:p>
            <a:pPr algn="ctr"/>
            <a:endParaRPr lang="ru-RU" sz="2400" b="1" dirty="0" smtClean="0"/>
          </a:p>
          <a:p>
            <a:endParaRPr lang="ru-RU" dirty="0"/>
          </a:p>
        </p:txBody>
      </p:sp>
      <p:pic>
        <p:nvPicPr>
          <p:cNvPr id="4" name="Рисунок 3" descr="спарта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7422" y="3071810"/>
            <a:ext cx="4152900" cy="31765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928802"/>
            <a:ext cx="3214710" cy="4197361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dirty="0" smtClean="0"/>
              <a:t>Спарта не имела крепостных стен. </a:t>
            </a:r>
          </a:p>
          <a:p>
            <a:pPr algn="ctr">
              <a:buNone/>
            </a:pPr>
            <a:r>
              <a:rPr lang="ru-RU" sz="2800" dirty="0" smtClean="0"/>
              <a:t>Поэтому единственной защитой выступали сильные и храбрые мужи. </a:t>
            </a:r>
            <a:endParaRPr lang="ru-RU" sz="2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002060"/>
                </a:solidFill>
              </a:rPr>
              <a:t>Спарта – военный лагерь.</a:t>
            </a:r>
            <a:endParaRPr lang="ru-RU" b="1" i="1" dirty="0">
              <a:solidFill>
                <a:srgbClr val="002060"/>
              </a:solidFill>
            </a:endParaRPr>
          </a:p>
        </p:txBody>
      </p:sp>
      <p:pic>
        <p:nvPicPr>
          <p:cNvPr id="4" name="Рисунок 3" descr="Picturial_history_of_the_world_-_1233_The_Market-place_of_Spart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9872" y="1340768"/>
            <a:ext cx="5357850" cy="52154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FFFF00"/>
                </a:solidFill>
              </a:rPr>
              <a:t>Главное занятие спартанцев – военное дело.</a:t>
            </a: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4" name="Рисунок 3" descr="0_7b9e2_a79a7101_-1-X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1214422"/>
            <a:ext cx="4095522" cy="5143512"/>
          </a:xfrm>
          <a:prstGeom prst="rect">
            <a:avLst/>
          </a:prstGeom>
        </p:spPr>
      </p:pic>
      <p:pic>
        <p:nvPicPr>
          <p:cNvPr id="5" name="Рисунок 4" descr="Zapretil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6314" y="1428736"/>
            <a:ext cx="3929066" cy="392906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57818" y="2357430"/>
            <a:ext cx="31432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chemeClr val="bg1"/>
                </a:solidFill>
              </a:rPr>
              <a:t>Торговля </a:t>
            </a:r>
          </a:p>
          <a:p>
            <a:r>
              <a:rPr lang="ru-RU" sz="4000" dirty="0">
                <a:solidFill>
                  <a:schemeClr val="bg1"/>
                </a:solidFill>
              </a:rPr>
              <a:t>Р</a:t>
            </a:r>
            <a:r>
              <a:rPr lang="ru-RU" sz="4000" dirty="0" smtClean="0">
                <a:solidFill>
                  <a:schemeClr val="bg1"/>
                </a:solidFill>
              </a:rPr>
              <a:t>емесло</a:t>
            </a:r>
          </a:p>
          <a:p>
            <a:r>
              <a:rPr lang="ru-RU" sz="4000" dirty="0" smtClean="0">
                <a:solidFill>
                  <a:schemeClr val="bg1"/>
                </a:solidFill>
              </a:rPr>
              <a:t>Ручной труд</a:t>
            </a:r>
            <a:endParaRPr lang="ru-RU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dirty="0" smtClean="0"/>
              <a:t>В Спарте редко бывали чужеземцы. </a:t>
            </a:r>
          </a:p>
          <a:p>
            <a:pPr algn="ctr">
              <a:buNone/>
            </a:pPr>
            <a:r>
              <a:rPr lang="ru-RU" sz="2400" dirty="0" smtClean="0"/>
              <a:t>Там не строили красивых зданий, как в остальной Греции.</a:t>
            </a:r>
          </a:p>
          <a:p>
            <a:pPr algn="ctr">
              <a:buNone/>
            </a:pPr>
            <a:r>
              <a:rPr lang="ru-RU" sz="2400" dirty="0" smtClean="0"/>
              <a:t>Не производили ничего на продажу.</a:t>
            </a:r>
          </a:p>
          <a:p>
            <a:pPr algn="ctr">
              <a:buNone/>
            </a:pPr>
            <a:r>
              <a:rPr lang="ru-RU" sz="2400" dirty="0" smtClean="0"/>
              <a:t>Самим спартанцам тоже было запрещено выезжать за пределы Спарты. </a:t>
            </a:r>
            <a:endParaRPr lang="ru-RU" sz="2400" dirty="0"/>
          </a:p>
        </p:txBody>
      </p:sp>
      <p:pic>
        <p:nvPicPr>
          <p:cNvPr id="4" name="Рисунок 3" descr="Joseph+Michael+Gandy-A+Reconstruction+Of+Spart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108" y="2786058"/>
            <a:ext cx="4857784" cy="33709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69946_18_i_60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28794" y="1714488"/>
            <a:ext cx="5214974" cy="4701689"/>
          </a:xfrm>
        </p:spPr>
      </p:pic>
      <p:sp>
        <p:nvSpPr>
          <p:cNvPr id="5" name="Прямоугольник 4"/>
          <p:cNvSpPr/>
          <p:nvPr/>
        </p:nvSpPr>
        <p:spPr>
          <a:xfrm>
            <a:off x="285721" y="428604"/>
            <a:ext cx="8643997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Спартанцы не обедали дома. Они объединялись в группы и </a:t>
            </a:r>
          </a:p>
          <a:p>
            <a:pPr algn="ctr"/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ели одинаковую пищу: овощи, похлёбку, немного сыра. Только изредка рыбу и мясо.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img33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857224" y="571480"/>
            <a:ext cx="74669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Спартанское воспитание</a:t>
            </a:r>
            <a:endParaRPr lang="ru-RU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42844" y="1571612"/>
            <a:ext cx="407196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ru-RU" b="1" i="1" dirty="0" smtClean="0"/>
              <a:t>Словосочетание «спартанское воспитание» всемирно известно. </a:t>
            </a:r>
            <a:endParaRPr lang="ru-RU" b="1" i="1" dirty="0" smtClean="0"/>
          </a:p>
          <a:p>
            <a:pPr fontAlgn="base"/>
            <a:endParaRPr lang="ru-RU" b="1" i="1" dirty="0" smtClean="0"/>
          </a:p>
          <a:p>
            <a:pPr fontAlgn="base"/>
            <a:endParaRPr lang="ru-RU" b="1" i="1" dirty="0"/>
          </a:p>
          <a:p>
            <a:pPr fontAlgn="base"/>
            <a:r>
              <a:rPr lang="ru-RU" b="1" i="1" dirty="0" smtClean="0">
                <a:solidFill>
                  <a:srgbClr val="FF0000"/>
                </a:solidFill>
              </a:rPr>
              <a:t>Давайте найдем в учебнике фрагмент текста, который расскажет нам о том как воспитывались спартанские дети.</a:t>
            </a:r>
            <a:endParaRPr lang="ru-RU" i="1" dirty="0">
              <a:solidFill>
                <a:srgbClr val="FF0000"/>
              </a:solidFill>
            </a:endParaRPr>
          </a:p>
        </p:txBody>
      </p:sp>
      <p:pic>
        <p:nvPicPr>
          <p:cNvPr id="10" name="Рисунок 9" descr="i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6248" y="2143116"/>
            <a:ext cx="4614895" cy="30718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73444" y="428604"/>
            <a:ext cx="6656208" cy="4944612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395536" y="5589240"/>
            <a:ext cx="7344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Что вы видите на этой картине?</a:t>
            </a:r>
          </a:p>
          <a:p>
            <a:r>
              <a:rPr lang="ru-RU" dirty="0" smtClean="0"/>
              <a:t>Какие чувства вы испытываете?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Спартанское воспитание это своего рода государственная </a:t>
            </a:r>
            <a:r>
              <a:rPr lang="ru-RU" sz="2800" b="1" dirty="0" smtClean="0">
                <a:solidFill>
                  <a:srgbClr val="C00000"/>
                </a:solidFill>
              </a:rPr>
              <a:t>программа, призванная сформировать сильную армию, способную переносить тяжести и лишения долгих завоевательных походов. Этим целям была подчинена жизнь мужчины-спартанца с рождения до старости.</a:t>
            </a:r>
          </a:p>
          <a:p>
            <a:endParaRPr lang="ru-RU" dirty="0"/>
          </a:p>
        </p:txBody>
      </p:sp>
      <p:pic>
        <p:nvPicPr>
          <p:cNvPr id="4" name="Рисунок 3" descr="6874656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62" y="3357562"/>
            <a:ext cx="7336876" cy="2714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/>
          <a:lstStyle/>
          <a:p>
            <a:pPr algn="ctr"/>
            <a:r>
              <a:rPr lang="ru-RU" sz="2400" b="1" dirty="0" smtClean="0">
                <a:solidFill>
                  <a:srgbClr val="FFC000"/>
                </a:solidFill>
              </a:rPr>
              <a:t>Новорожденных мальчиков отцы приносили на совет старейшин. Те осматривали ребенка, и, если он оказывался здоровым, отдавали обратно отцу, чтобы тот кормил его. Вместе с ребенком отцу полагался земельный участок.</a:t>
            </a:r>
          </a:p>
          <a:p>
            <a:endParaRPr lang="ru-RU" dirty="0"/>
          </a:p>
        </p:txBody>
      </p:sp>
      <p:pic>
        <p:nvPicPr>
          <p:cNvPr id="4" name="Рисунок 3" descr="novorozhdennyh-prinosil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1670" y="2500306"/>
            <a:ext cx="5000660" cy="37147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C000"/>
                </a:solidFill>
              </a:rPr>
              <a:t>Слабых, больных и уродливых детей, по свидетельствам Плутарха, скидывали в пропасть </a:t>
            </a:r>
            <a:r>
              <a:rPr lang="ru-RU" b="1" dirty="0" err="1" smtClean="0">
                <a:solidFill>
                  <a:srgbClr val="FFC000"/>
                </a:solidFill>
              </a:rPr>
              <a:t>Апофеты</a:t>
            </a:r>
            <a:r>
              <a:rPr lang="ru-RU" b="1" dirty="0" smtClean="0">
                <a:solidFill>
                  <a:srgbClr val="FFC000"/>
                </a:solidFill>
              </a:rPr>
              <a:t>.</a:t>
            </a:r>
          </a:p>
          <a:p>
            <a:pPr algn="ctr"/>
            <a:endParaRPr lang="ru-RU" b="1" dirty="0">
              <a:solidFill>
                <a:srgbClr val="FFC000"/>
              </a:solidFill>
            </a:endParaRPr>
          </a:p>
          <a:p>
            <a:pPr algn="ctr"/>
            <a:endParaRPr lang="ru-RU" b="1" dirty="0">
              <a:solidFill>
                <a:srgbClr val="FFC000"/>
              </a:solidFill>
            </a:endParaRPr>
          </a:p>
        </p:txBody>
      </p:sp>
      <p:pic>
        <p:nvPicPr>
          <p:cNvPr id="4" name="Рисунок 3" descr="191646_html_53d18bb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988840"/>
            <a:ext cx="5523678" cy="32129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5703190" y="1988840"/>
            <a:ext cx="311728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Но не все современные историки и археологи согласны с утверждением Плутарха. </a:t>
            </a:r>
          </a:p>
          <a:p>
            <a:r>
              <a:rPr lang="ru-RU" i="1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Перед вами лежит фрагмент отчета о раскопках в месте, где предположительно проходил столь жестокий обычай. Давайте его прочтем и поработаем над вопросами к нему.</a:t>
            </a:r>
            <a:endParaRPr lang="ru-RU" i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929354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FFC000"/>
                </a:solidFill>
              </a:rPr>
              <a:t>Младенцы в Спарте росли в жестких деревянных колыбелях. </a:t>
            </a:r>
          </a:p>
          <a:p>
            <a:pPr algn="ctr"/>
            <a:r>
              <a:rPr lang="ru-RU" b="1" dirty="0" smtClean="0">
                <a:solidFill>
                  <a:srgbClr val="FFC000"/>
                </a:solidFill>
              </a:rPr>
              <a:t>Теплой одежды на мальчиков не надевали. </a:t>
            </a:r>
          </a:p>
          <a:p>
            <a:pPr algn="ctr"/>
            <a:r>
              <a:rPr lang="ru-RU" b="1" dirty="0" smtClean="0">
                <a:solidFill>
                  <a:srgbClr val="FFC000"/>
                </a:solidFill>
              </a:rPr>
              <a:t>С самых ранних лет их заставляли заниматься физическими упражнениями – бегом, прыжками. </a:t>
            </a:r>
          </a:p>
          <a:p>
            <a:pPr algn="ctr"/>
            <a:r>
              <a:rPr lang="ru-RU" b="1" dirty="0" smtClean="0">
                <a:solidFill>
                  <a:srgbClr val="FFC000"/>
                </a:solidFill>
              </a:rPr>
              <a:t>В 7 лет мальчиков забирали из дома в воспитательные дома. Здесь детство их заканчивалось. </a:t>
            </a:r>
          </a:p>
          <a:p>
            <a:pPr algn="ctr"/>
            <a:r>
              <a:rPr lang="ru-RU" b="1" dirty="0" smtClean="0">
                <a:solidFill>
                  <a:srgbClr val="FFC000"/>
                </a:solidFill>
              </a:rPr>
              <a:t>В жару и в самые холодные зимние дни они упражнялись на открытом воздухе: овладевали военными навыками, учились обращаться с оружием, метать копье.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4257676" cy="5857916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b="1" dirty="0" smtClean="0">
                <a:solidFill>
                  <a:srgbClr val="FFC000"/>
                </a:solidFill>
              </a:rPr>
              <a:t>Стрижены они были наголо, голову никогда не покрывали, теплая одежда тоже не полагалась. </a:t>
            </a:r>
          </a:p>
          <a:p>
            <a:pPr algn="ctr"/>
            <a:r>
              <a:rPr lang="ru-RU" b="1" dirty="0" smtClean="0">
                <a:solidFill>
                  <a:srgbClr val="FFC000"/>
                </a:solidFill>
              </a:rPr>
              <a:t>Спали юные спартанцы на сене или камышах, которые сами должны были себе приносить. </a:t>
            </a:r>
          </a:p>
          <a:p>
            <a:pPr algn="ctr"/>
            <a:r>
              <a:rPr lang="ru-RU" b="1" dirty="0" smtClean="0">
                <a:solidFill>
                  <a:srgbClr val="FFC000"/>
                </a:solidFill>
              </a:rPr>
              <a:t>Еду часто воспитанники тоже должны были доставать самостоятельно – грабя соседние области. При этом попасться на краже было позором.</a:t>
            </a:r>
          </a:p>
          <a:p>
            <a:endParaRPr lang="ru-RU" dirty="0"/>
          </a:p>
        </p:txBody>
      </p:sp>
      <p:pic>
        <p:nvPicPr>
          <p:cNvPr id="4" name="Рисунок 3" descr="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3438" y="1928802"/>
            <a:ext cx="4379667" cy="32534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FFFF00"/>
                </a:solidFill>
              </a:rPr>
              <a:t>За любую провинность, шалость, оплошность мальчиков строго наказывали – избивали бичами. Так в спартанцах воспитывались сила духа и стойкость. Считалось, что чем строже воспитание – тем лучше для юношей и государства в целом</a:t>
            </a:r>
            <a:r>
              <a:rPr lang="ru-RU" dirty="0" smtClean="0"/>
              <a:t>. </a:t>
            </a:r>
          </a:p>
          <a:p>
            <a:endParaRPr lang="ru-RU" dirty="0"/>
          </a:p>
        </p:txBody>
      </p:sp>
      <p:pic>
        <p:nvPicPr>
          <p:cNvPr id="4" name="Рисунок 3" descr="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8860" y="3071810"/>
            <a:ext cx="4445000" cy="330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rgbClr val="FFFF00"/>
                </a:solidFill>
              </a:rPr>
              <a:t>Образование в Спарте не ценилось. Воин должен быть не умным, а хитрым. Обязан быть изворотливым, приспособленным к жизни и лишениям. Спартанцев учили говорить мало и коротко – «лаконично». Воспитание чувств, воображения, учение искусствам – все это считалось тратой времени и отвлечением воина от своего предназначения.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6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32" y="3143248"/>
            <a:ext cx="5357850" cy="31840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571480"/>
            <a:ext cx="8229600" cy="2828932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В 18 лет юноша уходил из воспитательного дома. С этого момента он мог не стричь волосы и не брить бороду, но продолжал заниматься военными упражнениями. В 20 лет спартанец переводился в отряд </a:t>
            </a:r>
            <a:r>
              <a:rPr lang="ru-RU" dirty="0" err="1" smtClean="0">
                <a:solidFill>
                  <a:schemeClr val="bg1"/>
                </a:solidFill>
              </a:rPr>
              <a:t>иеренов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smtClean="0">
                <a:solidFill>
                  <a:srgbClr val="FFFF00"/>
                </a:solidFill>
              </a:rPr>
              <a:t>(юношей). И хотя он уже был взрослым, до 30 лет по-прежнему находился под присмотром воспитателей и совершенствовал свои навыки в военном мастерстве.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i (2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3108" y="3272410"/>
            <a:ext cx="4786346" cy="35855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4788768"/>
          </a:xfrm>
        </p:spPr>
        <p:txBody>
          <a:bodyPr/>
          <a:lstStyle/>
          <a:p>
            <a:r>
              <a:rPr lang="ru-RU" dirty="0" smtClean="0"/>
              <a:t>Заполните таблицу, которая лежит у вас на столе. </a:t>
            </a:r>
            <a:br>
              <a:rPr lang="ru-RU" dirty="0" smtClean="0"/>
            </a:br>
            <a:r>
              <a:rPr lang="ru-RU" dirty="0" smtClean="0"/>
              <a:t>После того, как завершите работу, мы с вами ее проверим и выставим итоговые оценки за урок.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34267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82</TotalTime>
  <Words>633</Words>
  <Application>Microsoft Office PowerPoint</Application>
  <PresentationFormat>Экран (4:3)</PresentationFormat>
  <Paragraphs>49</Paragraphs>
  <Slides>21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Бумажная</vt:lpstr>
      <vt:lpstr>Презентация PowerPoint</vt:lpstr>
      <vt:lpstr>Презентация PowerPoint</vt:lpstr>
      <vt:lpstr>Спартанцы и илоты.</vt:lpstr>
      <vt:lpstr>Презентация PowerPoint</vt:lpstr>
      <vt:lpstr>Презентация PowerPoint</vt:lpstr>
      <vt:lpstr>Спарта – военный лагерь.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Заполните таблицу, которая лежит у вас на столе.  После того, как завершите работу, мы с вами ее проверим и выставим итоговые оценки за урок.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Station1</dc:creator>
  <cp:lastModifiedBy>Анастасия Юрьевна</cp:lastModifiedBy>
  <cp:revision>11</cp:revision>
  <dcterms:created xsi:type="dcterms:W3CDTF">2017-02-01T06:08:01Z</dcterms:created>
  <dcterms:modified xsi:type="dcterms:W3CDTF">2018-06-23T10:22:18Z</dcterms:modified>
</cp:coreProperties>
</file>