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7711-0897-475C-8E75-E1D4C591F029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0B7CB-9C3B-4B26-A977-1A9A3A2291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715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7711-0897-475C-8E75-E1D4C591F029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0B7CB-9C3B-4B26-A977-1A9A3A2291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438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7711-0897-475C-8E75-E1D4C591F029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0B7CB-9C3B-4B26-A977-1A9A3A2291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064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7711-0897-475C-8E75-E1D4C591F029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0B7CB-9C3B-4B26-A977-1A9A3A2291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620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7711-0897-475C-8E75-E1D4C591F029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0B7CB-9C3B-4B26-A977-1A9A3A2291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070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7711-0897-475C-8E75-E1D4C591F029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0B7CB-9C3B-4B26-A977-1A9A3A2291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319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7711-0897-475C-8E75-E1D4C591F029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0B7CB-9C3B-4B26-A977-1A9A3A2291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017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7711-0897-475C-8E75-E1D4C591F029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0B7CB-9C3B-4B26-A977-1A9A3A2291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88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7711-0897-475C-8E75-E1D4C591F029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0B7CB-9C3B-4B26-A977-1A9A3A2291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5070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7711-0897-475C-8E75-E1D4C591F029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0B7CB-9C3B-4B26-A977-1A9A3A2291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533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7711-0897-475C-8E75-E1D4C591F029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0B7CB-9C3B-4B26-A977-1A9A3A2291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718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27711-0897-475C-8E75-E1D4C591F029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0B7CB-9C3B-4B26-A977-1A9A3A2291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955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11664" y="2204864"/>
            <a:ext cx="6962743" cy="92333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Домашние животные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96244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11664" y="2204864"/>
            <a:ext cx="6962743" cy="92333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836712"/>
            <a:ext cx="6336704" cy="5037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014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11664" y="2204864"/>
            <a:ext cx="6962743" cy="92333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967748"/>
            <a:ext cx="7010400" cy="492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961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11664" y="2204864"/>
            <a:ext cx="6962743" cy="92333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268760"/>
            <a:ext cx="6803802" cy="453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97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11664" y="2204864"/>
            <a:ext cx="6962743" cy="92333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1" y="1268760"/>
            <a:ext cx="7216200" cy="481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004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11664" y="2204864"/>
            <a:ext cx="6962743" cy="92333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836712"/>
            <a:ext cx="6969143" cy="54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76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11664" y="2204864"/>
            <a:ext cx="6962743" cy="92333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219019"/>
            <a:ext cx="6405912" cy="441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17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11664" y="2204864"/>
            <a:ext cx="6962743" cy="92333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664" y="908720"/>
            <a:ext cx="6972267" cy="52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837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11664" y="2204864"/>
            <a:ext cx="6962743" cy="92333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41" y="556089"/>
            <a:ext cx="8726793" cy="574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1948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</Words>
  <Application>Microsoft Office PowerPoint</Application>
  <PresentationFormat>Экран (4:3)</PresentationFormat>
  <Paragraphs>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Алина Сорвилова</dc:creator>
  <cp:lastModifiedBy>Алина Сорвилова</cp:lastModifiedBy>
  <cp:revision>4</cp:revision>
  <dcterms:created xsi:type="dcterms:W3CDTF">2024-08-27T11:15:01Z</dcterms:created>
  <dcterms:modified xsi:type="dcterms:W3CDTF">2024-08-27T12:02:26Z</dcterms:modified>
</cp:coreProperties>
</file>