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70" r:id="rId15"/>
    <p:sldId id="271" r:id="rId16"/>
    <p:sldId id="269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5399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4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87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7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12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221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24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235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344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257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041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3AC00-7A0C-455D-9C45-1D7C0EE268DE}" type="datetimeFigureOut">
              <a:rPr lang="ru-RU" smtClean="0"/>
              <a:t>21.01.2024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CD86A-3908-46F8-B5B6-77312DBF9A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60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836712"/>
            <a:ext cx="5715000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581128"/>
            <a:ext cx="8229600" cy="1143000"/>
          </a:xfrm>
        </p:spPr>
        <p:txBody>
          <a:bodyPr/>
          <a:lstStyle/>
          <a:p>
            <a:r>
              <a:rPr lang="en-US" dirty="0" smtClean="0"/>
              <a:t>My </a:t>
            </a:r>
            <a:r>
              <a:rPr lang="en-US" dirty="0" err="1" smtClean="0"/>
              <a:t>favourite</a:t>
            </a:r>
            <a:r>
              <a:rPr lang="en-US" dirty="0" smtClean="0"/>
              <a:t> food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1220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60648"/>
            <a:ext cx="3456384" cy="4851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58048" y="5301208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i="1" dirty="0" smtClean="0">
                <a:solidFill>
                  <a:srgbClr val="FF0000"/>
                </a:solidFill>
              </a:rPr>
              <a:t>ice cream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916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756" y="1412776"/>
            <a:ext cx="4536504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5696" y="260648"/>
            <a:ext cx="56166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pizza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307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16832"/>
            <a:ext cx="3543647" cy="4606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95736" y="908720"/>
            <a:ext cx="43204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milk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057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772816"/>
            <a:ext cx="4906215" cy="4873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61542" y="664820"/>
            <a:ext cx="446263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orange juice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809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49374"/>
            <a:ext cx="6480720" cy="4709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40682" y="620688"/>
            <a:ext cx="657167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</a:rPr>
              <a:t>chocolate cake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369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556792"/>
            <a:ext cx="79928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/>
              <a:t>Nanny's </a:t>
            </a:r>
            <a:r>
              <a:rPr lang="en-US" sz="4800" b="1" dirty="0" err="1"/>
              <a:t>favourite</a:t>
            </a:r>
            <a:r>
              <a:rPr lang="en-US" sz="4800" b="1" dirty="0"/>
              <a:t> food is </a:t>
            </a:r>
            <a:r>
              <a:rPr lang="en-US" sz="4800" b="1" dirty="0" smtClean="0"/>
              <a:t> ------</a:t>
            </a:r>
          </a:p>
          <a:p>
            <a:endParaRPr lang="en-US" sz="4800" b="1" dirty="0" smtClean="0"/>
          </a:p>
          <a:p>
            <a:r>
              <a:rPr lang="en-US" sz="4800" b="1" dirty="0" smtClean="0"/>
              <a:t>Lulu's </a:t>
            </a:r>
            <a:r>
              <a:rPr lang="en-US" sz="4800" b="1" dirty="0" err="1" smtClean="0"/>
              <a:t>favourite</a:t>
            </a:r>
            <a:r>
              <a:rPr lang="en-US" sz="4800" b="1" dirty="0" smtClean="0"/>
              <a:t> food is </a:t>
            </a:r>
            <a:r>
              <a:rPr lang="en-US" b="1" dirty="0"/>
              <a:t> </a:t>
            </a:r>
            <a:r>
              <a:rPr lang="en-US" b="1" dirty="0" smtClean="0"/>
              <a:t>---------------------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900806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3746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1052736"/>
            <a:ext cx="8544949" cy="4806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7298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59" y="1196752"/>
            <a:ext cx="7936882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692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7772400" cy="136207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Послушайте и повторите. Обратите внимание, как звучит буква </a:t>
            </a:r>
            <a:r>
              <a:rPr lang="ru-RU" dirty="0" smtClean="0">
                <a:solidFill>
                  <a:srgbClr val="FF0000"/>
                </a:solidFill>
              </a:rPr>
              <a:t>c</a:t>
            </a:r>
            <a:r>
              <a:rPr lang="ru-RU" dirty="0" smtClean="0"/>
              <a:t> и сочетание </a:t>
            </a:r>
            <a:r>
              <a:rPr lang="ru-RU" b="1" dirty="0" err="1" smtClean="0">
                <a:solidFill>
                  <a:srgbClr val="FF0000"/>
                </a:solidFill>
              </a:rPr>
              <a:t>ch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Candles on a chocolate cake!</a:t>
            </a:r>
            <a:endParaRPr lang="ru-RU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07361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16632"/>
            <a:ext cx="7772400" cy="1500187"/>
          </a:xfrm>
        </p:spPr>
        <p:txBody>
          <a:bodyPr anchor="t"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</a:rPr>
              <a:t>В большинстве слогов английского языка буквосочетание </a:t>
            </a:r>
            <a:r>
              <a:rPr lang="ru-RU" sz="3600" dirty="0" err="1" smtClean="0">
                <a:solidFill>
                  <a:schemeClr val="tx1"/>
                </a:solidFill>
              </a:rPr>
              <a:t>ch</a:t>
            </a:r>
            <a:r>
              <a:rPr lang="ru-RU" sz="3600" dirty="0" smtClean="0">
                <a:solidFill>
                  <a:schemeClr val="tx1"/>
                </a:solidFill>
              </a:rPr>
              <a:t> читается как </a:t>
            </a:r>
            <a:r>
              <a:rPr lang="en-US" sz="3600" dirty="0" smtClean="0">
                <a:solidFill>
                  <a:schemeClr val="tx1"/>
                </a:solidFill>
              </a:rPr>
              <a:t>[</a:t>
            </a:r>
            <a:r>
              <a:rPr lang="ru-RU" sz="3600" dirty="0" smtClean="0">
                <a:solidFill>
                  <a:schemeClr val="tx1"/>
                </a:solidFill>
              </a:rPr>
              <a:t>ʧ </a:t>
            </a:r>
            <a:r>
              <a:rPr lang="en-US" sz="3600" dirty="0" smtClean="0">
                <a:solidFill>
                  <a:schemeClr val="tx1"/>
                </a:solidFill>
              </a:rPr>
              <a:t>]</a:t>
            </a:r>
            <a:r>
              <a:rPr lang="ru-RU" sz="3600" dirty="0" smtClean="0">
                <a:solidFill>
                  <a:schemeClr val="tx1"/>
                </a:solidFill>
              </a:rPr>
              <a:t>. Этот звук похож на русский звук ч.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16832"/>
            <a:ext cx="5050755" cy="4704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3574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Английская буква </a:t>
            </a:r>
            <a:r>
              <a:rPr lang="ru-RU" dirty="0" smtClean="0">
                <a:solidFill>
                  <a:schemeClr val="accent2"/>
                </a:solidFill>
              </a:rPr>
              <a:t>с</a:t>
            </a:r>
            <a:r>
              <a:rPr lang="ru-RU" dirty="0" smtClean="0"/>
              <a:t> обычно произносится как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r>
              <a:rPr lang="en-US" dirty="0" smtClean="0">
                <a:solidFill>
                  <a:schemeClr val="accent2"/>
                </a:solidFill>
              </a:rPr>
              <a:t>[</a:t>
            </a:r>
            <a:r>
              <a:rPr lang="ru-RU" dirty="0" smtClean="0">
                <a:solidFill>
                  <a:schemeClr val="accent2"/>
                </a:solidFill>
              </a:rPr>
              <a:t>k</a:t>
            </a:r>
            <a:r>
              <a:rPr lang="en-US" dirty="0" smtClean="0">
                <a:solidFill>
                  <a:schemeClr val="accent2"/>
                </a:solidFill>
              </a:rPr>
              <a:t>]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1851025"/>
            <a:ext cx="7246937" cy="315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5790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88" y="1939925"/>
            <a:ext cx="6931025" cy="297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5779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2278063"/>
            <a:ext cx="6983413" cy="230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708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9" y="1196752"/>
            <a:ext cx="9042361" cy="328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3126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00" y="980728"/>
            <a:ext cx="7555300" cy="4677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5478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67</Words>
  <Application>Microsoft Office PowerPoint</Application>
  <PresentationFormat>Экран (4:3)</PresentationFormat>
  <Paragraphs>13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My favourite food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Послушайте и повторите. Обратите внимание, как звучит буква c и сочетание ch:</vt:lpstr>
      <vt:lpstr>Презентация PowerPoint</vt:lpstr>
      <vt:lpstr>Английская буква с обычно произносится как [k].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favourite food</dc:title>
  <dc:creator>Mef</dc:creator>
  <cp:lastModifiedBy>Mef</cp:lastModifiedBy>
  <cp:revision>5</cp:revision>
  <dcterms:created xsi:type="dcterms:W3CDTF">2024-01-21T10:54:08Z</dcterms:created>
  <dcterms:modified xsi:type="dcterms:W3CDTF">2024-01-21T11:44:20Z</dcterms:modified>
</cp:coreProperties>
</file>