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13.09.2024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sz="5400" dirty="0" smtClean="0"/>
              <a:t>ОКРУЖАЮЩИЙ </a:t>
            </a:r>
            <a:r>
              <a:rPr lang="ru-RU" sz="5400" dirty="0" smtClean="0"/>
              <a:t>МИР</a:t>
            </a:r>
            <a:br>
              <a:rPr lang="ru-RU" sz="5400" dirty="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1800" dirty="0" smtClean="0"/>
              <a:t>Власова О.А.</a:t>
            </a:r>
            <a:br>
              <a:rPr lang="ru-RU" sz="1800" dirty="0" smtClean="0"/>
            </a:br>
            <a:r>
              <a:rPr lang="ru-RU" sz="1800" dirty="0" smtClean="0"/>
              <a:t>МАОУ «</a:t>
            </a:r>
            <a:r>
              <a:rPr lang="ru-RU" sz="1800" dirty="0" err="1" smtClean="0"/>
              <a:t>Артинский</a:t>
            </a:r>
            <a:r>
              <a:rPr lang="ru-RU" sz="1800" dirty="0" smtClean="0"/>
              <a:t> лицей</a:t>
            </a: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ru-RU" dirty="0" smtClean="0"/>
              <a:t>2 класс</a:t>
            </a:r>
          </a:p>
          <a:p>
            <a:pPr algn="r"/>
            <a:r>
              <a:rPr lang="ru-RU" dirty="0" smtClean="0"/>
              <a:t>26.10.2021г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ds02.infourok.ru/uploads/ex/11dd/00007384-47ce3189/2/640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99" y="0"/>
            <a:ext cx="822040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7650" name="Picture 2" descr="https://ds02.infourok.ru/uploads/ex/11dd/00007384-47ce3189/2/640/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99" y="0"/>
            <a:ext cx="8220405" cy="6165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s://ds02.infourok.ru/uploads/ex/11dd/00007384-47ce3189/2/640/img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99" y="0"/>
            <a:ext cx="822040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9698" name="Picture 2" descr="https://ds02.infourok.ru/uploads/ex/11dd/00007384-47ce3189/2/640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99" y="0"/>
            <a:ext cx="812439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ttps://ds02.infourok.ru/uploads/ex/11dd/00007384-47ce3189/2/640/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772816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1746" name="Picture 2" descr="https://ds02.infourok.ru/uploads/ex/11dd/00007384-47ce3189/2/640/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99" y="0"/>
            <a:ext cx="822040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2770" name="Picture 2" descr="Кто чем занят? = вытирает пыль  = рисует = стирает белье  = читает газету = и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595" y="0"/>
            <a:ext cx="8220405" cy="6669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s://ds02.infourok.ru/uploads/ex/11dd/00007384-47ce3189/2/640/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99" y="0"/>
            <a:ext cx="8124395" cy="6741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4818" name="Picture 2" descr="https://ds02.infourok.ru/uploads/ex/11dd/00007384-47ce3189/2/640/img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99" y="0"/>
            <a:ext cx="812439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Придумать и нарисовать герб своей семьи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5842" name="Picture 2" descr="https://pickimage.ru/wp-content/uploads/images/detskie/familycoatarms/gerbsemi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628800"/>
            <a:ext cx="1678258" cy="2088232"/>
          </a:xfrm>
          <a:prstGeom prst="rect">
            <a:avLst/>
          </a:prstGeom>
          <a:noFill/>
        </p:spPr>
      </p:pic>
      <p:pic>
        <p:nvPicPr>
          <p:cNvPr id="35844" name="Picture 4" descr="https://avatars.mds.yandex.net/get-pdb/1211668/d5071124-14ba-403e-807c-90153431d9cc/s1200?webp=fal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412776"/>
            <a:ext cx="2274876" cy="2844201"/>
          </a:xfrm>
          <a:prstGeom prst="rect">
            <a:avLst/>
          </a:prstGeom>
          <a:noFill/>
        </p:spPr>
      </p:pic>
      <p:pic>
        <p:nvPicPr>
          <p:cNvPr id="35846" name="Picture 6" descr="http://cdn01.ru/files/users/images/29/7f/297f0d6237b625eabcad73fde11d4d1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1484784"/>
            <a:ext cx="1943781" cy="26900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</TotalTime>
  <Words>11</Words>
  <Application>Microsoft Office PowerPoint</Application>
  <PresentationFormat>Экран (4:3)</PresentationFormat>
  <Paragraphs>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ОКРУЖАЮЩИЙ МИР  Власова О.А. МАОУ «Артинский лицей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Придумать и нарисовать герб своей семьи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ОКРУЖАЮЩИЙ МИР</dc:title>
  <dc:creator>Aleks</dc:creator>
  <cp:lastModifiedBy>Aleks</cp:lastModifiedBy>
  <cp:revision>3</cp:revision>
  <dcterms:created xsi:type="dcterms:W3CDTF">2021-10-25T14:00:08Z</dcterms:created>
  <dcterms:modified xsi:type="dcterms:W3CDTF">2024-09-13T02:04:03Z</dcterms:modified>
</cp:coreProperties>
</file>