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49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27.11.2017</a:t>
            </a:fld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27.11.2017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27.11.2017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27.11.2017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27.11.2017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27.11.2017</a:t>
            </a:fld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27.11.2017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27.11.2017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 dirty="0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langformula.ru/english-grammar/participle/" TargetMode="External"/><Relationship Id="rId2" Type="http://schemas.openxmlformats.org/officeDocument/2006/relationships/hyperlink" Target="http://langformula.ru/english-grammar/to-have/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langformula.ru/english-grammar/can-could/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2000" b="1" dirty="0" smtClean="0"/>
              <a:t>8 </a:t>
            </a:r>
            <a:r>
              <a:rPr lang="ru-RU" sz="2000" b="1" dirty="0" smtClean="0"/>
              <a:t>класс </a:t>
            </a:r>
            <a:endParaRPr lang="ru-RU" sz="2000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Модальные глаголы</a:t>
            </a:r>
            <a:br>
              <a:rPr lang="ru-RU" dirty="0" smtClean="0"/>
            </a:br>
            <a:r>
              <a:rPr lang="en-US" dirty="0" smtClean="0"/>
              <a:t>The modal verbs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0220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Модальные глаголы - 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глаголы, которые сами по себе не обозначают действие, состояние, а отражают, как пишут в учебниках, «отношение говорящего к </a:t>
            </a: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действию».</a:t>
            </a:r>
          </a:p>
          <a:p>
            <a:r>
              <a:rPr lang="ru-RU" sz="32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Пример:</a:t>
            </a:r>
          </a:p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это значит?  Возьмем глагол </a:t>
            </a:r>
            <a:r>
              <a:rPr lang="ru-RU" sz="28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(мочь, быть способным что-то сделать) — сам по себе он не обозначает действия или состояния, как глаголы «лететь», «видеть», «пугаться». Но в сочетании с другим глаголом он обозначает то самое отношение к действию — в данном случае это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способность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выполнить действие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800" b="1" dirty="0">
                <a:solidFill>
                  <a:srgbClr val="002060"/>
                </a:solidFill>
              </a:rPr>
              <a:t>I </a:t>
            </a:r>
            <a:r>
              <a:rPr lang="ru-RU" sz="2800" b="1" dirty="0" err="1">
                <a:solidFill>
                  <a:srgbClr val="002060"/>
                </a:solidFill>
              </a:rPr>
              <a:t>can</a:t>
            </a:r>
            <a:r>
              <a:rPr lang="ru-RU" sz="2800" b="1" dirty="0">
                <a:solidFill>
                  <a:srgbClr val="002060"/>
                </a:solidFill>
              </a:rPr>
              <a:t> </a:t>
            </a:r>
            <a:r>
              <a:rPr lang="ru-RU" sz="2800" b="1" dirty="0" err="1">
                <a:solidFill>
                  <a:srgbClr val="002060"/>
                </a:solidFill>
              </a:rPr>
              <a:t>swim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in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cold</a:t>
            </a:r>
            <a:r>
              <a:rPr lang="ru-RU" sz="2800" b="1" dirty="0">
                <a:solidFill>
                  <a:srgbClr val="002060"/>
                </a:solidFill>
              </a:rPr>
              <a:t> </a:t>
            </a:r>
            <a:r>
              <a:rPr lang="ru-RU" sz="2800" b="1" dirty="0" err="1">
                <a:solidFill>
                  <a:srgbClr val="002060"/>
                </a:solidFill>
              </a:rPr>
              <a:t>water</a:t>
            </a:r>
            <a:r>
              <a:rPr lang="ru-RU" sz="2800" b="1" dirty="0">
                <a:solidFill>
                  <a:srgbClr val="002060"/>
                </a:solidFill>
              </a:rPr>
              <a:t> — Я могу плавать в холодной воде.</a:t>
            </a: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4844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К модальным глаголам относятся: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мочь, быть способным.</a:t>
            </a:r>
          </a:p>
          <a:p>
            <a:pPr fontAlgn="base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быть должным.</a:t>
            </a:r>
          </a:p>
          <a:p>
            <a:pPr fontAlgn="base"/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Should/Ought to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следует, быть должным (напр. «вам следует…»).</a:t>
            </a:r>
          </a:p>
          <a:p>
            <a:pPr fontAlgn="base"/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might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— выражает, что имеется разрешение, (напр. «мне можно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…»)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употребляться и как модальный, и как смысловой глагол.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 able to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«смогу, буду иметь возможность»</a:t>
            </a:r>
          </a:p>
          <a:p>
            <a:pPr fontAlgn="base"/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en-US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267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–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мочь, уметь</a:t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 –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мог, умел</a:t>
            </a:r>
            <a:endParaRPr lang="ru-RU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настоящем и будущем времени используется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прошедшем —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Например: </a:t>
            </a:r>
            <a:endParaRPr lang="ru-RU" b="1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swim.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Я умею плавать. </a:t>
            </a:r>
            <a:endParaRPr lang="ru-RU" b="1" dirty="0" smtClean="0">
              <a:solidFill>
                <a:schemeClr val="tx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en-US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help. – 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может помочь.</a:t>
            </a:r>
          </a:p>
          <a:p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 модального глагола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частица </a:t>
            </a:r>
            <a:r>
              <a:rPr lang="en-US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u="sng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ставится.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вопросительной форме получается просьба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fontAlgn="base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—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я вам помочь?</a:t>
            </a:r>
          </a:p>
          <a:p>
            <a:pPr fontAlgn="base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favour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— Вы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сделать мне одолжение?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89312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Предложения с отрицательной формой </a:t>
            </a:r>
            <a:r>
              <a:rPr lang="ru-RU" sz="28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can’t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могут выражать не только невозможность, но и запрет:</a:t>
            </a:r>
          </a:p>
          <a:p>
            <a:pPr fontAlgn="base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can’t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move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stone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Ты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можешь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сдвинуть этот камень (он слишком тяжелый).</a:t>
            </a:r>
          </a:p>
          <a:p>
            <a:pPr fontAlgn="base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can’t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walk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grass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ходить по траве (это запрещено).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956372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Прошедшее время: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play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guitar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Он умел играть на гитаре.</a:t>
            </a:r>
          </a:p>
          <a:p>
            <a:pPr fontAlgn="base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couldn’t</a:t>
            </a:r>
            <a:r>
              <a:rPr lang="ru-RU" sz="28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forgive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him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Я не могла его простить.</a:t>
            </a:r>
          </a:p>
          <a:p>
            <a:pPr fontAlgn="base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Вопросительные предложения с </a:t>
            </a:r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выражают вежливую просьбу по отношению ко второму лицу. Более вежливую, чем с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r>
              <a:rPr lang="ru-RU" sz="28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pass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book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— </a:t>
            </a:r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могли бы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 передать мне ту книгу?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86044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Будущее время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— глагол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никак не меняется, его отнесенность к будущему понятна по контексту: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talk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Я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 (смогу)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поговорить с вами позже.</a:t>
            </a: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James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fix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tomorrow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Джеймс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может (сможет)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починить вашу машину завтра.</a:t>
            </a:r>
          </a:p>
          <a:p>
            <a:pPr marL="11430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6777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«Не может быть, чтобы</a:t>
            </a:r>
            <a:r>
              <a:rPr lang="ru-RU" sz="3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…»</a:t>
            </a:r>
            <a:br>
              <a:rPr lang="ru-RU" sz="31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Схема: </a:t>
            </a:r>
            <a:r>
              <a:rPr lang="ru-RU" sz="3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+ </a:t>
            </a:r>
            <a:r>
              <a:rPr lang="ru-RU" sz="3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to</a:t>
            </a: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 </a:t>
            </a:r>
            <a:r>
              <a:rPr lang="ru-RU" sz="3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have</a:t>
            </a: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+ </a:t>
            </a:r>
            <a:r>
              <a:rPr lang="ru-RU" sz="3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Past</a:t>
            </a:r>
            <a:r>
              <a:rPr lang="ru-RU" sz="3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 </a:t>
            </a:r>
            <a:r>
              <a:rPr lang="ru-RU" sz="31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Participle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сочетание используется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вопросительных и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отрицательных предложениях, когда говорящий не верит, не допускает возможности, что действие в действительности свершилось. При переводе таких оборотов на русский язык обычно используют слова «не может быть», «не мог», «неужели».</a:t>
            </a: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Lara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cannot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— Лара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могла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такого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сделать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cannot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 — Нет, он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мог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такого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сказать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!</a:t>
            </a:r>
          </a:p>
          <a:p>
            <a:pPr fontAlgn="base"/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she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said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—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Неужели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она это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сказала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10893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MUST –</a:t>
            </a:r>
            <a:r>
              <a:rPr lang="ru-RU" b="1" dirty="0">
                <a:solidFill>
                  <a:srgbClr val="002060"/>
                </a:solidFill>
              </a:rPr>
              <a:t>быть должным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 </a:t>
            </a:r>
            <a:r>
              <a:rPr lang="en-US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</a:t>
            </a:r>
            <a:r>
              <a:rPr lang="ru-RU" sz="40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используется, когда мы говорим о строгом долженствовании или необходимости что-то делать. На русский язык переводится «должен, обязан».</a:t>
            </a:r>
            <a:endParaRPr lang="ru-RU" sz="40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80295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MUST –</a:t>
            </a:r>
            <a:r>
              <a:rPr lang="ru-RU" b="1" dirty="0" smtClean="0">
                <a:solidFill>
                  <a:srgbClr val="002060"/>
                </a:solidFill>
              </a:rPr>
              <a:t>быть должным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Долженствование (быть должным что-то сделать)</a:t>
            </a:r>
          </a:p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Схема: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+инфинитив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(без 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help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friends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Мы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помогать своим друзьям.</a:t>
            </a: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believe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Вы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должны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поверить мне.</a:t>
            </a:r>
          </a:p>
          <a:p>
            <a:pPr fontAlgn="base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Предположение</a:t>
            </a:r>
          </a:p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Схема: 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 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be</a:t>
            </a:r>
          </a:p>
          <a:p>
            <a:pPr fontAlgn="base"/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 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Peter —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Вы,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Питер.</a:t>
            </a: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These </a:t>
            </a:r>
            <a:r>
              <a:rPr lang="en-US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 be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his footsteps —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Это,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должно быть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его следы.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902770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SHOULD/Ought to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модальные глаголы используются для выражения менее строгого долженствования, совета, мнения, рекомендации. На русский язык переводятся как «следует, нужно (бы), следовало (бы)».</a:t>
            </a:r>
            <a:endParaRPr 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29694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002060"/>
                </a:solidFill>
              </a:rPr>
              <a:t>SHOULD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Совет, рекомендация</a:t>
            </a:r>
          </a:p>
          <a:p>
            <a:pPr fontAlgn="base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Схема: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инфинитив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(без 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fontAlgn="base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believe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Тебе 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следует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поверить мне.</a:t>
            </a:r>
          </a:p>
          <a:p>
            <a:pPr fontAlgn="base"/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try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meal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Нам 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стоит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(следует) попробовать это блюдо.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905696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SHOULD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373563"/>
          </a:xfrm>
        </p:spPr>
        <p:txBody>
          <a:bodyPr/>
          <a:lstStyle/>
          <a:p>
            <a:pPr fontAlgn="base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Сожаление о чем-то не сделанном, упрек</a:t>
            </a:r>
          </a:p>
          <a:p>
            <a:pPr fontAlgn="base"/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Схема: 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 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+ to have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+ </a:t>
            </a:r>
            <a:r>
              <a:rPr lang="en-US" sz="32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Past Participle</a:t>
            </a:r>
            <a:endParaRPr lang="en-US" sz="32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 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 have turned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left! —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Тебе 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было повернуть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налево! (а повернул направо)</a:t>
            </a:r>
          </a:p>
          <a:p>
            <a:pPr fontAlgn="base"/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 </a:t>
            </a:r>
            <a:r>
              <a:rPr lang="en-US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 have seen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this place! —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Тебе 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 было увидеть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это место! (а ты не увидел)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65181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002060"/>
                </a:solidFill>
              </a:rPr>
              <a:t>SHOULD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«По идее должен»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 глагола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есть еще значение «по идее должен», то есть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некое ожидаемое, предполагаемое действие, но оно, возможно, не выполняется. В этом случае чаще используется оборот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supposed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am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supposed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now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show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damn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interesting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Я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должен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быть (по идее) на работе сейчас, но этот сериал чертовски интересен.</a:t>
            </a: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Doctors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that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should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supposed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exercise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want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healthy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— Врачи говорят, что нам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нужно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(мы по идее должны) заниматься спортом, чтобы оставаться здоровыми.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302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May (might)</a:t>
            </a:r>
            <a:br>
              <a:rPr lang="en-US" b="1" dirty="0">
                <a:solidFill>
                  <a:srgbClr val="002060"/>
                </a:solidFill>
              </a:rPr>
            </a:br>
            <a:r>
              <a:rPr lang="ru-RU" b="1" dirty="0" smtClean="0">
                <a:solidFill>
                  <a:srgbClr val="002060"/>
                </a:solidFill>
              </a:rPr>
              <a:t>иметь разрешение, позволение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Модальный глагол</a:t>
            </a:r>
            <a:r>
              <a:rPr lang="ru-RU" sz="32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sz="32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might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употребляется, в основном, для выражения разрешения или возможности. Как и у глагола </a:t>
            </a:r>
            <a:r>
              <a:rPr lang="ru-RU" sz="3200" b="1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can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у него есть форма настоящего времени 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форма прошедшего времени </a:t>
            </a:r>
            <a:r>
              <a:rPr lang="ru-RU" sz="32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might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Рассмотрим основные значения и особенности этого употребительного глагола.</a:t>
            </a:r>
          </a:p>
        </p:txBody>
      </p:sp>
    </p:spTree>
    <p:extLst>
      <p:ext uri="{BB962C8B-B14F-4D97-AF65-F5344CB8AC3E}">
        <p14:creationId xmlns:p14="http://schemas.microsoft.com/office/powerpoint/2010/main" xmlns="" val="31539174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May (might</a:t>
            </a:r>
            <a:r>
              <a:rPr lang="en-US" b="1" dirty="0" smtClean="0">
                <a:solidFill>
                  <a:srgbClr val="002060"/>
                </a:solidFill>
              </a:rPr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утверждении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утвердительной форме глагол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выражает разрешение.</a:t>
            </a: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want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Ты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можешь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взять все, что хочешь.</a:t>
            </a: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spend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our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money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Мы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можем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тратить наши деньги.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Строго говоря, глагол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в отличие от глагола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обозначает именно разрешение на выполнение какого-то действия, а не физическую возможность. На русский язык оба слова обычно переводятся как «могу», «можешь» и т. д.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four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slices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pizza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once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Я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съесть 4 куска пиццы за раз (физически могу).</a:t>
            </a: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eat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whatever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want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Можешь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есть все, что хочешь (тебе это разрешено).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Однако в современной разговорной речи глагол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также часто используется для разрешения: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221807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May (might</a:t>
            </a:r>
            <a:r>
              <a:rPr lang="en-US" b="1" dirty="0" smtClean="0">
                <a:solidFill>
                  <a:srgbClr val="002060"/>
                </a:solidFill>
              </a:rPr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вопросе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вопросительной форме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глагол 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используется для того, чтобы спросить разрешение.</a:t>
            </a:r>
          </a:p>
          <a:p>
            <a:pPr fontAlgn="base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question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—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задать вам вопрос?</a:t>
            </a:r>
          </a:p>
          <a:p>
            <a:pPr fontAlgn="base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take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phone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second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—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взять твой телефон на секунду?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Такой же вопрос можно задать с 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might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это будет очень формальный вопрос:</a:t>
            </a:r>
          </a:p>
          <a:p>
            <a:pPr fontAlgn="base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Might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call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your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first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name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—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ли я называть вас по имени?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256456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May (might</a:t>
            </a:r>
            <a:r>
              <a:rPr lang="en-US" b="1" dirty="0" smtClean="0">
                <a:solidFill>
                  <a:srgbClr val="002060"/>
                </a:solidFill>
              </a:rPr>
              <a:t>)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fontAlgn="base"/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отрицании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отрицательной форме глагол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выражает запрет.</a:t>
            </a: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park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fire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lane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Вам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парковаться на пожарном проезде.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Но в разговорной речи чаще говорят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can’t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подразумевая не физическую возможность, а запрет.</a:t>
            </a: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can’t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sleep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bench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Нельзя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спать на скамейке.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категорического запрета используется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mustn’t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must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smoke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this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building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Запрещается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курить в этом здании.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036762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Разрешение и запрет в прошедшем времени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b="1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Might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хоть и называется формой прошедшего времени глагола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не используется для выражения запрета или разрешения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прошедшем времени.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этой целью используется оборот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allowed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(быть разрешенным, позволенным).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I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allowed</a:t>
            </a:r>
            <a:r>
              <a:rPr lang="ru-RU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attend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Small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Council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meeting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Мне </a:t>
            </a:r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разрешили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посетить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совещание Малого Совета.</a:t>
            </a:r>
          </a:p>
          <a:p>
            <a:pPr fontAlgn="base"/>
            <a:r>
              <a:rPr lang="ru-R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Were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you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allowed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participate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in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game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— Вам 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можно было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участвовать в игре?</a:t>
            </a:r>
          </a:p>
          <a:p>
            <a:pPr fontAlgn="base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Глагол </a:t>
            </a:r>
            <a:r>
              <a:rPr lang="ru-RU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might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обычно используется для выражения предположения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6502259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Can/Could </a:t>
            </a:r>
            <a:r>
              <a:rPr lang="ru-RU" b="1" dirty="0">
                <a:solidFill>
                  <a:srgbClr val="002060"/>
                </a:solidFill>
              </a:rPr>
              <a:t>или </a:t>
            </a:r>
            <a:r>
              <a:rPr lang="en-US" b="1" dirty="0">
                <a:solidFill>
                  <a:srgbClr val="002060"/>
                </a:solidFill>
              </a:rPr>
              <a:t>May/Might?</a:t>
            </a:r>
            <a:r>
              <a:rPr lang="en-US" b="1" dirty="0"/>
              <a:t/>
            </a:r>
            <a:br>
              <a:rPr lang="en-US" b="1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Предположение можно строить не только с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might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но и с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или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Разница будет в том, что в предложениях с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can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подвергаться сомнению будет не вероятность, а именно физическая, реальная возможность чего-то.</a:t>
            </a:r>
          </a:p>
          <a:p>
            <a:pPr fontAlgn="base"/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Simon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could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stolen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wallet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locker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has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key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Саймон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 украсть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бумажник из моего шкафчика. У него есть ключ (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Саймон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имел возможность залезть в шкафчик).</a:t>
            </a:r>
          </a:p>
          <a:p>
            <a:pPr fontAlgn="base"/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Simon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may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have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stolen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a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wallet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from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my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locker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wasn’t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locked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—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Саймон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мог украсть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бумажник из моего шкафчика. Он не был заперт (Любой, включая </a:t>
            </a:r>
            <a:r>
              <a:rPr lang="ru-RU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Саймона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мог украсть бумажник, потому что шкафчик не был заперт).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89612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Need - </a:t>
            </a:r>
            <a:r>
              <a:rPr lang="ru-RU" dirty="0">
                <a:solidFill>
                  <a:srgbClr val="002060"/>
                </a:solidFill>
              </a:rPr>
              <a:t>«нуждаться в чем-либо», «иметь необходимость».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предложении этот глагол может быть как смысловым, так и модальным. </a:t>
            </a:r>
            <a:endParaRPr lang="ru-RU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Смысловой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и модальный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это два разных глагола. Посмотрим, в чем особенности модального глагола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этот глагол не изменяется по временам, он имеет одну форму –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предложении за ним следует инфинитив без частицы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something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отрицательные предложения образуются с помощью частицы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not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(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needn’t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something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pPr fontAlgn="base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вопросах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становится на первое место вместо вспомогательного глагола – 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somebody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do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b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something</a:t>
            </a:r>
            <a:r>
              <a:rPr lang="ru-RU" sz="2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1681419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Need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Для чего же нужен модальный глагол </a:t>
            </a:r>
            <a:r>
              <a:rPr lang="ru-RU" sz="3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 Этот глагол используется в основном в отрицательных предложениях. Он сообщает о том, что действие можно совершить, но в нем нет необходимости. В переводе на русский язык мы будем использовать слова «не нужно», «необязательно».</a:t>
            </a:r>
          </a:p>
        </p:txBody>
      </p:sp>
    </p:spTree>
    <p:extLst>
      <p:ext uri="{BB962C8B-B14F-4D97-AF65-F5344CB8AC3E}">
        <p14:creationId xmlns:p14="http://schemas.microsoft.com/office/powerpoint/2010/main" xmlns="" val="353361855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Need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You 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needn’t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open the window, but you can do it if you want. – 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Необязательно открывать окно, но ты можешь сделать это, если хочешь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14300" indent="0" fontAlgn="base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base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number of tickets is limited, but they </a:t>
            </a:r>
            <a:r>
              <a:rPr lang="en-US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needn’t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worry. I have already bought a couple. –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Количество билетов ограничено, но им не нужно переживать. Я уже купил пару.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86074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Need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fontAlgn="base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утвердительных предложениях модальный глагол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встречается в основном в формальном контексте. Чаще всего его сопровождает какое-то отрицательное слово (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one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/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nobody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никто,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nothing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ничто,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never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– никогда). На русский язык такие фразы переводятся словами «не следует», «нет необходимости».</a:t>
            </a:r>
          </a:p>
          <a:p>
            <a:pPr fontAlgn="base"/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Nobody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need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worry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about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their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safety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– Никому не следует переживать за свою безопасность.</a:t>
            </a:r>
          </a:p>
          <a:p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0143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Be able to – </a:t>
            </a:r>
            <a:r>
              <a:rPr lang="ru-RU" dirty="0" smtClean="0">
                <a:solidFill>
                  <a:srgbClr val="002060"/>
                </a:solidFill>
              </a:rPr>
              <a:t>«смогу, буду иметь возможность»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Используется для выражения возможности что-либо делать в будущем времени используется </a:t>
            </a:r>
            <a:r>
              <a:rPr lang="en-US" sz="28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(‘ll) be able to.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be able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 to London next year.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У меня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будет возможность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поехать в Лондон в следующем году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will not be able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visit you next weekend. –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Я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смогу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навестить вас в следующий выходной.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698391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2060"/>
                </a:solidFill>
              </a:rPr>
              <a:t>Be able to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мы говорим о фактически совершившемся действии или о том, что мы имели возможность совершить что-либо в прошлом, мы используем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was/were able to.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русский язык переводится как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«смог, имел возможность».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able to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get a visa.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Мне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удалось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получить визу.</a:t>
            </a:r>
          </a:p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 </a:t>
            </a:r>
            <a:r>
              <a:rPr lang="en-US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was not able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 visit the Tower.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Мне </a:t>
            </a:r>
            <a:r>
              <a:rPr lang="ru-RU" sz="2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удалось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посетить Тауэр.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972142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183</TotalTime>
  <Words>533</Words>
  <Application>Microsoft Office PowerPoint</Application>
  <PresentationFormat>Экран (4:3)</PresentationFormat>
  <Paragraphs>132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Аптека</vt:lpstr>
      <vt:lpstr>Модальные глаголы The modal verbs</vt:lpstr>
      <vt:lpstr>Модальные глаголы - </vt:lpstr>
      <vt:lpstr>К модальным глаголам относятся:</vt:lpstr>
      <vt:lpstr>CAN – мочь, уметь could – мог, умел</vt:lpstr>
      <vt:lpstr>CAN /could</vt:lpstr>
      <vt:lpstr>CAN /could</vt:lpstr>
      <vt:lpstr>CAN /could</vt:lpstr>
      <vt:lpstr> «Не может быть, чтобы…» Схема: Can + to have + Past Participle </vt:lpstr>
      <vt:lpstr>MUST –быть должным</vt:lpstr>
      <vt:lpstr>MUST –быть должным</vt:lpstr>
      <vt:lpstr>SHOULD/Ought to</vt:lpstr>
      <vt:lpstr>SHOULD</vt:lpstr>
      <vt:lpstr>SHOULD</vt:lpstr>
      <vt:lpstr>SHOULD</vt:lpstr>
      <vt:lpstr>May (might) иметь разрешение, позволение</vt:lpstr>
      <vt:lpstr>May (might)</vt:lpstr>
      <vt:lpstr>May (might)</vt:lpstr>
      <vt:lpstr>May (might)</vt:lpstr>
      <vt:lpstr>Разрешение и запрет в прошедшем времени </vt:lpstr>
      <vt:lpstr>Can/Could или May/Might? </vt:lpstr>
      <vt:lpstr>Need - «нуждаться в чем-либо», «иметь необходимость».</vt:lpstr>
      <vt:lpstr>Need</vt:lpstr>
      <vt:lpstr>Need</vt:lpstr>
      <vt:lpstr>Need</vt:lpstr>
      <vt:lpstr>Be able to – «смогу, буду иметь возможность»</vt:lpstr>
      <vt:lpstr>Be able to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Модальные глаголы The modal verbs</dc:title>
  <dc:creator>Людмила</dc:creator>
  <cp:lastModifiedBy>User</cp:lastModifiedBy>
  <cp:revision>27</cp:revision>
  <dcterms:created xsi:type="dcterms:W3CDTF">2017-11-27T05:25:39Z</dcterms:created>
  <dcterms:modified xsi:type="dcterms:W3CDTF">2017-11-27T14:12:00Z</dcterms:modified>
</cp:coreProperties>
</file>