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0" r:id="rId3"/>
    <p:sldId id="271" r:id="rId4"/>
    <p:sldId id="273" r:id="rId5"/>
    <p:sldId id="257" r:id="rId6"/>
    <p:sldId id="258" r:id="rId7"/>
    <p:sldId id="260" r:id="rId8"/>
    <p:sldId id="262" r:id="rId9"/>
    <p:sldId id="259" r:id="rId10"/>
    <p:sldId id="265" r:id="rId11"/>
    <p:sldId id="266" r:id="rId12"/>
    <p:sldId id="267" r:id="rId13"/>
    <p:sldId id="274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91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6224"/>
            <a:ext cx="9143999" cy="6852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19672" y="1268760"/>
            <a:ext cx="5748689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6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ОСНОВЫ</a:t>
            </a:r>
          </a:p>
          <a:p>
            <a:pPr algn="ctr"/>
            <a:r>
              <a:rPr lang="ru-RU" sz="6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СОЦИАЛЬНОЙ </a:t>
            </a:r>
          </a:p>
          <a:p>
            <a:pPr algn="ctr"/>
            <a:r>
              <a:rPr lang="ru-RU" sz="6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ЖИЗНИ</a:t>
            </a:r>
          </a:p>
          <a:p>
            <a:pPr algn="ctr"/>
            <a:r>
              <a:rPr lang="ru-RU" sz="60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5 класс</a:t>
            </a:r>
            <a:endParaRPr lang="ru-RU" sz="6000" dirty="0">
              <a:solidFill>
                <a:schemeClr val="accent6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83567" y="5517232"/>
            <a:ext cx="351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Учитель: Чаус Татьяна Алексеевна</a:t>
            </a:r>
            <a:endParaRPr lang="ru-RU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225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53006" y="2566209"/>
            <a:ext cx="93807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У</a:t>
            </a:r>
            <a:endParaRPr lang="ru-RU" sz="8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12160" y="4423464"/>
            <a:ext cx="86273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Б</a:t>
            </a:r>
            <a:endParaRPr lang="ru-RU" sz="8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80312" y="980727"/>
            <a:ext cx="98296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О</a:t>
            </a:r>
            <a:endParaRPr lang="ru-RU" sz="8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75108" y="4293096"/>
            <a:ext cx="8114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Р</a:t>
            </a:r>
            <a:endParaRPr lang="ru-RU" sz="8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5576" y="980728"/>
            <a:ext cx="9252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А</a:t>
            </a:r>
            <a:endParaRPr lang="ru-RU" sz="8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36029" y="476671"/>
            <a:ext cx="92845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К</a:t>
            </a:r>
            <a:endParaRPr lang="ru-RU" sz="8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20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67744" y="2060848"/>
            <a:ext cx="451860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УБОРКА</a:t>
            </a:r>
            <a:endParaRPr lang="ru-RU" sz="8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04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863" y="2008188"/>
            <a:ext cx="3468687" cy="273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224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67544" y="4005064"/>
            <a:ext cx="2757689" cy="2543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83768" y="260648"/>
            <a:ext cx="45187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Багаж знаний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340768"/>
            <a:ext cx="802838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Тема прошлого урока…</a:t>
            </a:r>
          </a:p>
          <a:p>
            <a:r>
              <a:rPr lang="ru-RU" sz="32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Чтобы в дом не неслась грязь, необходимо…</a:t>
            </a:r>
            <a:endParaRPr lang="ru-RU" sz="3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Верхняя одежда находиться в …</a:t>
            </a:r>
          </a:p>
          <a:p>
            <a:r>
              <a:rPr lang="ru-RU" sz="3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Окна нужны для…</a:t>
            </a:r>
          </a:p>
          <a:p>
            <a:r>
              <a:rPr lang="ru-RU" sz="32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Дом обогревают…</a:t>
            </a:r>
          </a:p>
        </p:txBody>
      </p:sp>
    </p:spTree>
    <p:extLst>
      <p:ext uri="{BB962C8B-B14F-4D97-AF65-F5344CB8AC3E}">
        <p14:creationId xmlns:p14="http://schemas.microsoft.com/office/powerpoint/2010/main" val="270431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32656"/>
            <a:ext cx="4572000" cy="276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46717" y="1556792"/>
            <a:ext cx="218200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Остановка</a:t>
            </a:r>
          </a:p>
          <a:p>
            <a:pPr algn="ctr">
              <a:lnSpc>
                <a:spcPct val="150000"/>
              </a:lnSpc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«Черная грязь»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59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13" y="476672"/>
            <a:ext cx="9072865" cy="5670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052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401" y="404664"/>
            <a:ext cx="4572000" cy="276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05248" y="1630541"/>
            <a:ext cx="167430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Остановка </a:t>
            </a:r>
          </a:p>
          <a:p>
            <a:pPr algn="ctr">
              <a:lnSpc>
                <a:spcPct val="150000"/>
              </a:lnSpc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«Чистовая»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485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8718"/>
            <a:ext cx="7056784" cy="6559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007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4928" y="332656"/>
            <a:ext cx="4572000" cy="276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27377" y="1628800"/>
            <a:ext cx="182710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Остановка </a:t>
            </a:r>
          </a:p>
          <a:p>
            <a:pPr algn="ctr">
              <a:lnSpc>
                <a:spcPct val="150000"/>
              </a:lnSpc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200" b="1" dirty="0" err="1" smtClean="0">
                <a:latin typeface="Times New Roman" pitchFamily="18" charset="0"/>
                <a:cs typeface="Times New Roman" pitchFamily="18" charset="0"/>
              </a:rPr>
              <a:t>Мойдодыр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2775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538202"/>
            <a:ext cx="9108504" cy="5465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204" b="82838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229" t="7930" r="24474" b="15569"/>
          <a:stretch/>
        </p:blipFill>
        <p:spPr bwMode="auto">
          <a:xfrm>
            <a:off x="6372200" y="3040619"/>
            <a:ext cx="1769384" cy="2968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ятно 1 1"/>
          <p:cNvSpPr/>
          <p:nvPr/>
        </p:nvSpPr>
        <p:spPr>
          <a:xfrm>
            <a:off x="4860032" y="5013176"/>
            <a:ext cx="457200" cy="288032"/>
          </a:xfrm>
          <a:prstGeom prst="irregularSeal1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ятно 1 3"/>
          <p:cNvSpPr/>
          <p:nvPr/>
        </p:nvSpPr>
        <p:spPr>
          <a:xfrm rot="788068">
            <a:off x="7861927" y="4405164"/>
            <a:ext cx="370411" cy="154866"/>
          </a:xfrm>
          <a:prstGeom prst="irregularSeal1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ятно 1 4"/>
          <p:cNvSpPr/>
          <p:nvPr/>
        </p:nvSpPr>
        <p:spPr>
          <a:xfrm>
            <a:off x="323528" y="5301208"/>
            <a:ext cx="648072" cy="436648"/>
          </a:xfrm>
          <a:prstGeom prst="irregularSeal1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ятно 1 5"/>
          <p:cNvSpPr/>
          <p:nvPr/>
        </p:nvSpPr>
        <p:spPr>
          <a:xfrm rot="16815614">
            <a:off x="1669802" y="2420519"/>
            <a:ext cx="581119" cy="212217"/>
          </a:xfrm>
          <a:prstGeom prst="irregularSeal1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ятно 1 2"/>
          <p:cNvSpPr/>
          <p:nvPr/>
        </p:nvSpPr>
        <p:spPr>
          <a:xfrm>
            <a:off x="5580112" y="3151829"/>
            <a:ext cx="220204" cy="114300"/>
          </a:xfrm>
          <a:prstGeom prst="irregularSeal1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ятно 1 6"/>
          <p:cNvSpPr/>
          <p:nvPr/>
        </p:nvSpPr>
        <p:spPr>
          <a:xfrm>
            <a:off x="3563888" y="3476192"/>
            <a:ext cx="189735" cy="96824"/>
          </a:xfrm>
          <a:prstGeom prst="irregularSeal1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048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717550"/>
            <a:ext cx="9107487" cy="546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028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908720"/>
            <a:ext cx="6188041" cy="16619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Домашнее задание:</a:t>
            </a:r>
          </a:p>
          <a:p>
            <a:pPr>
              <a:lnSpc>
                <a:spcPct val="15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Составить план уборки своей комнаты.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356992"/>
            <a:ext cx="36576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6398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806</TotalTime>
  <Words>66</Words>
  <Application>Microsoft Office PowerPoint</Application>
  <PresentationFormat>Экран (4:3)</PresentationFormat>
  <Paragraphs>26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Админ</cp:lastModifiedBy>
  <cp:revision>27</cp:revision>
  <dcterms:created xsi:type="dcterms:W3CDTF">2023-11-22T17:25:26Z</dcterms:created>
  <dcterms:modified xsi:type="dcterms:W3CDTF">2023-11-28T19:21:06Z</dcterms:modified>
</cp:coreProperties>
</file>