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4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Международный </a:t>
            </a:r>
            <a:b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ДЕНЬ МИРА</a:t>
            </a:r>
            <a:endParaRPr lang="ru-RU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4221088"/>
            <a:ext cx="5364088" cy="1320552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Презентация к занятию для подготовительной группы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21 сентября – </a:t>
            </a:r>
            <a:br>
              <a:rPr lang="ru-RU" sz="3600" b="1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Международный день мира</a:t>
            </a:r>
            <a:endParaRPr lang="ru-RU" sz="3600" b="1" dirty="0">
              <a:solidFill>
                <a:srgbClr val="99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843130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484784"/>
            <a:ext cx="8280920" cy="5204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Колокол мира ООН</a:t>
            </a:r>
          </a:p>
        </p:txBody>
      </p:sp>
      <p:pic>
        <p:nvPicPr>
          <p:cNvPr id="4" name="Содержимое 3" descr="Колокол-Мира-ООН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1052736"/>
            <a:ext cx="7682036" cy="5582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Город Хиросима после падения атомной бомбы</a:t>
            </a:r>
          </a:p>
        </p:txBody>
      </p:sp>
      <p:pic>
        <p:nvPicPr>
          <p:cNvPr id="4" name="Содержимое 3" descr="atomnoy-bomby-padeniya-sobytiya-novosti_37904424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1412776"/>
            <a:ext cx="7848872" cy="5223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Бумажный журавлик</a:t>
            </a:r>
          </a:p>
        </p:txBody>
      </p:sp>
      <p:pic>
        <p:nvPicPr>
          <p:cNvPr id="4" name="Содержимое 3" descr="image_56281012194234786457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1124744"/>
            <a:ext cx="8280919" cy="5531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908720"/>
            <a:ext cx="5050904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Памятник </a:t>
            </a:r>
            <a:r>
              <a:rPr lang="ru-RU" sz="3600" b="1" dirty="0" err="1" smtClean="0">
                <a:solidFill>
                  <a:srgbClr val="9933FF"/>
                </a:solidFill>
                <a:latin typeface="Times New Roman" pitchFamily="18" charset="0"/>
                <a:cs typeface="Times New Roman" pitchFamily="18" charset="0"/>
              </a:rPr>
              <a:t>Садако</a:t>
            </a:r>
            <a:endParaRPr lang="ru-RU" sz="3600" b="1" dirty="0" smtClean="0">
              <a:solidFill>
                <a:srgbClr val="99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c1cd54c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548680"/>
            <a:ext cx="3981761" cy="5678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Татьяна\Desktop\NhqwSfFqEZM.jpg"/>
          <p:cNvPicPr>
            <a:picLocks noChangeAspect="1" noChangeArrowheads="1"/>
          </p:cNvPicPr>
          <p:nvPr/>
        </p:nvPicPr>
        <p:blipFill>
          <a:blip r:embed="rId4" cstate="print"/>
          <a:srcRect l="20026" r="8630" b="-131"/>
          <a:stretch>
            <a:fillRect/>
          </a:stretch>
        </p:blipFill>
        <p:spPr bwMode="auto">
          <a:xfrm>
            <a:off x="4499992" y="2276872"/>
            <a:ext cx="4104456" cy="432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23</Words>
  <Application>Microsoft Office PowerPoint</Application>
  <PresentationFormat>Экран (4:3)</PresentationFormat>
  <Paragraphs>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Международный  ДЕНЬ МИРА</vt:lpstr>
      <vt:lpstr>21 сентября –  Международный день мира</vt:lpstr>
      <vt:lpstr>Слайд 3</vt:lpstr>
      <vt:lpstr>Колокол мира ООН</vt:lpstr>
      <vt:lpstr>Город Хиросима после падения атомной бомбы</vt:lpstr>
      <vt:lpstr>Бумажный журавлик</vt:lpstr>
      <vt:lpstr>Памятник Садако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 ДЕНЬ МИРА</dc:title>
  <dc:creator>Татьяна</dc:creator>
  <cp:lastModifiedBy>Татьяна</cp:lastModifiedBy>
  <cp:revision>4</cp:revision>
  <dcterms:created xsi:type="dcterms:W3CDTF">2016-09-20T15:31:22Z</dcterms:created>
  <dcterms:modified xsi:type="dcterms:W3CDTF">2016-09-20T15:54:55Z</dcterms:modified>
</cp:coreProperties>
</file>