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63" r:id="rId4"/>
    <p:sldId id="262" r:id="rId5"/>
    <p:sldId id="261" r:id="rId6"/>
    <p:sldId id="260" r:id="rId7"/>
    <p:sldId id="259" r:id="rId8"/>
    <p:sldId id="258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C4E9A4-6253-49CA-AF54-CF1EE59561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34F69-E130-4FB2-836E-3F62973FD9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A85D5-A52F-4F1D-A6B9-F64E2D9469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CB565-82B8-47C0-9EAB-F5D5A60CAA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47E2A-F5F0-457C-8631-2396E80E08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DE2CB1-1055-4BE5-84E8-AB55D0365F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97291-A18C-4A06-8599-C2F06C9842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AE0D7-3ACA-44D2-815D-44F0F86C9E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AC126-169D-46CF-8BA8-3E2A432364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2B9F7-4BBA-4AEF-8FA8-527C596A324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7454B-E87F-493D-8B69-B8C6A9002C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21B29E-C8A8-4B1F-B591-85319BEA6D0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50716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Техника кроссового бега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         </a:t>
            </a: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                </a:t>
            </a:r>
            <a:r>
              <a:rPr lang="ru-RU" sz="2400" dirty="0">
                <a:solidFill>
                  <a:srgbClr val="FF0000"/>
                </a:solidFill>
              </a:rPr>
              <a:t>Выполнила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  <a:r>
              <a:rPr lang="ru-RU" sz="2400" dirty="0">
                <a:solidFill>
                  <a:srgbClr val="FF0000"/>
                </a:solidFill>
              </a:rPr>
              <a:t> Алина Киселёва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11</a:t>
            </a:r>
            <a:r>
              <a:rPr lang="en-US" sz="2400" dirty="0">
                <a:solidFill>
                  <a:srgbClr val="FF0000"/>
                </a:solidFill>
              </a:rPr>
              <a:t>”A”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5363" name="Picture 3" descr="img03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clrChange>
              <a:clrFrom>
                <a:srgbClr val="EFDCCD"/>
              </a:clrFrom>
              <a:clrTo>
                <a:srgbClr val="EFDCCD">
                  <a:alpha val="0"/>
                </a:srgbClr>
              </a:clrTo>
            </a:clrChange>
            <a:lum contrast="54000"/>
          </a:blip>
          <a:srcRect l="25482" t="58371" r="7616" b="23680"/>
          <a:stretch>
            <a:fillRect/>
          </a:stretch>
        </p:blipFill>
        <p:spPr>
          <a:xfrm>
            <a:off x="284162" y="2492375"/>
            <a:ext cx="8575675" cy="2532063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Техника кроссового бега</a:t>
            </a:r>
          </a:p>
        </p:txBody>
      </p:sp>
      <p:pic>
        <p:nvPicPr>
          <p:cNvPr id="13315" name="Picture 3" descr="img04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clrChange>
              <a:clrFrom>
                <a:srgbClr val="EBD4C6"/>
              </a:clrFrom>
              <a:clrTo>
                <a:srgbClr val="EBD4C6">
                  <a:alpha val="0"/>
                </a:srgbClr>
              </a:clrTo>
            </a:clrChange>
            <a:lum contrast="84000"/>
          </a:blip>
          <a:srcRect t="4930" r="21280" b="77524"/>
          <a:stretch>
            <a:fillRect/>
          </a:stretch>
        </p:blipFill>
        <p:spPr>
          <a:xfrm>
            <a:off x="1476375" y="2276475"/>
            <a:ext cx="6408738" cy="2808288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Преодоление препятствий</a:t>
            </a:r>
            <a:r>
              <a:rPr lang="ru-RU"/>
              <a:t> </a:t>
            </a:r>
          </a:p>
        </p:txBody>
      </p:sp>
      <p:pic>
        <p:nvPicPr>
          <p:cNvPr id="12291" name="Picture 3" descr="img04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clrChange>
              <a:clrFrom>
                <a:srgbClr val="DECAC1"/>
              </a:clrFrom>
              <a:clrTo>
                <a:srgbClr val="DECAC1">
                  <a:alpha val="0"/>
                </a:srgbClr>
              </a:clrTo>
            </a:clrChange>
            <a:lum contrast="100000"/>
          </a:blip>
          <a:srcRect t="25284" r="21280" b="32603"/>
          <a:stretch>
            <a:fillRect/>
          </a:stretch>
        </p:blipFill>
        <p:spPr>
          <a:xfrm>
            <a:off x="1835150" y="1435100"/>
            <a:ext cx="5689600" cy="5140325"/>
          </a:xfrm>
          <a:noFill/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Техника прыжка в длину с разбега</a:t>
            </a:r>
          </a:p>
        </p:txBody>
      </p:sp>
      <p:pic>
        <p:nvPicPr>
          <p:cNvPr id="11267" name="Picture 3" descr="img04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clrChange>
              <a:clrFrom>
                <a:srgbClr val="F0D8CC"/>
              </a:clrFrom>
              <a:clrTo>
                <a:srgbClr val="F0D8CC">
                  <a:alpha val="0"/>
                </a:srgbClr>
              </a:clrTo>
            </a:clrChange>
            <a:lum contrast="78000"/>
          </a:blip>
          <a:srcRect l="20105" t="38673" r="12534" b="16124"/>
          <a:stretch>
            <a:fillRect/>
          </a:stretch>
        </p:blipFill>
        <p:spPr>
          <a:xfrm>
            <a:off x="1476375" y="1341438"/>
            <a:ext cx="6048375" cy="5164137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0000"/>
                </a:solidFill>
              </a:rPr>
              <a:t>Техника прыжка в длину с разбега</a:t>
            </a:r>
          </a:p>
        </p:txBody>
      </p:sp>
      <p:pic>
        <p:nvPicPr>
          <p:cNvPr id="10243" name="Picture 3" descr="img03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clrChange>
              <a:clrFrom>
                <a:srgbClr val="DFCEC4"/>
              </a:clrFrom>
              <a:clrTo>
                <a:srgbClr val="DFCEC4">
                  <a:alpha val="0"/>
                </a:srgbClr>
              </a:clrTo>
            </a:clrChange>
            <a:lum contrast="30000"/>
          </a:blip>
          <a:srcRect l="6036" t="13214" r="22571" b="71742"/>
          <a:stretch>
            <a:fillRect/>
          </a:stretch>
        </p:blipFill>
        <p:spPr>
          <a:xfrm>
            <a:off x="684213" y="1557338"/>
            <a:ext cx="5903912" cy="2376487"/>
          </a:xfrm>
          <a:noFill/>
          <a:ln/>
        </p:spPr>
      </p:pic>
      <p:pic>
        <p:nvPicPr>
          <p:cNvPr id="10244" name="Picture 4" descr="img032"/>
          <p:cNvPicPr>
            <a:picLocks noChangeAspect="1" noChangeArrowheads="1"/>
          </p:cNvPicPr>
          <p:nvPr/>
        </p:nvPicPr>
        <p:blipFill>
          <a:blip r:embed="rId2">
            <a:lum contrast="48000"/>
          </a:blip>
          <a:srcRect l="35249" t="28262" r="23593" b="61665"/>
          <a:stretch>
            <a:fillRect/>
          </a:stretch>
        </p:blipFill>
        <p:spPr bwMode="auto">
          <a:xfrm>
            <a:off x="1042988" y="4508500"/>
            <a:ext cx="467995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img032"/>
          <p:cNvPicPr>
            <a:picLocks noChangeAspect="1" noChangeArrowheads="1"/>
          </p:cNvPicPr>
          <p:nvPr/>
        </p:nvPicPr>
        <p:blipFill>
          <a:blip r:embed="rId2">
            <a:lum contrast="48000"/>
          </a:blip>
          <a:srcRect l="6036" t="28383" r="70049" b="57890"/>
          <a:stretch>
            <a:fillRect/>
          </a:stretch>
        </p:blipFill>
        <p:spPr bwMode="auto">
          <a:xfrm>
            <a:off x="6659563" y="4076700"/>
            <a:ext cx="2233612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>
                <a:solidFill>
                  <a:srgbClr val="FF0000"/>
                </a:solidFill>
              </a:rPr>
              <a:t>Техника прыжка в высоту с разбега способом «перешагивание»</a:t>
            </a:r>
          </a:p>
        </p:txBody>
      </p:sp>
      <p:pic>
        <p:nvPicPr>
          <p:cNvPr id="8195" name="Picture 3" descr="img03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100000"/>
          </a:blip>
          <a:srcRect l="31029" t="6969" r="18007" b="75510"/>
          <a:stretch>
            <a:fillRect/>
          </a:stretch>
        </p:blipFill>
        <p:spPr>
          <a:xfrm>
            <a:off x="971550" y="2276475"/>
            <a:ext cx="7272338" cy="3243263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147050" cy="1143000"/>
          </a:xfrm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Техника метания малого мяча</a:t>
            </a:r>
          </a:p>
        </p:txBody>
      </p:sp>
      <p:pic>
        <p:nvPicPr>
          <p:cNvPr id="7171" name="Picture 3" descr="img04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66000"/>
          </a:blip>
          <a:srcRect t="9041" r="25069" b="50134"/>
          <a:stretch>
            <a:fillRect/>
          </a:stretch>
        </p:blipFill>
        <p:spPr>
          <a:xfrm>
            <a:off x="1763713" y="1257300"/>
            <a:ext cx="5688012" cy="4897438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600" b="1">
                <a:solidFill>
                  <a:srgbClr val="0000FF"/>
                </a:solidFill>
              </a:rPr>
              <a:t>Легкую атлетику справедливо называют </a:t>
            </a:r>
            <a:r>
              <a:rPr lang="ru-RU" sz="6600" b="1">
                <a:solidFill>
                  <a:srgbClr val="FF0000"/>
                </a:solidFill>
              </a:rPr>
              <a:t>"королевой спорта"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Arial</vt:lpstr>
      <vt:lpstr>Оформление по умолчанию</vt:lpstr>
      <vt:lpstr>Техника кроссового бега                                  Выполнила: Алина Киселёва 11”A”</vt:lpstr>
      <vt:lpstr>Техника кроссового бега</vt:lpstr>
      <vt:lpstr>Преодоление препятствий </vt:lpstr>
      <vt:lpstr>Техника прыжка в длину с разбега</vt:lpstr>
      <vt:lpstr>Техника прыжка в длину с разбега</vt:lpstr>
      <vt:lpstr>Техника прыжка в высоту с разбега способом «перешагивание»</vt:lpstr>
      <vt:lpstr>Техника метания малого мяча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Рома Скворцов</cp:lastModifiedBy>
  <cp:revision>3</cp:revision>
  <cp:lastPrinted>1601-01-01T00:00:00Z</cp:lastPrinted>
  <dcterms:created xsi:type="dcterms:W3CDTF">1601-01-01T00:00:00Z</dcterms:created>
  <dcterms:modified xsi:type="dcterms:W3CDTF">2024-05-06T20:06:02Z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