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Основные виды спортивных игр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824" y="5105400"/>
            <a:ext cx="6400800" cy="1752600"/>
          </a:xfrm>
        </p:spPr>
        <p:txBody>
          <a:bodyPr/>
          <a:lstStyle/>
          <a:p>
            <a:r>
              <a:rPr lang="ru-RU" dirty="0" smtClean="0"/>
              <a:t>Подготовила ученица 11 А класса </a:t>
            </a:r>
            <a:r>
              <a:rPr lang="ru-RU" dirty="0" err="1" smtClean="0"/>
              <a:t>Шилкова</a:t>
            </a:r>
            <a:r>
              <a:rPr lang="ru-RU" dirty="0" smtClean="0"/>
              <a:t> Евгения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695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514543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Спортивные игры</a:t>
            </a:r>
            <a:r>
              <a:rPr lang="ru-RU" dirty="0"/>
              <a:t> — любительский и профессиональный спорт с целью достижения личной и командной цели, которая связана с поражением определенной цели (ворота, корзина, сумка, игровые фигуры и т.д.). Спортивные игры проводятся с помощью различного игрового оборудования (мяч, дубинки, ворота, поле, шайба и т.д.). Поскольку они являются командными или личными видами спорта, они предполагают использование тактики и стратегии, а не только основных физических характеристик спортсмена (сила, ловкость, скорость и т.д.).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8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Классификация спортивных игр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43065"/>
            <a:ext cx="8229600" cy="5112568"/>
          </a:xfrm>
        </p:spPr>
        <p:txBody>
          <a:bodyPr/>
          <a:lstStyle/>
          <a:p>
            <a:pPr fontAlgn="base"/>
            <a:r>
              <a:rPr lang="ru-RU" dirty="0" smtClean="0"/>
              <a:t>командные </a:t>
            </a:r>
            <a:r>
              <a:rPr lang="ru-RU" dirty="0"/>
              <a:t>виды </a:t>
            </a:r>
            <a:r>
              <a:rPr lang="ru-RU" dirty="0" smtClean="0"/>
              <a:t>спорта;</a:t>
            </a:r>
            <a:endParaRPr lang="ru-RU" dirty="0"/>
          </a:p>
          <a:p>
            <a:pPr fontAlgn="base"/>
            <a:r>
              <a:rPr lang="ru-RU" dirty="0" smtClean="0"/>
              <a:t>индивидуальные </a:t>
            </a:r>
            <a:r>
              <a:rPr lang="ru-RU" dirty="0"/>
              <a:t>игровые </a:t>
            </a:r>
            <a:r>
              <a:rPr lang="ru-RU" dirty="0" smtClean="0"/>
              <a:t>виды;</a:t>
            </a:r>
            <a:endParaRPr lang="ru-RU" dirty="0"/>
          </a:p>
          <a:p>
            <a:pPr fontAlgn="base"/>
            <a:r>
              <a:rPr lang="ru-RU" dirty="0" smtClean="0"/>
              <a:t>военно-спортивные игры;</a:t>
            </a:r>
            <a:endParaRPr lang="ru-RU" dirty="0"/>
          </a:p>
          <a:p>
            <a:pPr fontAlgn="base"/>
            <a:r>
              <a:rPr lang="ru-RU" dirty="0" smtClean="0"/>
              <a:t>интеллектуальные игры;</a:t>
            </a:r>
            <a:endParaRPr lang="ru-RU" dirty="0"/>
          </a:p>
          <a:p>
            <a:pPr fontAlgn="base"/>
            <a:r>
              <a:rPr lang="ru-RU" dirty="0" smtClean="0"/>
              <a:t>народные </a:t>
            </a:r>
            <a:r>
              <a:rPr lang="ru-RU" dirty="0"/>
              <a:t>игры.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067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r>
              <a:rPr lang="ru-RU" dirty="0"/>
              <a:t>К </a:t>
            </a:r>
            <a:r>
              <a:rPr lang="ru-RU" b="1" dirty="0"/>
              <a:t>первой группе </a:t>
            </a:r>
            <a:r>
              <a:rPr lang="ru-RU" dirty="0"/>
              <a:t>относятся следующие виды спорта: </a:t>
            </a:r>
            <a:r>
              <a:rPr lang="ru-RU" sz="4000" dirty="0"/>
              <a:t>футбол, хоккей, волейбол, баскетбол, регби, водное поло.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4263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654272" cy="31785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501008"/>
            <a:ext cx="4860032" cy="319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04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680520" cy="32012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573016"/>
            <a:ext cx="4896544" cy="289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1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5040560" cy="29851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73016"/>
            <a:ext cx="4860032" cy="28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 </a:t>
            </a:r>
            <a:r>
              <a:rPr lang="ru-RU" b="1" dirty="0"/>
              <a:t>второй группе </a:t>
            </a:r>
            <a:r>
              <a:rPr lang="ru-RU" dirty="0"/>
              <a:t>относятся: </a:t>
            </a:r>
            <a:r>
              <a:rPr lang="ru-RU" sz="3600" dirty="0"/>
              <a:t>теннис, настольный теннис, бадминтон, бильярд, гольф; в некоторых видах присутствуют и командные (парные) соревнования.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39350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5141944" cy="281846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95" y="3212976"/>
            <a:ext cx="4716016" cy="336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7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848265" cy="32732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951" y="3610609"/>
            <a:ext cx="5652120" cy="308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60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752528" cy="303199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293" y="3501008"/>
            <a:ext cx="5220072" cy="30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06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525963"/>
          </a:xfrm>
        </p:spPr>
        <p:txBody>
          <a:bodyPr/>
          <a:lstStyle/>
          <a:p>
            <a:r>
              <a:rPr lang="ru-RU" dirty="0"/>
              <a:t>Примеры </a:t>
            </a:r>
            <a:r>
              <a:rPr lang="ru-RU" b="1" dirty="0"/>
              <a:t>военно-спортивных игр</a:t>
            </a:r>
            <a:r>
              <a:rPr lang="ru-RU" dirty="0"/>
              <a:t>: </a:t>
            </a:r>
            <a:r>
              <a:rPr lang="ru-RU" sz="4000" dirty="0"/>
              <a:t>пейнтбол, </a:t>
            </a:r>
            <a:r>
              <a:rPr lang="ru-RU" sz="4000" dirty="0" err="1"/>
              <a:t>лазертаг</a:t>
            </a:r>
            <a:r>
              <a:rPr lang="ru-RU" sz="4000" dirty="0"/>
              <a:t>, Зарница.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8803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1"/>
            <a:ext cx="5040560" cy="30963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56992"/>
            <a:ext cx="5490525" cy="326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30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680520" cy="266429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66864"/>
            <a:ext cx="4788024" cy="333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70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525963"/>
          </a:xfrm>
        </p:spPr>
        <p:txBody>
          <a:bodyPr/>
          <a:lstStyle/>
          <a:p>
            <a:r>
              <a:rPr lang="ru-RU" b="1" dirty="0"/>
              <a:t>Интеллектуальные игры</a:t>
            </a:r>
            <a:r>
              <a:rPr lang="ru-RU" dirty="0"/>
              <a:t>: </a:t>
            </a:r>
            <a:r>
              <a:rPr lang="ru-RU" sz="4000" dirty="0"/>
              <a:t>шахматы, шашки.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85864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4680520" cy="309634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501008"/>
            <a:ext cx="5184576" cy="29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80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968552" cy="29523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428121"/>
            <a:ext cx="5292080" cy="305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30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525963"/>
          </a:xfrm>
        </p:spPr>
        <p:txBody>
          <a:bodyPr/>
          <a:lstStyle/>
          <a:p>
            <a:r>
              <a:rPr lang="ru-RU" b="1" dirty="0"/>
              <a:t>Народные виды игр</a:t>
            </a:r>
            <a:r>
              <a:rPr lang="ru-RU" dirty="0"/>
              <a:t>: </a:t>
            </a:r>
            <a:r>
              <a:rPr lang="ru-RU" sz="4000" dirty="0"/>
              <a:t>лапта, городки.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583980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4758125" cy="320121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645024"/>
            <a:ext cx="4860032" cy="297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34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4680520" cy="30021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429000"/>
            <a:ext cx="457200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06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858000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Роль спортивных игр важна в решении проблем физического воспитания в широком возрастном диапазоне, таких, как:</a:t>
            </a:r>
          </a:p>
          <a:p>
            <a:pPr fontAlgn="base"/>
            <a:r>
              <a:rPr lang="ru-RU" dirty="0" smtClean="0"/>
              <a:t> </a:t>
            </a:r>
            <a:r>
              <a:rPr lang="ru-RU" dirty="0"/>
              <a:t>развитие осознанной потребности в овладении ценностями здоровья, физической культуры и спорта;</a:t>
            </a:r>
          </a:p>
          <a:p>
            <a:pPr fontAlgn="base"/>
            <a:r>
              <a:rPr lang="ru-RU" dirty="0" smtClean="0"/>
              <a:t> </a:t>
            </a:r>
            <a:r>
              <a:rPr lang="ru-RU" dirty="0"/>
              <a:t>физическое совершенствование и укрепление здоровья как необходимое условие обеспечения и достижения высокого уровня профессионализма в социально значимых видах деятельности естественное и индивидуально приемлемое развитие физического потенциала с целью обеспечения достижения необходимого и достаточного уровня физических качеств, системы двигательных способностей и навыков;</a:t>
            </a:r>
          </a:p>
          <a:p>
            <a:pPr fontAlgn="base"/>
            <a:r>
              <a:rPr lang="ru-RU" dirty="0" smtClean="0"/>
              <a:t>общего </a:t>
            </a:r>
            <a:r>
              <a:rPr lang="ru-RU" dirty="0"/>
              <a:t>физического воспитания, направленного на овладение интеллектуальными, технологическими, морально-эстетическими ценностями физической культуры;</a:t>
            </a:r>
          </a:p>
          <a:p>
            <a:pPr fontAlgn="base"/>
            <a:r>
              <a:rPr lang="ru-RU" dirty="0" smtClean="0"/>
              <a:t> </a:t>
            </a:r>
            <a:r>
              <a:rPr lang="ru-RU" dirty="0"/>
              <a:t>обновление знаний на уровне навыков самостоятельного осуществления деятельности и умения сочетать их с другими.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4884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Эффективность спортивных игр в содействии гармоничному развитию личности объясняется, во-первых, их специфическими особенностями; во-вторых, их глубоким и разнообразным воздействием на организм, которое связано с развитием физических качеств и овладением жизненно важными двигательными навыками; в-третьих, их доступностью для людей разного возраста и разного уровня готовности.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18942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266</Words>
  <Application>Microsoft Office PowerPoint</Application>
  <PresentationFormat>Экран (4:3)</PresentationFormat>
  <Paragraphs>20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Основные виды спортивных игр</vt:lpstr>
      <vt:lpstr>Презентация PowerPoint</vt:lpstr>
      <vt:lpstr>Классификация спортивных игр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виды спортивных игр</dc:title>
  <dc:creator>Женя</dc:creator>
  <cp:lastModifiedBy>Windows User</cp:lastModifiedBy>
  <cp:revision>5</cp:revision>
  <dcterms:created xsi:type="dcterms:W3CDTF">2023-12-21T14:53:18Z</dcterms:created>
  <dcterms:modified xsi:type="dcterms:W3CDTF">2023-12-21T15:59:44Z</dcterms:modified>
</cp:coreProperties>
</file>