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Акробатика и гимнастика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64837" y="5105400"/>
            <a:ext cx="6400800" cy="1752600"/>
          </a:xfrm>
        </p:spPr>
        <p:txBody>
          <a:bodyPr/>
          <a:lstStyle/>
          <a:p>
            <a:r>
              <a:rPr lang="ru-RU" dirty="0" smtClean="0"/>
              <a:t>Подготовила ученица 11 А класса </a:t>
            </a:r>
            <a:r>
              <a:rPr lang="ru-RU" dirty="0" err="1" smtClean="0"/>
              <a:t>Шилкова</a:t>
            </a:r>
            <a:r>
              <a:rPr lang="ru-RU" dirty="0" smtClean="0"/>
              <a:t> Евгения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9885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507288" cy="6552728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/>
              <a:t>Гимнастика</a:t>
            </a:r>
            <a:r>
              <a:rPr lang="ru-RU" sz="2800" dirty="0"/>
              <a:t> – это часть физической культуры, спорт, который подразделяется на спортивную, художественную, командную, эстетическую, аэробную и акробатическую гимнастику. Для того чтобы держать организм в тонусе необходимо выполнять гимнастические упражнения утром, проводить на переменах </a:t>
            </a:r>
            <a:r>
              <a:rPr lang="ru-RU" sz="2800" dirty="0" smtClean="0"/>
              <a:t>физкультминутки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dirty="0" err="1"/>
              <a:t>Акроба́тика</a:t>
            </a:r>
            <a:r>
              <a:rPr lang="ru-RU" dirty="0"/>
              <a:t> (от др.-греч. </a:t>
            </a:r>
            <a:r>
              <a:rPr lang="ru-RU" dirty="0" err="1"/>
              <a:t>ἀκρο</a:t>
            </a:r>
            <a:r>
              <a:rPr lang="ru-RU" dirty="0"/>
              <a:t>-β</a:t>
            </a:r>
            <a:r>
              <a:rPr lang="ru-RU" dirty="0" err="1"/>
              <a:t>ᾰτω</a:t>
            </a:r>
            <a:r>
              <a:rPr lang="ru-RU" dirty="0"/>
              <a:t> «ходить по краю» ← </a:t>
            </a:r>
            <a:r>
              <a:rPr lang="ru-RU" dirty="0" err="1"/>
              <a:t>ἄκρος</a:t>
            </a:r>
            <a:r>
              <a:rPr lang="ru-RU" dirty="0"/>
              <a:t> «край» + β</a:t>
            </a:r>
            <a:r>
              <a:rPr lang="ru-RU" dirty="0" err="1"/>
              <a:t>ᾰτω</a:t>
            </a:r>
            <a:r>
              <a:rPr lang="ru-RU" dirty="0"/>
              <a:t> «топтать; ступать, ходить») — разновидность гимнастики, включающая в себя упражнения на ловкость, гибкость, прыгучесть, силу и балансировку.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4079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Виды гимнастики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688632"/>
          </a:xfrm>
        </p:spPr>
        <p:txBody>
          <a:bodyPr/>
          <a:lstStyle/>
          <a:p>
            <a:r>
              <a:rPr lang="ru-RU" b="1" dirty="0"/>
              <a:t>Спортивная </a:t>
            </a:r>
            <a:r>
              <a:rPr lang="ru-RU" b="1" dirty="0" smtClean="0"/>
              <a:t>гимнастика</a:t>
            </a:r>
            <a:r>
              <a:rPr lang="ru-RU" dirty="0"/>
              <a:t>;</a:t>
            </a:r>
            <a:endParaRPr lang="ru-RU" dirty="0" smtClean="0"/>
          </a:p>
          <a:p>
            <a:r>
              <a:rPr lang="ru-RU" b="1" dirty="0"/>
              <a:t>Художественная </a:t>
            </a:r>
            <a:r>
              <a:rPr lang="ru-RU" b="1" dirty="0" smtClean="0"/>
              <a:t>гимнастика;</a:t>
            </a:r>
          </a:p>
          <a:p>
            <a:r>
              <a:rPr lang="ru-RU" b="1" dirty="0" smtClean="0"/>
              <a:t>Эстетическая гимнастика;</a:t>
            </a:r>
          </a:p>
          <a:p>
            <a:r>
              <a:rPr lang="ru-RU" b="1" dirty="0"/>
              <a:t>Командная </a:t>
            </a:r>
            <a:r>
              <a:rPr lang="ru-RU" b="1" dirty="0" smtClean="0"/>
              <a:t>гимнастика</a:t>
            </a:r>
            <a:r>
              <a:rPr lang="ru-RU" b="1" dirty="0"/>
              <a:t>;</a:t>
            </a:r>
            <a:endParaRPr lang="ru-RU" b="1" dirty="0" smtClean="0"/>
          </a:p>
          <a:p>
            <a:r>
              <a:rPr lang="ru-RU" b="1" dirty="0"/>
              <a:t>Цирковая </a:t>
            </a:r>
            <a:r>
              <a:rPr lang="ru-RU" b="1" dirty="0" smtClean="0"/>
              <a:t>гимнастика</a:t>
            </a:r>
            <a:r>
              <a:rPr lang="ru-RU" dirty="0"/>
              <a:t>;</a:t>
            </a:r>
            <a:endParaRPr lang="ru-RU" dirty="0" smtClean="0"/>
          </a:p>
          <a:p>
            <a:r>
              <a:rPr lang="ru-RU" b="1" dirty="0"/>
              <a:t>Акробатическая </a:t>
            </a:r>
            <a:r>
              <a:rPr lang="ru-RU" b="1" dirty="0" smtClean="0"/>
              <a:t>гимнастика</a:t>
            </a:r>
            <a:r>
              <a:rPr lang="ru-RU" dirty="0"/>
              <a:t>;</a:t>
            </a:r>
            <a:endParaRPr lang="ru-RU" dirty="0" smtClean="0"/>
          </a:p>
          <a:p>
            <a:r>
              <a:rPr lang="ru-RU" b="1" dirty="0"/>
              <a:t>Спортивная аэробика.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9914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Спортивная гимнастика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8574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Представлена вольным сетом, упражнениями на специализированном оборудовании и опорными прыжками. Вольный комплекс включает различные стойки, сальто, махи, повороты, прыжки, подскоки и другие движения. Спортивные виды гимнастики на снарядах подразумевают занятия на перекладине, брусьях, балансире, гимнастическом коне, бревне. К опорным прыжкам относится выполнение сальто, вращений с опоры.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2750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9"/>
            <a:ext cx="4176464" cy="280831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32656"/>
            <a:ext cx="3779912" cy="30486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3381323"/>
            <a:ext cx="3995936" cy="30956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933056"/>
            <a:ext cx="3779912" cy="238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611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Художественная гимнастика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Популярный вид гимнастики включает хореографические и гимнастические упражнения под музыку. Движения могут быть с инвентарём и без него. В первом случае упражнения выполняют со скакалкой, обручем, мечом, лентой, булавой. Художественная гимнастика включает шпагаты, прыжки, перевороты, акробатические элементы. Занятия таким видом спорта развивают гибкость, чувство ритма, ловкость, меткость, скорость и грациозность.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860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4104456" cy="252028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88640"/>
            <a:ext cx="4283968" cy="30489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560373"/>
            <a:ext cx="4716016" cy="29025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044" y="3560373"/>
            <a:ext cx="4031940" cy="279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144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Эстетическая гимнастика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Этот вид спорта — симбиоз танцев, художественной гимнастики и акробатики. Соревнования по нему — очень захватывающее зрелище. Здесь сливаются искусная хореография, пластика, экспрессия и коллективизм (при групповых занятиях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dirty="0" smtClean="0"/>
              <a:t>Какие </a:t>
            </a:r>
            <a:r>
              <a:rPr lang="ru-RU" dirty="0"/>
              <a:t>бывают упражнения в этой дисциплине: прыжки, мосты, перекаты, лодочки, шпагат, акробатический сет, растяжка, спиральные повороты, танцевальные шаги. В отличие от художественной, в эстетической гимнастике не используется различный инвентарь. Все элементы выполняются плавно, каждый следующий является гармоничным продолжением предыдущего.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0062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4608512" cy="288032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501008"/>
            <a:ext cx="5184576" cy="294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227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Командная гимнастика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Командная гимнастика включает самые динамичные виды упражнений, к основным относятся: прыжки с мини-батута и других опор, вольные сеты под музыкальное сопровождение, акробатический комплекс. Участвуют в программе от 6 до 12 </a:t>
            </a:r>
            <a:r>
              <a:rPr lang="ru-RU" dirty="0" smtClean="0"/>
              <a:t>человек.</a:t>
            </a:r>
          </a:p>
          <a:p>
            <a:pPr marL="0" indent="0">
              <a:buNone/>
            </a:pPr>
            <a:r>
              <a:rPr lang="ru-RU" dirty="0" smtClean="0"/>
              <a:t>Помимо </a:t>
            </a:r>
            <a:r>
              <a:rPr lang="ru-RU" dirty="0"/>
              <a:t>развития гибкости, ловкости, силы и выносливости, работа в группе хорошо прокачивает концентрацию внимания и согласованность движений.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9742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4668286" cy="298519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501008"/>
            <a:ext cx="4800600" cy="311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117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Цирковая гимнастика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Цирковая гимнастика сочетает спорт и искусство. Существует два вида дисциплины — воздушная и партерная. Первая подразумевает выполнение сложных упражнений на снарядах, подвешенных высоко над манежем. Наиболее захватывающими и зрелищными из них являются акробатические элементы на трапеции, трюки на канате, бамбуке, ремнях. Партерная цирковая гимнастика включает сложные движения на снарядах, зафиксированных на манеже. Среди них — движения на кольцах, брусьях, турниках, батуте.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8011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4464496" cy="288032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60648"/>
            <a:ext cx="3995936" cy="28529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6" y="3429000"/>
            <a:ext cx="4788024" cy="31621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988" y="3295550"/>
            <a:ext cx="337603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37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Акробатическая гимнастика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Эффектная спортивная дисциплина, где гимнасты работают в команде, сообща выполняя упражнения. Этот вид включает три типа упражнений: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Балансовые — на силу и гибкость: башни, пирамиды, вершины.</a:t>
            </a:r>
          </a:p>
          <a:p>
            <a:pPr marL="0" indent="0">
              <a:buNone/>
            </a:pPr>
            <a:r>
              <a:rPr lang="ru-RU" dirty="0"/>
              <a:t>Динамические — на скорость, координацию движений: сальто, броски, захваты.</a:t>
            </a:r>
          </a:p>
          <a:p>
            <a:pPr marL="0" indent="0">
              <a:buNone/>
            </a:pPr>
            <a:r>
              <a:rPr lang="ru-RU" dirty="0"/>
              <a:t>Комбинированные акробатические комплексы — сочетают элементы баланса и динамики.</a:t>
            </a:r>
          </a:p>
          <a:p>
            <a:pPr marL="0" indent="0">
              <a:buNone/>
            </a:pPr>
            <a:r>
              <a:rPr lang="ru-RU" dirty="0"/>
              <a:t>Зрелищный акробатический вид гимнастики развивает гибкость, скорость реакции, ловкость, физическую силу, а также умение взаимодействовать в команде.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2282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0053"/>
            <a:ext cx="4608512" cy="295091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284984"/>
            <a:ext cx="4716016" cy="319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815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Спортивная аэробика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9294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Э</a:t>
            </a:r>
            <a:r>
              <a:rPr lang="ru-RU" sz="2400" dirty="0" smtClean="0"/>
              <a:t>то</a:t>
            </a:r>
            <a:r>
              <a:rPr lang="ru-RU" sz="2400" dirty="0"/>
              <a:t> сложный и эмоциональный вид спорта, в котором спортсмены выполняют под музыку комплекс упражнений с высокой интенсивностью и сложно координированными элементами, выступление длится от одной до трёх минут (зависимости от возраста) на площадке 7×7 или 10×10 м с любым гладким покрытием. В спортивной аэробике используются элементы из спортивной и художественной гимнастики и акробатики</a:t>
            </a:r>
            <a:r>
              <a:rPr lang="ru-RU" sz="2400" dirty="0" smtClean="0"/>
              <a:t>.</a:t>
            </a:r>
            <a:r>
              <a:rPr lang="ru-RU" sz="2400" dirty="0"/>
              <a:t> это сложный и эмоциональный вид спорта, в котором спортсмены выполняют под музыку комплекс упражнений с высокой интенсивностью и сложно координированными элементами, выступление длится от одной до трёх минут (зависимости от возраста) на площадке 7×7 или 10×10 м с любым гладким покрытием. В спортивной аэробике используются элементы из спортивной и художественной гимнастики и акробатики.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95609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260648"/>
            <a:ext cx="4680520" cy="327322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645024"/>
            <a:ext cx="4644008" cy="305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59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Виды акробатики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/>
          <a:lstStyle/>
          <a:p>
            <a:r>
              <a:rPr lang="ru-RU" b="1" dirty="0" smtClean="0"/>
              <a:t>Спортивная акробатика;</a:t>
            </a:r>
          </a:p>
          <a:p>
            <a:r>
              <a:rPr lang="ru-RU" b="1" dirty="0" smtClean="0"/>
              <a:t>Цирковая акробатика;</a:t>
            </a:r>
          </a:p>
          <a:p>
            <a:r>
              <a:rPr lang="ru-RU" b="1" dirty="0" smtClean="0"/>
              <a:t>Танцевальная акробатика;</a:t>
            </a:r>
          </a:p>
          <a:p>
            <a:r>
              <a:rPr lang="ru-RU" b="1" dirty="0" smtClean="0"/>
              <a:t>Лыжная акробатика;</a:t>
            </a:r>
          </a:p>
          <a:p>
            <a:r>
              <a:rPr lang="ru-RU" b="1" dirty="0" smtClean="0"/>
              <a:t>Специальная акробатика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34566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Спортивная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Я</a:t>
            </a:r>
            <a:r>
              <a:rPr lang="ru-RU" dirty="0" smtClean="0"/>
              <a:t>вляется </a:t>
            </a:r>
            <a:r>
              <a:rPr lang="ru-RU" dirty="0"/>
              <a:t>отдельным видом спорта. В спортивной акробатике есть несколько видов программ: прыжковая, сольная, парная, групповая. На соревнованиях оценки выставляют по такому же принципу, как и в спортивной гимнастике, то есть учитывают координацию, технику и сложность номера</a:t>
            </a:r>
            <a:r>
              <a:rPr lang="ru-RU" dirty="0" smtClean="0"/>
              <a:t>.</a:t>
            </a:r>
            <a:r>
              <a:rPr lang="ru-RU" dirty="0"/>
              <a:t> является отдельным видом спорта. В спортивной акробатике есть несколько видов программ: прыжковая, сольная, парная, групповая. На соревнованиях оценки выставляют по такому же принципу, как и в спортивной гимнастике, то есть учитывают координацию, технику и сложность номера.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4064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1759"/>
            <a:ext cx="4752528" cy="3345235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501008"/>
            <a:ext cx="4716016" cy="319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307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Цирковая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6703"/>
            <a:ext cx="8229600" cy="525658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</a:t>
            </a:r>
            <a:r>
              <a:rPr lang="ru-RU" dirty="0" smtClean="0"/>
              <a:t>ключает </a:t>
            </a:r>
            <a:r>
              <a:rPr lang="ru-RU" dirty="0"/>
              <a:t>несколько жанров циркового искусства: воздушная, силовая, прыжковая, конная, пластическая, комическая акробатика и т.д. В цирковой акробатике приемы делятся на динамические (</a:t>
            </a:r>
            <a:r>
              <a:rPr lang="ru-RU" i="1" dirty="0"/>
              <a:t>сальто, перекаты и т.д.</a:t>
            </a:r>
            <a:r>
              <a:rPr lang="ru-RU" dirty="0"/>
              <a:t>) и статические (</a:t>
            </a:r>
            <a:r>
              <a:rPr lang="ru-RU" i="1" dirty="0"/>
              <a:t>удержание равновесия в сложных позициях</a:t>
            </a:r>
            <a:r>
              <a:rPr lang="ru-RU" dirty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6393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9"/>
            <a:ext cx="4752528" cy="288032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356992"/>
            <a:ext cx="4437112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913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Танцевальная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</a:t>
            </a:r>
            <a:r>
              <a:rPr lang="ru-RU" dirty="0" smtClean="0"/>
              <a:t>одержит </a:t>
            </a:r>
            <a:r>
              <a:rPr lang="ru-RU" dirty="0"/>
              <a:t>в себе акробатические и танцевальные элементы. Акробатические элементы могут применять в разных танцевальных направлениях: классический танец, хип-хоп, </a:t>
            </a:r>
            <a:r>
              <a:rPr lang="ru-RU" dirty="0" err="1"/>
              <a:t>черлидинг</a:t>
            </a:r>
            <a:r>
              <a:rPr lang="ru-RU" dirty="0"/>
              <a:t> и т.д.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72345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4800600" cy="319659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573016"/>
            <a:ext cx="4427984" cy="312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8854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213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Лыжная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54006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Я</a:t>
            </a:r>
            <a:r>
              <a:rPr lang="ru-RU" dirty="0" smtClean="0"/>
              <a:t>вляется </a:t>
            </a:r>
            <a:r>
              <a:rPr lang="ru-RU" dirty="0"/>
              <a:t>частью лыжного фристайла. Спортсмены совершают прыжки и сальто с трамплинов. На соревнованиях по лыжному фристайлу оценивают высоту и дальность полета, технику отрыва и приземления, а также элементы, которые выполнил спортсмен.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34742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4599142" cy="312921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573016"/>
            <a:ext cx="5104319" cy="314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3295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Специальная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518457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И</a:t>
            </a:r>
            <a:r>
              <a:rPr lang="ru-RU" dirty="0" smtClean="0"/>
              <a:t>спользуется </a:t>
            </a:r>
            <a:r>
              <a:rPr lang="ru-RU" dirty="0"/>
              <a:t>для подготовки в разных видах спорта. То есть, когда в программу подготовки по определенному виду спорта включаются разные акробатические элементы.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71901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9" y="332656"/>
            <a:ext cx="5200242" cy="295232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429000"/>
            <a:ext cx="5181208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987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Обучение </a:t>
            </a:r>
            <a:r>
              <a:rPr lang="ru-RU" dirty="0"/>
              <a:t>спортивной </a:t>
            </a:r>
            <a:r>
              <a:rPr lang="ru-RU" dirty="0" smtClean="0"/>
              <a:t>акробатике и гимнастике </a:t>
            </a:r>
            <a:r>
              <a:rPr lang="ru-RU" dirty="0"/>
              <a:t>позволяет успешно решать задачи гармонического развития детей любого возраста.</a:t>
            </a:r>
          </a:p>
          <a:p>
            <a:pPr marL="0" indent="0">
              <a:buNone/>
            </a:pPr>
            <a:r>
              <a:rPr lang="ru-RU" dirty="0"/>
              <a:t>Подводя итог можно сказать, что занятия </a:t>
            </a:r>
            <a:r>
              <a:rPr lang="ru-RU" dirty="0" smtClean="0"/>
              <a:t>акробатикой и гимнастикой способствуют </a:t>
            </a:r>
            <a:r>
              <a:rPr lang="ru-RU" dirty="0"/>
              <a:t>формированию основных двигательных навыков </a:t>
            </a:r>
            <a:r>
              <a:rPr lang="ru-RU" dirty="0" smtClean="0"/>
              <a:t>и совершенствованию </a:t>
            </a:r>
            <a:r>
              <a:rPr lang="ru-RU" dirty="0"/>
              <a:t>физических и морально-волевых качеств ребенка, играют большую роль в деле воспитания сильных, здоровых, смелых и умных детей, </a:t>
            </a:r>
            <a:r>
              <a:rPr lang="ru-RU" dirty="0" smtClean="0"/>
              <a:t>поэтому занятия акробатикой и гимнастикой </a:t>
            </a:r>
            <a:r>
              <a:rPr lang="ru-RU" dirty="0"/>
              <a:t>нужно поощрять.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2574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723</Words>
  <Application>Microsoft Office PowerPoint</Application>
  <PresentationFormat>Экран (4:3)</PresentationFormat>
  <Paragraphs>50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Акробатика и гимнастика</vt:lpstr>
      <vt:lpstr>Презентация PowerPoint</vt:lpstr>
      <vt:lpstr>Виды гимнастики</vt:lpstr>
      <vt:lpstr>Спортивная гимнастика</vt:lpstr>
      <vt:lpstr>Презентация PowerPoint</vt:lpstr>
      <vt:lpstr>Художественная гимнастика</vt:lpstr>
      <vt:lpstr>Презентация PowerPoint</vt:lpstr>
      <vt:lpstr>Эстетическая гимнастика</vt:lpstr>
      <vt:lpstr>Презентация PowerPoint</vt:lpstr>
      <vt:lpstr>Командная гимнастика</vt:lpstr>
      <vt:lpstr>Презентация PowerPoint</vt:lpstr>
      <vt:lpstr>Цирковая гимнастика</vt:lpstr>
      <vt:lpstr>Презентация PowerPoint</vt:lpstr>
      <vt:lpstr>Акробатическая гимнастика</vt:lpstr>
      <vt:lpstr>Презентация PowerPoint</vt:lpstr>
      <vt:lpstr>Спортивная аэробика</vt:lpstr>
      <vt:lpstr>Презентация PowerPoint</vt:lpstr>
      <vt:lpstr>Виды акробатики</vt:lpstr>
      <vt:lpstr>Спортивная</vt:lpstr>
      <vt:lpstr>Презентация PowerPoint</vt:lpstr>
      <vt:lpstr>Цирковая</vt:lpstr>
      <vt:lpstr>Презентация PowerPoint</vt:lpstr>
      <vt:lpstr>Танцевальная</vt:lpstr>
      <vt:lpstr>Презентация PowerPoint</vt:lpstr>
      <vt:lpstr>Лыжная</vt:lpstr>
      <vt:lpstr>Презентация PowerPoint</vt:lpstr>
      <vt:lpstr>Специальная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Акробатика и гимнастика</dc:title>
  <dc:creator>Женя</dc:creator>
  <cp:lastModifiedBy>Windows User</cp:lastModifiedBy>
  <cp:revision>7</cp:revision>
  <dcterms:created xsi:type="dcterms:W3CDTF">2023-12-21T13:22:41Z</dcterms:created>
  <dcterms:modified xsi:type="dcterms:W3CDTF">2023-12-21T14:33:16Z</dcterms:modified>
</cp:coreProperties>
</file>