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F7517-A298-49CF-8906-414A541DDB78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98EE-5F32-4732-A285-FA03391B2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72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F7517-A298-49CF-8906-414A541DDB78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98EE-5F32-4732-A285-FA03391B2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85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F7517-A298-49CF-8906-414A541DDB78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98EE-5F32-4732-A285-FA03391B2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235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F7517-A298-49CF-8906-414A541DDB78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98EE-5F32-4732-A285-FA03391B2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444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F7517-A298-49CF-8906-414A541DDB78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98EE-5F32-4732-A285-FA03391B2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901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F7517-A298-49CF-8906-414A541DDB78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98EE-5F32-4732-A285-FA03391B2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216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F7517-A298-49CF-8906-414A541DDB78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98EE-5F32-4732-A285-FA03391B2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862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F7517-A298-49CF-8906-414A541DDB78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98EE-5F32-4732-A285-FA03391B2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08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F7517-A298-49CF-8906-414A541DDB78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98EE-5F32-4732-A285-FA03391B2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029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F7517-A298-49CF-8906-414A541DDB78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98EE-5F32-4732-A285-FA03391B2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235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F7517-A298-49CF-8906-414A541DDB78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C98EE-5F32-4732-A285-FA03391B2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1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F7517-A298-49CF-8906-414A541DDB78}" type="datetimeFigureOut">
              <a:rPr lang="ru-RU" smtClean="0"/>
              <a:t>03.12.2023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5C98EE-5F32-4732-A285-FA03391B2F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373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5CEC66-C25E-4FA2-A056-8E57733AF8D2}"/>
              </a:ext>
            </a:extLst>
          </p:cNvPr>
          <p:cNvSpPr txBox="1"/>
          <p:nvPr/>
        </p:nvSpPr>
        <p:spPr>
          <a:xfrm>
            <a:off x="145774" y="1391479"/>
            <a:ext cx="885245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Интерактивный альбом</a:t>
            </a:r>
          </a:p>
          <a:p>
            <a:pPr algn="ctr"/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6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«Русские художники»</a:t>
            </a:r>
          </a:p>
        </p:txBody>
      </p:sp>
    </p:spTree>
    <p:extLst>
      <p:ext uri="{BB962C8B-B14F-4D97-AF65-F5344CB8AC3E}">
        <p14:creationId xmlns:p14="http://schemas.microsoft.com/office/powerpoint/2010/main" val="539186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ишкин И.И. «Утро в сосновом лесу» («Три медведя»)">
            <a:extLst>
              <a:ext uri="{FF2B5EF4-FFF2-40B4-BE49-F238E27FC236}">
                <a16:creationId xmlns:a16="http://schemas.microsoft.com/office/drawing/2014/main" id="{150C3136-9C9A-4790-AC40-AA3739234E9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1494" y="1775922"/>
            <a:ext cx="6812970" cy="4435764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" name="Рисунок 2" descr="Изображение">
            <a:extLst>
              <a:ext uri="{FF2B5EF4-FFF2-40B4-BE49-F238E27FC236}">
                <a16:creationId xmlns:a16="http://schemas.microsoft.com/office/drawing/2014/main" id="{9A75F7B1-EEE4-436E-89ED-A42CB71250E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9536" y="404191"/>
            <a:ext cx="2430145" cy="3368675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7C979C7-9AC8-46B2-9C67-6F3B2C4F0367}"/>
              </a:ext>
            </a:extLst>
          </p:cNvPr>
          <p:cNvSpPr/>
          <p:nvPr/>
        </p:nvSpPr>
        <p:spPr>
          <a:xfrm>
            <a:off x="4074392" y="6295071"/>
            <a:ext cx="3425360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«Утро в сосновом лесу». 1889 г.</a:t>
            </a:r>
            <a:endParaRPr lang="ru-RU" sz="105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06191C7F-69AF-4A5A-BB07-C3CDB8F91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9681" y="709544"/>
            <a:ext cx="629478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Шишкин Иван Иванович</a:t>
            </a:r>
            <a:endParaRPr kumimoji="0" lang="ru-RU" alt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17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ван Константинович Айвазовский - король цвета и света | FotoRelax">
            <a:extLst>
              <a:ext uri="{FF2B5EF4-FFF2-40B4-BE49-F238E27FC236}">
                <a16:creationId xmlns:a16="http://schemas.microsoft.com/office/drawing/2014/main" id="{5CD9C4A8-254A-4740-8F3F-84D1B0C2793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7324" y="1661663"/>
            <a:ext cx="7334885" cy="483235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4" name="Рисунок 3" descr="Автопортрет И. Айвазовского (1874), Уффици">
            <a:extLst>
              <a:ext uri="{FF2B5EF4-FFF2-40B4-BE49-F238E27FC236}">
                <a16:creationId xmlns:a16="http://schemas.microsoft.com/office/drawing/2014/main" id="{FDE13C23-D5DE-470F-B468-CAAB0D973E76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791" y="363987"/>
            <a:ext cx="2550795" cy="281559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109B096-CEF5-4B2A-9CA2-6FD1E2B89845}"/>
              </a:ext>
            </a:extLst>
          </p:cNvPr>
          <p:cNvSpPr/>
          <p:nvPr/>
        </p:nvSpPr>
        <p:spPr>
          <a:xfrm>
            <a:off x="4114496" y="6472638"/>
            <a:ext cx="2553777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«Девятый вал». 1850 г.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FA2642E-7964-45E4-B75F-7814FF93FCB0}"/>
              </a:ext>
            </a:extLst>
          </p:cNvPr>
          <p:cNvSpPr/>
          <p:nvPr/>
        </p:nvSpPr>
        <p:spPr>
          <a:xfrm>
            <a:off x="2623682" y="241134"/>
            <a:ext cx="644743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Айвазовский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 Константинович</a:t>
            </a:r>
          </a:p>
        </p:txBody>
      </p:sp>
    </p:spTree>
    <p:extLst>
      <p:ext uri="{BB962C8B-B14F-4D97-AF65-F5344CB8AC3E}">
        <p14:creationId xmlns:p14="http://schemas.microsoft.com/office/powerpoint/2010/main" val="938902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C91330-B35F-4E4F-844E-A8921011BA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43" y="2673005"/>
            <a:ext cx="7620000" cy="3552825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FB7FF7B7-3658-4FD7-BDDC-1EB7886BE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0136" y="6225830"/>
            <a:ext cx="3103414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«Бурлаки на Волге». 1873 г.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7018FB9-1A9A-492B-B8D8-28CD2407F8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43" y="238540"/>
            <a:ext cx="2286000" cy="282321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28C081D-6571-4E36-9617-FE49CA831FC7}"/>
              </a:ext>
            </a:extLst>
          </p:cNvPr>
          <p:cNvSpPr/>
          <p:nvPr/>
        </p:nvSpPr>
        <p:spPr>
          <a:xfrm>
            <a:off x="2504412" y="762565"/>
            <a:ext cx="6447431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Репин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Илья Ефимович</a:t>
            </a:r>
          </a:p>
        </p:txBody>
      </p:sp>
    </p:spTree>
    <p:extLst>
      <p:ext uri="{BB962C8B-B14F-4D97-AF65-F5344CB8AC3E}">
        <p14:creationId xmlns:p14="http://schemas.microsoft.com/office/powerpoint/2010/main" val="1412644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BF64391-6319-402A-87F8-0035D4ED8349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3814" y="1564005"/>
            <a:ext cx="7344410" cy="4859655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" name="Рисунок 2" descr="Автопортрет (1873)">
            <a:extLst>
              <a:ext uri="{FF2B5EF4-FFF2-40B4-BE49-F238E27FC236}">
                <a16:creationId xmlns:a16="http://schemas.microsoft.com/office/drawing/2014/main" id="{1906B49F-20DF-4B8B-96A4-FC4C415B322B}"/>
              </a:ext>
            </a:extLst>
          </p:cNvPr>
          <p:cNvPicPr/>
          <p:nvPr/>
        </p:nvPicPr>
        <p:blipFill rotWithShape="1">
          <a:blip r:embed="rId3" cstate="print"/>
          <a:srcRect r="13912"/>
          <a:stretch/>
        </p:blipFill>
        <p:spPr bwMode="auto">
          <a:xfrm>
            <a:off x="265044" y="300990"/>
            <a:ext cx="2133600" cy="312801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554D910F-C6CC-4201-8793-8E66921ED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6092" y="6423660"/>
            <a:ext cx="2279855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«Богатыри». 1898 г.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7018156-22FF-4D50-9C38-CB7575C7BC79}"/>
              </a:ext>
            </a:extLst>
          </p:cNvPr>
          <p:cNvSpPr/>
          <p:nvPr/>
        </p:nvSpPr>
        <p:spPr>
          <a:xfrm>
            <a:off x="1990462" y="88735"/>
            <a:ext cx="729667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Васнецов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 Михайлович</a:t>
            </a:r>
          </a:p>
        </p:txBody>
      </p:sp>
    </p:spTree>
    <p:extLst>
      <p:ext uri="{BB962C8B-B14F-4D97-AF65-F5344CB8AC3E}">
        <p14:creationId xmlns:p14="http://schemas.microsoft.com/office/powerpoint/2010/main" val="1144666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0853FB4-CD87-43BB-995A-A7DEEADCD74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61534" y="1270393"/>
            <a:ext cx="4779819" cy="5587607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6F3B7EC-BCCA-489A-A8E6-6B0DC2E5C3CB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061" y="276860"/>
            <a:ext cx="2093595" cy="315214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4A54475-C40D-4750-92CD-3239B29D9BC9}"/>
              </a:ext>
            </a:extLst>
          </p:cNvPr>
          <p:cNvSpPr/>
          <p:nvPr/>
        </p:nvSpPr>
        <p:spPr>
          <a:xfrm>
            <a:off x="1822483" y="-53046"/>
            <a:ext cx="785792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Саврасов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Алексей Кондратьевич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F1DE54-A8B1-4B27-B0CA-C8CDCA635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651" y="6195778"/>
            <a:ext cx="3037883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«Грачи прилетели». 1871 г. </a:t>
            </a:r>
          </a:p>
        </p:txBody>
      </p:sp>
    </p:spTree>
    <p:extLst>
      <p:ext uri="{BB962C8B-B14F-4D97-AF65-F5344CB8AC3E}">
        <p14:creationId xmlns:p14="http://schemas.microsoft.com/office/powerpoint/2010/main" val="2210379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тихотворение «&amp;quot;Золотая осень&amp;quot;(По картине Левитана)», поэт Nina_Nosova">
            <a:extLst>
              <a:ext uri="{FF2B5EF4-FFF2-40B4-BE49-F238E27FC236}">
                <a16:creationId xmlns:a16="http://schemas.microsoft.com/office/drawing/2014/main" id="{B51F8966-BF7C-4E74-B8BC-62A68F54750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3816" y="1429579"/>
            <a:ext cx="7344410" cy="495300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" name="Рисунок 2" descr="Автопортрет (1880)">
            <a:extLst>
              <a:ext uri="{FF2B5EF4-FFF2-40B4-BE49-F238E27FC236}">
                <a16:creationId xmlns:a16="http://schemas.microsoft.com/office/drawing/2014/main" id="{D69DB821-9291-44CD-B301-F714FDF255F1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313" y="412198"/>
            <a:ext cx="2189480" cy="279146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97F5BB2-9F3C-46A2-9F71-0DBE1BAF0C97}"/>
              </a:ext>
            </a:extLst>
          </p:cNvPr>
          <p:cNvSpPr/>
          <p:nvPr/>
        </p:nvSpPr>
        <p:spPr>
          <a:xfrm>
            <a:off x="2701934" y="412198"/>
            <a:ext cx="553972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Левитан  Исаак Ильич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8AB865B-6183-4CA7-A697-21489C3F4C6B}"/>
              </a:ext>
            </a:extLst>
          </p:cNvPr>
          <p:cNvSpPr/>
          <p:nvPr/>
        </p:nvSpPr>
        <p:spPr>
          <a:xfrm>
            <a:off x="4170104" y="6382579"/>
            <a:ext cx="25743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«Золотая осень». 1895 г.</a:t>
            </a:r>
          </a:p>
        </p:txBody>
      </p:sp>
    </p:spTree>
    <p:extLst>
      <p:ext uri="{BB962C8B-B14F-4D97-AF65-F5344CB8AC3E}">
        <p14:creationId xmlns:p14="http://schemas.microsoft.com/office/powerpoint/2010/main" val="3025616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артина За чаем. 1914. Художник Маковский Константин">
            <a:extLst>
              <a:ext uri="{FF2B5EF4-FFF2-40B4-BE49-F238E27FC236}">
                <a16:creationId xmlns:a16="http://schemas.microsoft.com/office/drawing/2014/main" id="{9ACA8A3F-BE7E-4EBA-9725-EB541727F59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22922" y="1493520"/>
            <a:ext cx="4589145" cy="536448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0A2615-93C4-43F1-A41D-6B04696053C4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697" y="259080"/>
            <a:ext cx="2093595" cy="281559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8A9645F-239A-4A05-8212-EC75029437CA}"/>
              </a:ext>
            </a:extLst>
          </p:cNvPr>
          <p:cNvSpPr/>
          <p:nvPr/>
        </p:nvSpPr>
        <p:spPr>
          <a:xfrm>
            <a:off x="1497494" y="0"/>
            <a:ext cx="822186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Маковский 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Константин Егорович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498F356-B182-4622-B481-AEE9344D9757}"/>
              </a:ext>
            </a:extLst>
          </p:cNvPr>
          <p:cNvSpPr/>
          <p:nvPr/>
        </p:nvSpPr>
        <p:spPr>
          <a:xfrm>
            <a:off x="1431108" y="6245363"/>
            <a:ext cx="1986058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 чаем». 1914 г.</a:t>
            </a:r>
          </a:p>
        </p:txBody>
      </p:sp>
    </p:spTree>
    <p:extLst>
      <p:ext uri="{BB962C8B-B14F-4D97-AF65-F5344CB8AC3E}">
        <p14:creationId xmlns:p14="http://schemas.microsoft.com/office/powerpoint/2010/main" val="2378531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очинение по картине Поленова &amp;quot;Московский дворик&amp;quot; - Гоморова Алла  Альбертовна">
            <a:extLst>
              <a:ext uri="{FF2B5EF4-FFF2-40B4-BE49-F238E27FC236}">
                <a16:creationId xmlns:a16="http://schemas.microsoft.com/office/drawing/2014/main" id="{C66F1D09-90C2-47F4-A6DC-71711219D941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26913" y="1530979"/>
            <a:ext cx="6449060" cy="5197475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CC1377-2739-4A2C-BFC6-3B1E1AF3C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27" y="437322"/>
            <a:ext cx="2028825" cy="2540794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ACC896C-D3A6-46F8-B649-EEE2EC99A381}"/>
              </a:ext>
            </a:extLst>
          </p:cNvPr>
          <p:cNvSpPr/>
          <p:nvPr/>
        </p:nvSpPr>
        <p:spPr>
          <a:xfrm>
            <a:off x="1959726" y="166327"/>
            <a:ext cx="734489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Поленов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Василий Дмитриевич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3EB9D8A-4644-4C66-A966-A150BE589457}"/>
              </a:ext>
            </a:extLst>
          </p:cNvPr>
          <p:cNvSpPr/>
          <p:nvPr/>
        </p:nvSpPr>
        <p:spPr>
          <a:xfrm>
            <a:off x="0" y="5762972"/>
            <a:ext cx="2641108" cy="8321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«Московский дворик».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1878 г.</a:t>
            </a:r>
          </a:p>
        </p:txBody>
      </p:sp>
    </p:spTree>
    <p:extLst>
      <p:ext uri="{BB962C8B-B14F-4D97-AF65-F5344CB8AC3E}">
        <p14:creationId xmlns:p14="http://schemas.microsoft.com/office/powerpoint/2010/main" val="1542916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Валентин Александрович Серов">
            <a:extLst>
              <a:ext uri="{FF2B5EF4-FFF2-40B4-BE49-F238E27FC236}">
                <a16:creationId xmlns:a16="http://schemas.microsoft.com/office/drawing/2014/main" id="{53CD335A-A881-43E6-A9E9-5F2119B2715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557" y="291548"/>
            <a:ext cx="2143125" cy="3021806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C9E9B9E-05CB-4D0F-A9EB-081144463328}"/>
              </a:ext>
            </a:extLst>
          </p:cNvPr>
          <p:cNvSpPr/>
          <p:nvPr/>
        </p:nvSpPr>
        <p:spPr>
          <a:xfrm>
            <a:off x="2002271" y="0"/>
            <a:ext cx="771038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Серов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Валентин Александрович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88F8CB8-1505-43E4-86FD-53ABA62F26DC}"/>
              </a:ext>
            </a:extLst>
          </p:cNvPr>
          <p:cNvSpPr/>
          <p:nvPr/>
        </p:nvSpPr>
        <p:spPr>
          <a:xfrm>
            <a:off x="92765" y="6181090"/>
            <a:ext cx="3410677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«Девочка с персиками». 1887 г.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E1ED76-4CF8-4483-BE38-27D4385AB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488" y="1363197"/>
            <a:ext cx="4757041" cy="5353563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9592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B0EBE39-1005-43C2-ABF1-FACE45880DBC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3560" y="1952445"/>
            <a:ext cx="7330440" cy="4331335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" name="Рисунок 2" descr="Изображение">
            <a:extLst>
              <a:ext uri="{FF2B5EF4-FFF2-40B4-BE49-F238E27FC236}">
                <a16:creationId xmlns:a16="http://schemas.microsoft.com/office/drawing/2014/main" id="{572D7A5C-C803-4328-B901-8B9774EEB854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959" y="291299"/>
            <a:ext cx="2599055" cy="267081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80F4676-30C7-491C-BE3F-8D0F2B289A24}"/>
              </a:ext>
            </a:extLst>
          </p:cNvPr>
          <p:cNvSpPr/>
          <p:nvPr/>
        </p:nvSpPr>
        <p:spPr>
          <a:xfrm>
            <a:off x="2347798" y="269171"/>
            <a:ext cx="719241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Кустодиев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Борис Михайлович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64C2CDA-0A6E-45C5-9CF1-0195700642DB}"/>
              </a:ext>
            </a:extLst>
          </p:cNvPr>
          <p:cNvSpPr/>
          <p:nvPr/>
        </p:nvSpPr>
        <p:spPr>
          <a:xfrm>
            <a:off x="4294192" y="6396148"/>
            <a:ext cx="2369175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«Масленица». 1916 г.</a:t>
            </a:r>
          </a:p>
        </p:txBody>
      </p:sp>
    </p:spTree>
    <p:extLst>
      <p:ext uri="{BB962C8B-B14F-4D97-AF65-F5344CB8AC3E}">
        <p14:creationId xmlns:p14="http://schemas.microsoft.com/office/powerpoint/2010/main" val="1362882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729332-6F3C-4D94-9A4C-CE4C68F4AEF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9590" y="1734171"/>
            <a:ext cx="7344410" cy="4714875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" name="Рисунок 2" descr="Портрет работы С. Малютина. 1915. Государственная Третьяковская галерея, г. Москва">
            <a:extLst>
              <a:ext uri="{FF2B5EF4-FFF2-40B4-BE49-F238E27FC236}">
                <a16:creationId xmlns:a16="http://schemas.microsoft.com/office/drawing/2014/main" id="{ACFC9D4D-50C0-4635-9453-4CC75CD7C4F2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909" y="155713"/>
            <a:ext cx="2430145" cy="365760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C4E7F2A-41E3-4A0B-A588-6F5152EFF54E}"/>
              </a:ext>
            </a:extLst>
          </p:cNvPr>
          <p:cNvSpPr/>
          <p:nvPr/>
        </p:nvSpPr>
        <p:spPr>
          <a:xfrm>
            <a:off x="4035726" y="6396148"/>
            <a:ext cx="2886111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«Речка в полдень». 1892 г.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21B2D48-3BB1-4210-813E-E42D500844E3}"/>
              </a:ext>
            </a:extLst>
          </p:cNvPr>
          <p:cNvSpPr/>
          <p:nvPr/>
        </p:nvSpPr>
        <p:spPr>
          <a:xfrm>
            <a:off x="2139406" y="254582"/>
            <a:ext cx="667926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Остроухов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Илья Семёнович</a:t>
            </a:r>
          </a:p>
        </p:txBody>
      </p:sp>
    </p:spTree>
    <p:extLst>
      <p:ext uri="{BB962C8B-B14F-4D97-AF65-F5344CB8AC3E}">
        <p14:creationId xmlns:p14="http://schemas.microsoft.com/office/powerpoint/2010/main" val="1171960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0ED287-8969-4DF6-B12C-DA5D412ACD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120" y="1402305"/>
            <a:ext cx="4579315" cy="4993843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494E63D-86BF-4569-B043-3BB6C77CD624}"/>
              </a:ext>
            </a:extLst>
          </p:cNvPr>
          <p:cNvSpPr/>
          <p:nvPr/>
        </p:nvSpPr>
        <p:spPr>
          <a:xfrm>
            <a:off x="4153256" y="6396148"/>
            <a:ext cx="2651047" cy="385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«Опять двойка». 1952 г.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F9D127A-1997-4374-A0D8-98CC42401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28" y="344557"/>
            <a:ext cx="2066925" cy="1973580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1E5B394-1486-49BB-99E5-7546AA2FBC20}"/>
              </a:ext>
            </a:extLst>
          </p:cNvPr>
          <p:cNvSpPr/>
          <p:nvPr/>
        </p:nvSpPr>
        <p:spPr>
          <a:xfrm>
            <a:off x="2139146" y="76490"/>
            <a:ext cx="667926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Решетников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Федор Павлович</a:t>
            </a:r>
          </a:p>
        </p:txBody>
      </p:sp>
    </p:spTree>
    <p:extLst>
      <p:ext uri="{BB962C8B-B14F-4D97-AF65-F5344CB8AC3E}">
        <p14:creationId xmlns:p14="http://schemas.microsoft.com/office/powerpoint/2010/main" val="17369127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130</Words>
  <Application>Microsoft Office PowerPoint</Application>
  <PresentationFormat>Экран (4:3)</PresentationFormat>
  <Paragraphs>38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Anny</dc:creator>
  <cp:lastModifiedBy>Anny</cp:lastModifiedBy>
  <cp:revision>9</cp:revision>
  <dcterms:created xsi:type="dcterms:W3CDTF">2023-12-03T07:02:26Z</dcterms:created>
  <dcterms:modified xsi:type="dcterms:W3CDTF">2023-12-03T09:30:05Z</dcterms:modified>
</cp:coreProperties>
</file>