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2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78" r:id="rId3"/>
    <p:sldId id="277" r:id="rId4"/>
    <p:sldId id="257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84DC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4" d="100"/>
          <a:sy n="44" d="100"/>
        </p:scale>
        <p:origin x="-1517" y="-8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92887249082779E-2"/>
          <c:y val="0"/>
          <c:w val="0.9036935621524661"/>
          <c:h val="0.613881669487972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\О\с\н\о\в\н\о\й</c:formatCode>
                <c:ptCount val="4"/>
                <c:pt idx="0">
                  <c:v>35</c:v>
                </c:pt>
                <c:pt idx="1">
                  <c:v>12</c:v>
                </c:pt>
                <c:pt idx="2">
                  <c:v>8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7C-4EAB-B473-F9069E8139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89030224"/>
        <c:axId val="1"/>
      </c:barChart>
      <c:catAx>
        <c:axId val="1989030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/>
        <c:numFmt formatCode="\О\с\н\о\в\н\о\й" sourceLinked="1"/>
        <c:majorTickMark val="out"/>
        <c:minorTickMark val="none"/>
        <c:tickLblPos val="nextTo"/>
        <c:crossAx val="1989030224"/>
        <c:crosses val="autoZero"/>
        <c:crossBetween val="between"/>
      </c:valAx>
      <c:spPr>
        <a:noFill/>
        <a:ln w="25323">
          <a:noFill/>
        </a:ln>
      </c:spPr>
    </c:plotArea>
    <c:plotVisOnly val="1"/>
    <c:dispBlanksAs val="gap"/>
    <c:showDLblsOverMax val="0"/>
  </c:chart>
  <c:txPr>
    <a:bodyPr/>
    <a:lstStyle/>
    <a:p>
      <a:pPr>
        <a:defRPr sz="1769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\О\с\н\о\в\н\о\й</c:formatCode>
                <c:ptCount val="4"/>
                <c:pt idx="0">
                  <c:v>35</c:v>
                </c:pt>
                <c:pt idx="1">
                  <c:v>12</c:v>
                </c:pt>
                <c:pt idx="2">
                  <c:v>45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08-4277-957D-1BD2967FEF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78523536"/>
        <c:axId val="1"/>
      </c:barChart>
      <c:catAx>
        <c:axId val="1878523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/>
        <c:numFmt formatCode="\О\с\н\о\в\н\о\й" sourceLinked="1"/>
        <c:majorTickMark val="out"/>
        <c:minorTickMark val="none"/>
        <c:tickLblPos val="nextTo"/>
        <c:crossAx val="1878523536"/>
        <c:crosses val="autoZero"/>
        <c:crossBetween val="between"/>
      </c:valAx>
      <c:spPr>
        <a:noFill/>
        <a:ln w="25323">
          <a:noFill/>
        </a:ln>
      </c:spPr>
    </c:plotArea>
    <c:plotVisOnly val="1"/>
    <c:dispBlanksAs val="gap"/>
    <c:showDLblsOverMax val="0"/>
  </c:chart>
  <c:txPr>
    <a:bodyPr/>
    <a:lstStyle/>
    <a:p>
      <a:pPr>
        <a:defRPr sz="1769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\О\с\н\о\в\н\о\й</c:formatCode>
                <c:ptCount val="4"/>
                <c:pt idx="0">
                  <c:v>3</c:v>
                </c:pt>
                <c:pt idx="1">
                  <c:v>69</c:v>
                </c:pt>
                <c:pt idx="2">
                  <c:v>17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17-4146-9164-37BDE74F62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82650736"/>
        <c:axId val="1"/>
      </c:barChart>
      <c:catAx>
        <c:axId val="1882650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/>
        <c:numFmt formatCode="\О\с\н\о\в\н\о\й" sourceLinked="1"/>
        <c:majorTickMark val="out"/>
        <c:minorTickMark val="none"/>
        <c:tickLblPos val="nextTo"/>
        <c:crossAx val="1882650736"/>
        <c:crosses val="autoZero"/>
        <c:crossBetween val="between"/>
      </c:valAx>
      <c:spPr>
        <a:noFill/>
        <a:ln w="25323">
          <a:noFill/>
        </a:ln>
      </c:spPr>
    </c:plotArea>
    <c:plotVisOnly val="1"/>
    <c:dispBlanksAs val="gap"/>
    <c:showDLblsOverMax val="0"/>
  </c:chart>
  <c:txPr>
    <a:bodyPr/>
    <a:lstStyle/>
    <a:p>
      <a:pPr>
        <a:defRPr sz="1769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24068423585593E-2"/>
          <c:y val="0"/>
          <c:w val="0.90871366312074464"/>
          <c:h val="0.593333651475383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\О\с\н\о\в\н\о\й</c:formatCode>
                <c:ptCount val="4"/>
                <c:pt idx="0">
                  <c:v>3</c:v>
                </c:pt>
                <c:pt idx="1">
                  <c:v>2</c:v>
                </c:pt>
                <c:pt idx="2">
                  <c:v>4</c:v>
                </c:pt>
                <c:pt idx="3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7A-41DB-B888-E5D47F63C4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82651136"/>
        <c:axId val="1"/>
      </c:barChart>
      <c:catAx>
        <c:axId val="1882651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/>
        <c:numFmt formatCode="\О\с\н\о\в\н\о\й" sourceLinked="1"/>
        <c:majorTickMark val="out"/>
        <c:minorTickMark val="none"/>
        <c:tickLblPos val="nextTo"/>
        <c:crossAx val="1882651136"/>
        <c:crosses val="autoZero"/>
        <c:crossBetween val="between"/>
      </c:valAx>
      <c:spPr>
        <a:noFill/>
        <a:ln w="25323">
          <a:noFill/>
        </a:ln>
      </c:spPr>
    </c:plotArea>
    <c:plotVisOnly val="1"/>
    <c:dispBlanksAs val="gap"/>
    <c:showDLblsOverMax val="0"/>
  </c:chart>
  <c:txPr>
    <a:bodyPr/>
    <a:lstStyle/>
    <a:p>
      <a:pPr>
        <a:defRPr sz="1769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\О\с\н\о\в\н\о\й</c:formatCode>
                <c:ptCount val="4"/>
                <c:pt idx="0">
                  <c:v>45</c:v>
                </c:pt>
                <c:pt idx="1">
                  <c:v>35</c:v>
                </c:pt>
                <c:pt idx="2">
                  <c:v>8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86-48D9-A703-A224A04C81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57089839"/>
        <c:axId val="1"/>
      </c:barChart>
      <c:catAx>
        <c:axId val="19570898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/>
        <c:numFmt formatCode="\О\с\н\о\в\н\о\й" sourceLinked="1"/>
        <c:majorTickMark val="out"/>
        <c:minorTickMark val="none"/>
        <c:tickLblPos val="nextTo"/>
        <c:crossAx val="1957089839"/>
        <c:crosses val="autoZero"/>
        <c:crossBetween val="between"/>
      </c:valAx>
      <c:spPr>
        <a:noFill/>
        <a:ln w="25326">
          <a:noFill/>
        </a:ln>
      </c:spPr>
    </c:plotArea>
    <c:plotVisOnly val="1"/>
    <c:dispBlanksAs val="gap"/>
    <c:showDLblsOverMax val="0"/>
  </c:chart>
  <c:txPr>
    <a:bodyPr/>
    <a:lstStyle/>
    <a:p>
      <a:pPr>
        <a:defRPr sz="179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\О\с\н\о\в\н\о\й</c:formatCode>
                <c:ptCount val="4"/>
                <c:pt idx="0">
                  <c:v>3</c:v>
                </c:pt>
                <c:pt idx="1">
                  <c:v>13</c:v>
                </c:pt>
                <c:pt idx="2">
                  <c:v>7</c:v>
                </c:pt>
                <c:pt idx="3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1A-4AEE-93EE-9A1E27BA0F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0769247"/>
        <c:axId val="1"/>
      </c:barChart>
      <c:catAx>
        <c:axId val="185076924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/>
        <c:numFmt formatCode="\О\с\н\о\в\н\о\й" sourceLinked="1"/>
        <c:majorTickMark val="out"/>
        <c:minorTickMark val="none"/>
        <c:tickLblPos val="nextTo"/>
        <c:crossAx val="1850769247"/>
        <c:crosses val="autoZero"/>
        <c:crossBetween val="between"/>
      </c:valAx>
      <c:spPr>
        <a:noFill/>
        <a:ln w="25326">
          <a:noFill/>
        </a:ln>
      </c:spPr>
    </c:plotArea>
    <c:plotVisOnly val="1"/>
    <c:dispBlanksAs val="gap"/>
    <c:showDLblsOverMax val="0"/>
  </c:chart>
  <c:txPr>
    <a:bodyPr/>
    <a:lstStyle/>
    <a:p>
      <a:pPr>
        <a:defRPr sz="179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\О\с\н\о\в\н\о\й</c:formatCode>
                <c:ptCount val="4"/>
                <c:pt idx="0">
                  <c:v>3</c:v>
                </c:pt>
                <c:pt idx="1">
                  <c:v>47</c:v>
                </c:pt>
                <c:pt idx="2">
                  <c:v>48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62-43C4-A41A-F5F328CF1C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49608735"/>
        <c:axId val="1"/>
      </c:barChart>
      <c:catAx>
        <c:axId val="184960873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/>
        <c:numFmt formatCode="\О\с\н\о\в\н\о\й" sourceLinked="1"/>
        <c:majorTickMark val="out"/>
        <c:minorTickMark val="none"/>
        <c:tickLblPos val="nextTo"/>
        <c:crossAx val="1849608735"/>
        <c:crosses val="autoZero"/>
        <c:crossBetween val="between"/>
      </c:valAx>
      <c:spPr>
        <a:noFill/>
        <a:ln w="25326">
          <a:noFill/>
        </a:ln>
      </c:spPr>
    </c:plotArea>
    <c:plotVisOnly val="1"/>
    <c:dispBlanksAs val="gap"/>
    <c:showDLblsOverMax val="0"/>
  </c:chart>
  <c:txPr>
    <a:bodyPr/>
    <a:lstStyle/>
    <a:p>
      <a:pPr>
        <a:defRPr sz="179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\О\с\н\о\в\н\о\й</c:formatCode>
                <c:ptCount val="4"/>
                <c:pt idx="0">
                  <c:v>13</c:v>
                </c:pt>
                <c:pt idx="1">
                  <c:v>12</c:v>
                </c:pt>
                <c:pt idx="2">
                  <c:v>33</c:v>
                </c:pt>
                <c:pt idx="3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86-450A-869F-A367A253AE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49610735"/>
        <c:axId val="1"/>
      </c:barChart>
      <c:catAx>
        <c:axId val="184961073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/>
        <c:numFmt formatCode="\О\с\н\о\в\н\о\й" sourceLinked="1"/>
        <c:majorTickMark val="out"/>
        <c:minorTickMark val="none"/>
        <c:tickLblPos val="nextTo"/>
        <c:crossAx val="1849610735"/>
        <c:crosses val="autoZero"/>
        <c:crossBetween val="between"/>
      </c:valAx>
      <c:spPr>
        <a:noFill/>
        <a:ln w="25326">
          <a:noFill/>
        </a:ln>
      </c:spPr>
    </c:plotArea>
    <c:plotVisOnly val="1"/>
    <c:dispBlanksAs val="gap"/>
    <c:showDLblsOverMax val="0"/>
  </c:chart>
  <c:txPr>
    <a:bodyPr/>
    <a:lstStyle/>
    <a:p>
      <a:pPr>
        <a:defRPr sz="179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\О\с\н\о\в\н\о\й</c:formatCode>
                <c:ptCount val="4"/>
                <c:pt idx="0">
                  <c:v>45</c:v>
                </c:pt>
                <c:pt idx="1">
                  <c:v>49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65-4116-9F35-4F5E5725FB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59651279"/>
        <c:axId val="1"/>
      </c:barChart>
      <c:catAx>
        <c:axId val="19596512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/>
        <c:numFmt formatCode="\О\с\н\о\в\н\о\й" sourceLinked="1"/>
        <c:majorTickMark val="out"/>
        <c:minorTickMark val="none"/>
        <c:tickLblPos val="nextTo"/>
        <c:crossAx val="1959651279"/>
        <c:crosses val="autoZero"/>
        <c:crossBetween val="between"/>
      </c:valAx>
      <c:spPr>
        <a:noFill/>
        <a:ln w="25326">
          <a:noFill/>
        </a:ln>
      </c:spPr>
    </c:plotArea>
    <c:plotVisOnly val="1"/>
    <c:dispBlanksAs val="gap"/>
    <c:showDLblsOverMax val="0"/>
  </c:chart>
  <c:txPr>
    <a:bodyPr/>
    <a:lstStyle/>
    <a:p>
      <a:pPr>
        <a:defRPr sz="179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\О\с\н\о\в\н\о\й</c:formatCode>
                <c:ptCount val="4"/>
                <c:pt idx="0">
                  <c:v>7</c:v>
                </c:pt>
                <c:pt idx="1">
                  <c:v>12</c:v>
                </c:pt>
                <c:pt idx="2">
                  <c:v>40</c:v>
                </c:pt>
                <c:pt idx="3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CD-49EA-9606-701E9F22FE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14489183"/>
        <c:axId val="1"/>
      </c:barChart>
      <c:catAx>
        <c:axId val="181448918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/>
        <c:numFmt formatCode="\О\с\н\о\в\н\о\й" sourceLinked="1"/>
        <c:majorTickMark val="out"/>
        <c:minorTickMark val="none"/>
        <c:tickLblPos val="nextTo"/>
        <c:crossAx val="1814489183"/>
        <c:crosses val="autoZero"/>
        <c:crossBetween val="between"/>
      </c:valAx>
      <c:spPr>
        <a:noFill/>
        <a:ln w="25420">
          <a:noFill/>
        </a:ln>
      </c:spPr>
    </c:plotArea>
    <c:plotVisOnly val="1"/>
    <c:dispBlanksAs val="gap"/>
    <c:showDLblsOverMax val="0"/>
  </c:chart>
  <c:txPr>
    <a:bodyPr/>
    <a:lstStyle/>
    <a:p>
      <a:pPr>
        <a:defRPr sz="1786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22222222222222E-2"/>
          <c:y val="2.8070185778951338E-2"/>
          <c:w val="0.90222222222222226"/>
          <c:h val="0.525488612787627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\О\с\н\о\в\н\о\й</c:formatCode>
                <c:ptCount val="4"/>
                <c:pt idx="0">
                  <c:v>13</c:v>
                </c:pt>
                <c:pt idx="1">
                  <c:v>16</c:v>
                </c:pt>
                <c:pt idx="2">
                  <c:v>24</c:v>
                </c:pt>
                <c:pt idx="3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1D-48D9-A2C2-5E61BC6F9A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14488383"/>
        <c:axId val="1"/>
      </c:barChart>
      <c:catAx>
        <c:axId val="181448838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/>
        <c:numFmt formatCode="\О\с\н\о\в\н\о\й" sourceLinked="1"/>
        <c:majorTickMark val="out"/>
        <c:minorTickMark val="none"/>
        <c:tickLblPos val="nextTo"/>
        <c:crossAx val="1814488383"/>
        <c:crosses val="autoZero"/>
        <c:crossBetween val="between"/>
      </c:valAx>
      <c:spPr>
        <a:noFill/>
        <a:ln w="25326">
          <a:noFill/>
        </a:ln>
      </c:spPr>
    </c:plotArea>
    <c:plotVisOnly val="1"/>
    <c:dispBlanksAs val="gap"/>
    <c:showDLblsOverMax val="0"/>
  </c:chart>
  <c:txPr>
    <a:bodyPr/>
    <a:lstStyle/>
    <a:p>
      <a:pPr>
        <a:defRPr sz="179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\О\с\н\о\в\н\о\й</c:formatCode>
                <c:ptCount val="4"/>
                <c:pt idx="0">
                  <c:v>1</c:v>
                </c:pt>
                <c:pt idx="1">
                  <c:v>1</c:v>
                </c:pt>
                <c:pt idx="2">
                  <c:v>33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25-4AD7-B196-66C305EA06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61957055"/>
        <c:axId val="1"/>
      </c:barChart>
      <c:catAx>
        <c:axId val="196195705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/>
        <c:numFmt formatCode="\О\с\н\о\в\н\о\й" sourceLinked="1"/>
        <c:majorTickMark val="out"/>
        <c:minorTickMark val="none"/>
        <c:tickLblPos val="nextTo"/>
        <c:crossAx val="1961957055"/>
        <c:crosses val="autoZero"/>
        <c:crossBetween val="between"/>
      </c:valAx>
      <c:spPr>
        <a:noFill/>
        <a:ln w="25420">
          <a:noFill/>
        </a:ln>
      </c:spPr>
    </c:plotArea>
    <c:plotVisOnly val="1"/>
    <c:dispBlanksAs val="gap"/>
    <c:showDLblsOverMax val="0"/>
  </c:chart>
  <c:txPr>
    <a:bodyPr/>
    <a:lstStyle/>
    <a:p>
      <a:pPr>
        <a:defRPr sz="1794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\О\с\н\о\в\н\о\й</c:formatCode>
                <c:ptCount val="4"/>
                <c:pt idx="0">
                  <c:v>29</c:v>
                </c:pt>
                <c:pt idx="1">
                  <c:v>30</c:v>
                </c:pt>
                <c:pt idx="2">
                  <c:v>33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9C-457E-9030-CA0D6DC92D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57136223"/>
        <c:axId val="1"/>
      </c:barChart>
      <c:catAx>
        <c:axId val="195713622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/>
        <c:numFmt formatCode="\О\с\н\о\в\н\о\й" sourceLinked="1"/>
        <c:majorTickMark val="out"/>
        <c:minorTickMark val="none"/>
        <c:tickLblPos val="nextTo"/>
        <c:crossAx val="1957136223"/>
        <c:crosses val="autoZero"/>
        <c:crossBetween val="between"/>
      </c:valAx>
      <c:spPr>
        <a:noFill/>
        <a:ln w="25326">
          <a:noFill/>
        </a:ln>
      </c:spPr>
    </c:plotArea>
    <c:plotVisOnly val="1"/>
    <c:dispBlanksAs val="gap"/>
    <c:showDLblsOverMax val="0"/>
  </c:chart>
  <c:txPr>
    <a:bodyPr/>
    <a:lstStyle/>
    <a:p>
      <a:pPr>
        <a:defRPr sz="179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\О\с\н\о\в\н\о\й</c:formatCode>
                <c:ptCount val="4"/>
                <c:pt idx="0">
                  <c:v>73</c:v>
                </c:pt>
                <c:pt idx="1">
                  <c:v>25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B4-42CC-8ACE-FBFC98F459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60343839"/>
        <c:axId val="1"/>
      </c:barChart>
      <c:catAx>
        <c:axId val="19603438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/>
        <c:numFmt formatCode="\О\с\н\о\в\н\о\й" sourceLinked="1"/>
        <c:majorTickMark val="out"/>
        <c:minorTickMark val="none"/>
        <c:tickLblPos val="nextTo"/>
        <c:crossAx val="1960343839"/>
        <c:crosses val="autoZero"/>
        <c:crossBetween val="between"/>
      </c:valAx>
      <c:spPr>
        <a:noFill/>
        <a:ln w="25326">
          <a:noFill/>
        </a:ln>
      </c:spPr>
    </c:plotArea>
    <c:plotVisOnly val="1"/>
    <c:dispBlanksAs val="gap"/>
    <c:showDLblsOverMax val="0"/>
  </c:chart>
  <c:txPr>
    <a:bodyPr/>
    <a:lstStyle/>
    <a:p>
      <a:pPr>
        <a:defRPr sz="179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888888888888891E-2"/>
          <c:y val="0"/>
          <c:w val="0.90222222222222226"/>
          <c:h val="0.525488612787627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Лист1!$B$2:$B$5</c:f>
              <c:numCache>
                <c:formatCode>\О\с\н\о\в\н\о\й</c:formatCode>
                <c:ptCount val="4"/>
                <c:pt idx="0">
                  <c:v>23</c:v>
                </c:pt>
                <c:pt idx="1">
                  <c:v>32</c:v>
                </c:pt>
                <c:pt idx="2">
                  <c:v>35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52-4C36-B79A-0267F5EAE7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60334639"/>
        <c:axId val="1"/>
      </c:barChart>
      <c:catAx>
        <c:axId val="19603346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/>
        <c:numFmt formatCode="\О\с\н\о\в\н\о\й" sourceLinked="1"/>
        <c:majorTickMark val="out"/>
        <c:minorTickMark val="none"/>
        <c:tickLblPos val="nextTo"/>
        <c:crossAx val="1960334639"/>
        <c:crosses val="autoZero"/>
        <c:crossBetween val="between"/>
      </c:valAx>
      <c:spPr>
        <a:noFill/>
        <a:ln w="25326">
          <a:noFill/>
        </a:ln>
      </c:spPr>
    </c:plotArea>
    <c:plotVisOnly val="1"/>
    <c:dispBlanksAs val="gap"/>
    <c:showDLblsOverMax val="0"/>
  </c:chart>
  <c:txPr>
    <a:bodyPr/>
    <a:lstStyle/>
    <a:p>
      <a:pPr>
        <a:defRPr sz="179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17158796-AC61-4164-AAB7-12DF2940FE1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FB21705-0173-4CF0-B279-C0D3CD875ED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CE7F8BA-AE77-4D9B-BE2B-7CFD2DF9F5DF}" type="datetimeFigureOut">
              <a:rPr lang="ru-RU"/>
              <a:pPr>
                <a:defRPr/>
              </a:pPr>
              <a:t>25.04.2021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AD6FE980-2FB2-4769-A1D8-467F87727A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3F94DAC3-F1FE-4291-AE36-E854CB7126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FF0A90-2F05-4AA9-99F6-095FF696FBD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D87E473-B363-49A6-AE10-641DE9CE28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CC1C9F6-0EEB-400D-B9A9-83A0DABE5B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>
            <a:extLst>
              <a:ext uri="{FF2B5EF4-FFF2-40B4-BE49-F238E27FC236}">
                <a16:creationId xmlns:a16="http://schemas.microsoft.com/office/drawing/2014/main" id="{363F4ED7-4940-4C0B-8F95-D71469A8082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>
            <a:extLst>
              <a:ext uri="{FF2B5EF4-FFF2-40B4-BE49-F238E27FC236}">
                <a16:creationId xmlns:a16="http://schemas.microsoft.com/office/drawing/2014/main" id="{3A03A8BD-F882-4D34-9D04-6B40E5BD7BB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0244" name="Номер слайда 3">
            <a:extLst>
              <a:ext uri="{FF2B5EF4-FFF2-40B4-BE49-F238E27FC236}">
                <a16:creationId xmlns:a16="http://schemas.microsoft.com/office/drawing/2014/main" id="{7CC61860-7927-4B4A-8E30-A33715AC74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4644A79-2E5E-4E21-A30D-84E5DF3E3652}" type="slidenum">
              <a:rPr lang="ru-RU" altLang="ru-RU" smtClean="0"/>
              <a:pPr>
                <a:spcBef>
                  <a:spcPct val="0"/>
                </a:spcBef>
              </a:pPr>
              <a:t>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>
            <a:extLst>
              <a:ext uri="{FF2B5EF4-FFF2-40B4-BE49-F238E27FC236}">
                <a16:creationId xmlns:a16="http://schemas.microsoft.com/office/drawing/2014/main" id="{76AA5F21-7B99-42CA-A4E2-F0BF5F6816D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>
            <a:extLst>
              <a:ext uri="{FF2B5EF4-FFF2-40B4-BE49-F238E27FC236}">
                <a16:creationId xmlns:a16="http://schemas.microsoft.com/office/drawing/2014/main" id="{19D2DD2A-110D-4717-8B42-E4494864C26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7412" name="Номер слайда 3">
            <a:extLst>
              <a:ext uri="{FF2B5EF4-FFF2-40B4-BE49-F238E27FC236}">
                <a16:creationId xmlns:a16="http://schemas.microsoft.com/office/drawing/2014/main" id="{9EDB2698-E27E-4353-A8EE-314FF2D82E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78044AE-B8AD-4700-BB0E-594187E4256B}" type="slidenum">
              <a:rPr lang="ru-RU" altLang="ru-RU" smtClean="0"/>
              <a:pPr>
                <a:spcBef>
                  <a:spcPct val="0"/>
                </a:spcBef>
              </a:pPr>
              <a:t>12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6">
            <a:extLst>
              <a:ext uri="{FF2B5EF4-FFF2-40B4-BE49-F238E27FC236}">
                <a16:creationId xmlns:a16="http://schemas.microsoft.com/office/drawing/2014/main" id="{F767B93F-EC94-4DC1-ABA0-E2D5FA0623EC}"/>
              </a:ext>
            </a:extLst>
          </p:cNvPr>
          <p:cNvSpPr/>
          <p:nvPr/>
        </p:nvSpPr>
        <p:spPr>
          <a:xfrm rot="10800000">
            <a:off x="1" y="1520731"/>
            <a:ext cx="9144000" cy="3435579"/>
          </a:xfrm>
          <a:custGeom>
            <a:avLst/>
            <a:gdLst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19794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7466" y="25350"/>
                  <a:pt x="0" y="1979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28000"/>
                  <a:satMod val="2000000"/>
                  <a:alpha val="30000"/>
                </a:schemeClr>
              </a:gs>
              <a:gs pos="35000">
                <a:schemeClr val="bg2">
                  <a:shade val="100000"/>
                  <a:satMod val="600000"/>
                  <a:alpha val="0"/>
                </a:schemeClr>
              </a:gs>
            </a:gsLst>
            <a:lin ang="54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02920" y="2775745"/>
            <a:ext cx="8229600" cy="2167128"/>
          </a:xfrm>
        </p:spPr>
        <p:txBody>
          <a:bodyPr tIns="0" bIns="0" anchor="t"/>
          <a:lstStyle>
            <a:lvl1pPr>
              <a:defRPr sz="5000" cap="all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00064" y="1559720"/>
            <a:ext cx="5105400" cy="1219200"/>
          </a:xfrm>
        </p:spPr>
        <p:txBody>
          <a:bodyPr lIns="0" tIns="0" rIns="0" bIns="0" anchor="b"/>
          <a:lstStyle>
            <a:lvl1pPr marL="0" indent="0" algn="l">
              <a:buNone/>
              <a:defRPr sz="19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5" name="Date Placeholder 29">
            <a:extLst>
              <a:ext uri="{FF2B5EF4-FFF2-40B4-BE49-F238E27FC236}">
                <a16:creationId xmlns:a16="http://schemas.microsoft.com/office/drawing/2014/main" id="{05B8E4AE-CBE4-4C62-8A50-7E31605D3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A6948-D468-4F15-B31D-37BD619898DE}" type="datetime1">
              <a:rPr lang="en-US"/>
              <a:pPr>
                <a:defRPr/>
              </a:pPr>
              <a:t>4/25/2021</a:t>
            </a:fld>
            <a:endParaRPr lang="en-US"/>
          </a:p>
        </p:txBody>
      </p:sp>
      <p:sp>
        <p:nvSpPr>
          <p:cNvPr id="6" name="Footer Placeholder 18">
            <a:extLst>
              <a:ext uri="{FF2B5EF4-FFF2-40B4-BE49-F238E27FC236}">
                <a16:creationId xmlns:a16="http://schemas.microsoft.com/office/drawing/2014/main" id="{4911F95F-8BD2-46FC-8415-07DB4725D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6">
            <a:extLst>
              <a:ext uri="{FF2B5EF4-FFF2-40B4-BE49-F238E27FC236}">
                <a16:creationId xmlns:a16="http://schemas.microsoft.com/office/drawing/2014/main" id="{29668910-F09D-4352-89B2-118DD574C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A0601-D245-4E94-A08F-14D25BF3DD78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093143213"/>
      </p:ext>
    </p:extLst>
  </p:cSld>
  <p:clrMapOvr>
    <a:masterClrMapping/>
  </p:clrMapOvr>
  <p:transition>
    <p:diamond/>
    <p:sndAc>
      <p:stSnd>
        <p:snd r:embed="rId1" name="quest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5AF18A89-3B00-493C-98E3-99A1B50FE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3ACBD-C718-4856-8C67-8666876A3B2C}" type="datetime1">
              <a:rPr lang="en-US"/>
              <a:pPr>
                <a:defRPr/>
              </a:pPr>
              <a:t>4/25/2021</a:t>
            </a:fld>
            <a:endParaRPr lang="en-US" dirty="0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090D042F-38A8-428A-8EFB-EE1BEB9CE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9E06A14C-DA5E-487F-B939-E014A9279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EBEED-6BF8-48B5-99B6-E7D6C1D626E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272778289"/>
      </p:ext>
    </p:extLst>
  </p:cSld>
  <p:clrMapOvr>
    <a:masterClrMapping/>
  </p:clrMapOvr>
  <p:transition>
    <p:diamond/>
    <p:sndAc>
      <p:stSnd>
        <p:snd r:embed="rId1" name="quest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990600"/>
            <a:ext cx="7772400" cy="1362456"/>
          </a:xfrm>
        </p:spPr>
        <p:txBody>
          <a:bodyPr>
            <a:noAutofit/>
          </a:bodyPr>
          <a:lstStyle>
            <a:lvl1pPr algn="l">
              <a:buNone/>
              <a:defRPr sz="48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352677"/>
            <a:ext cx="7772400" cy="1509712"/>
          </a:xfrm>
        </p:spPr>
        <p:txBody>
          <a:bodyPr/>
          <a:lstStyle>
            <a:lvl1pPr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915B1C9D-372E-4E16-8E12-A98D5D4E9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806E7-2CB7-4209-BA7C-C3429527C4BD}" type="datetime1">
              <a:rPr lang="en-US"/>
              <a:pPr>
                <a:defRPr/>
              </a:pPr>
              <a:t>4/25/2021</a:t>
            </a:fld>
            <a:endParaRPr lang="en-US" dirty="0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D203FECB-C322-4808-BDAC-161D98E8D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E1D2B5B7-7EB1-4CC7-B849-17FB5EB9E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98469-404C-4371-AABA-7C4E3546558F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62587942"/>
      </p:ext>
    </p:extLst>
  </p:cSld>
  <p:clrMapOvr>
    <a:masterClrMapping/>
  </p:clrMapOvr>
  <p:transition>
    <p:diamond/>
    <p:sndAc>
      <p:stSnd>
        <p:snd r:embed="rId1" name="quest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245A68DB-9B5F-4A5C-B760-E660C7D59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DC2CF-FEAB-4020-82C8-2A405A1CEB26}" type="datetime1">
              <a:rPr lang="en-US"/>
              <a:pPr>
                <a:defRPr/>
              </a:pPr>
              <a:t>4/25/2021</a:t>
            </a:fld>
            <a:endParaRPr lang="en-US" dirty="0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AB4BEA59-2256-46B2-8CAA-7851C6F0F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B0BCA936-4D17-4EB0-8569-D3CDF71C4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92D1A-FC45-415C-8D1D-4D9A35FE03A8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953520751"/>
      </p:ext>
    </p:extLst>
  </p:cSld>
  <p:clrMapOvr>
    <a:masterClrMapping/>
  </p:clrMapOvr>
  <p:transition>
    <p:diamond/>
    <p:sndAc>
      <p:stSnd>
        <p:snd r:embed="rId1" name="quest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12168"/>
            <a:ext cx="4040188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8000" dist="38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2112168"/>
            <a:ext cx="4041775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667000"/>
            <a:ext cx="4040188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67000"/>
            <a:ext cx="4041775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D0F99577-F593-4B58-856F-E89072D5C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901E6-93F3-42C9-A4A2-F1603CCE5760}" type="datetime1">
              <a:rPr lang="en-US"/>
              <a:pPr>
                <a:defRPr/>
              </a:pPr>
              <a:t>4/25/2021</a:t>
            </a:fld>
            <a:endParaRPr lang="en-US" dirty="0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5DC66F2B-718E-49F2-ACF2-DCE90D403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5A8B0CD7-637C-4A6F-9B73-1065F587F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68BFB-BF46-4016-A937-2E39E4D7E01A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51651947"/>
      </p:ext>
    </p:extLst>
  </p:cSld>
  <p:clrMapOvr>
    <a:masterClrMapping/>
  </p:clrMapOvr>
  <p:transition>
    <p:diamond/>
    <p:sndAc>
      <p:stSnd>
        <p:snd r:embed="rId1" name="quest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effectLst/>
        </p:spPr>
        <p:txBody>
          <a:bodyPr/>
          <a:lstStyle>
            <a:lvl1pPr>
              <a:defRPr sz="4800" cap="none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4811718E-B59A-4B01-931A-673F070E7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958E9-F5F8-4734-B976-B837813E81EB}" type="datetime1">
              <a:rPr lang="en-US"/>
              <a:pPr>
                <a:defRPr/>
              </a:pPr>
              <a:t>4/25/2021</a:t>
            </a:fld>
            <a:endParaRPr lang="en-US" dirty="0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327762EF-AB75-41A3-8F0A-A644E31F7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472A378F-A5B2-4AB4-BEB9-EECA8EE41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12D1D-B372-4DDF-B93C-96917123A902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758521636"/>
      </p:ext>
    </p:extLst>
  </p:cSld>
  <p:clrMapOvr>
    <a:masterClrMapping/>
  </p:clrMapOvr>
  <p:transition>
    <p:diamond/>
    <p:sndAc>
      <p:stSnd>
        <p:snd r:embed="rId1" name="quest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B41D63F9-52D1-4DB7-8C19-D6D43AA1C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07994-CC1D-418D-96D2-BD54993D23E5}" type="datetime1">
              <a:rPr lang="en-US"/>
              <a:pPr>
                <a:defRPr/>
              </a:pPr>
              <a:t>4/25/2021</a:t>
            </a:fld>
            <a:endParaRPr lang="en-US" dirty="0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6BE47B06-B731-414B-B83C-32B69347F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9D36B3C2-8A0E-4FBB-9241-4D5DC33CF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4B49F-C59A-42F9-A74F-E94A253BB7A3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958786596"/>
      </p:ext>
    </p:extLst>
  </p:cSld>
  <p:clrMapOvr>
    <a:masterClrMapping/>
  </p:clrMapOvr>
  <p:transition>
    <p:diamond/>
    <p:sndAc>
      <p:stSnd>
        <p:snd r:embed="rId1" name="quest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40"/>
            <a:ext cx="8229600" cy="914400"/>
          </a:xfrm>
        </p:spPr>
        <p:txBody>
          <a:bodyPr tIns="0" bIns="0"/>
          <a:lstStyle>
            <a:lvl1pPr algn="l">
              <a:buNone/>
              <a:defRPr sz="50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133856"/>
            <a:ext cx="2590800" cy="5181600"/>
          </a:xfrm>
        </p:spPr>
        <p:txBody>
          <a:bodyPr lIns="45720" rIns="0"/>
          <a:lstStyle>
            <a:lvl1pPr marL="0" indent="0">
              <a:spcBef>
                <a:spcPts val="300"/>
              </a:spcBef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133472"/>
            <a:ext cx="5257800" cy="5191128"/>
          </a:xfrm>
        </p:spPr>
        <p:txBody>
          <a:bodyPr/>
          <a:lstStyle>
            <a:lvl1pPr algn="l">
              <a:defRPr sz="3000"/>
            </a:lvl1pPr>
            <a:lvl2pPr algn="l">
              <a:defRPr sz="2800"/>
            </a:lvl2pPr>
            <a:lvl3pPr algn="l">
              <a:defRPr sz="2400"/>
            </a:lvl3pPr>
            <a:lvl4pPr algn="l">
              <a:defRPr sz="2000"/>
            </a:lvl4pPr>
            <a:lvl5pPr algn="l"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46A6FF9E-CA96-495A-B74B-974D18C32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C2166-EDC4-43D5-BAD7-98E5F6C16955}" type="datetime1">
              <a:rPr lang="en-US"/>
              <a:pPr>
                <a:defRPr/>
              </a:pPr>
              <a:t>4/25/2021</a:t>
            </a:fld>
            <a:endParaRPr lang="en-US" dirty="0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BC9E8421-CAD1-4805-A414-75879F940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89A4370A-7FAF-440C-855A-6553BDD95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C8DEB-9FDF-4637-AF4E-09C6C34B9296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484146189"/>
      </p:ext>
    </p:extLst>
  </p:cSld>
  <p:clrMapOvr>
    <a:masterClrMapping/>
  </p:clrMapOvr>
  <p:transition>
    <p:diamond/>
    <p:sndAc>
      <p:stSnd>
        <p:snd r:embed="rId1" name="quest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240" y="1981200"/>
            <a:ext cx="3429000" cy="522288"/>
          </a:xfrm>
        </p:spPr>
        <p:txBody>
          <a:bodyPr tIns="0" bIns="0"/>
          <a:lstStyle>
            <a:lvl1pPr algn="r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93368" y="1066800"/>
            <a:ext cx="4572000" cy="4572000"/>
          </a:xfrm>
          <a:solidFill>
            <a:schemeClr val="bg2">
              <a:shade val="75000"/>
            </a:schemeClr>
          </a:solidFill>
          <a:ln w="60325">
            <a:solidFill>
              <a:srgbClr val="FFFFFF"/>
            </a:solidFill>
            <a:miter lim="800000"/>
          </a:ln>
          <a:effectLst>
            <a:outerShdw blurRad="36195" dist="10000" dir="5400000" algn="tl" rotWithShape="0">
              <a:srgbClr val="000000">
                <a:alpha val="75000"/>
              </a:srgbClr>
            </a:outerShdw>
            <a:reflection stA="21000" endA="500" endPos="10000" dist="20000" dir="5400000" sy="-100000" algn="bl" rotWithShape="0"/>
          </a:effectLst>
        </p:spPr>
        <p:txBody>
          <a:bodyPr>
            <a:normAutofit/>
          </a:bodyPr>
          <a:lstStyle>
            <a:lvl1pPr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6240" y="2543176"/>
            <a:ext cx="3429000" cy="914400"/>
          </a:xfrm>
        </p:spPr>
        <p:txBody>
          <a:bodyPr lIns="0" tIns="0" rIns="0" bIns="0"/>
          <a:lstStyle>
            <a:lvl1pPr indent="0" algn="r">
              <a:spcBef>
                <a:spcPts val="300"/>
              </a:spcBef>
              <a:buFontTx/>
              <a:buNone/>
              <a:defRPr sz="1400" baseline="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DFEFDEB9-91B6-4D2E-A9FE-586E7C4B3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9DFFC-DC20-4277-9FCF-30ED42FF9C56}" type="datetime1">
              <a:rPr lang="en-US"/>
              <a:pPr>
                <a:defRPr/>
              </a:pPr>
              <a:t>4/25/2021</a:t>
            </a:fld>
            <a:endParaRPr lang="en-US" dirty="0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CE2621A2-C454-4518-9ECA-B1F15805D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B26FF6E0-29FA-44E9-9DD5-DF0053D01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CC439B-EF31-4000-9E3D-9E1AF0161F1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624271405"/>
      </p:ext>
    </p:extLst>
  </p:cSld>
  <p:clrMapOvr>
    <a:masterClrMapping/>
  </p:clrMapOvr>
  <p:transition>
    <p:diamond/>
    <p:sndAc>
      <p:stSnd>
        <p:snd r:embed="rId1" name="quest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242CBFD6-631C-4A8D-8017-649361A2D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66F3B-644A-4815-A54B-579CBD5D0C69}" type="datetime1">
              <a:rPr lang="en-US"/>
              <a:pPr>
                <a:defRPr/>
              </a:pPr>
              <a:t>4/25/2021</a:t>
            </a:fld>
            <a:endParaRPr lang="en-US" dirty="0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31F379C7-7A9E-41E0-9DAB-8A106B7F8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06B5F383-7A89-42DC-8FDE-593D1E1D3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201E2-62BB-42AF-965B-433ABECEEA2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611078060"/>
      </p:ext>
    </p:extLst>
  </p:cSld>
  <p:clrMapOvr>
    <a:masterClrMapping/>
  </p:clrMapOvr>
  <p:transition>
    <p:diamond/>
    <p:sndAc>
      <p:stSnd>
        <p:snd r:embed="rId1" name="quest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764113C6-7BF1-4931-A0A3-8CE1CC29C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C2D5C-5FBE-4AF8-84D8-AEAD87463BA6}" type="datetime1">
              <a:rPr lang="en-US"/>
              <a:pPr>
                <a:defRPr/>
              </a:pPr>
              <a:t>4/25/2021</a:t>
            </a:fld>
            <a:endParaRPr lang="en-US" dirty="0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8754653A-7552-481B-8D21-70BFE31A5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B1F356E4-EFE4-4C78-9F13-D203F7AE4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5DFD8-374B-4168-96B5-D2B943E9A9B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61023567"/>
      </p:ext>
    </p:extLst>
  </p:cSld>
  <p:clrMapOvr>
    <a:masterClrMapping/>
  </p:clrMapOvr>
  <p:transition>
    <p:diamond/>
    <p:sndAc>
      <p:stSnd>
        <p:snd r:embed="rId1" name="quest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>
            <a:extLst>
              <a:ext uri="{FF2B5EF4-FFF2-40B4-BE49-F238E27FC236}">
                <a16:creationId xmlns:a16="http://schemas.microsoft.com/office/drawing/2014/main" id="{CA0978FC-4277-4924-AE22-13D037A08735}"/>
              </a:ext>
            </a:extLst>
          </p:cNvPr>
          <p:cNvSpPr/>
          <p:nvPr/>
        </p:nvSpPr>
        <p:spPr>
          <a:xfrm rot="10800000">
            <a:off x="1" y="1142899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55000"/>
                  <a:satMod val="1800000"/>
                  <a:alpha val="5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Flowchart: Document 7">
            <a:extLst>
              <a:ext uri="{FF2B5EF4-FFF2-40B4-BE49-F238E27FC236}">
                <a16:creationId xmlns:a16="http://schemas.microsoft.com/office/drawing/2014/main" id="{AA7148A4-D564-4DF6-A9A5-73C9DFBC12C9}"/>
              </a:ext>
            </a:extLst>
          </p:cNvPr>
          <p:cNvSpPr/>
          <p:nvPr/>
        </p:nvSpPr>
        <p:spPr>
          <a:xfrm rot="10800000">
            <a:off x="1" y="1341133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40000"/>
                  <a:satMod val="1900000"/>
                  <a:alpha val="30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6110493A-2649-4455-A540-E3CAE91C6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524000"/>
          </a:xfrm>
          <a:prstGeom prst="rect">
            <a:avLst/>
          </a:prstGeom>
        </p:spPr>
        <p:txBody>
          <a:bodyPr vert="horz" lIns="0" tIns="9144" rIns="0" bIns="9144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33" name="Text Placeholder 29">
            <a:extLst>
              <a:ext uri="{FF2B5EF4-FFF2-40B4-BE49-F238E27FC236}">
                <a16:creationId xmlns:a16="http://schemas.microsoft.com/office/drawing/2014/main" id="{4892CDE8-4718-4B40-B907-4447DCC10E8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2179638"/>
            <a:ext cx="8229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9CEECB8-5259-4859-889C-1BAB1FB064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9812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928BFF2-0B87-4EC9-BDAA-5FEB417569F4}" type="datetime1">
              <a:rPr lang="en-US"/>
              <a:pPr>
                <a:defRPr/>
              </a:pPr>
              <a:t>4/25/2021</a:t>
            </a:fld>
            <a:endParaRPr lang="en-US" dirty="0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0397D4A3-B561-4E17-B2CF-C080103043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7CCFE4B6-6D03-4AB8-9880-961093D99D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53400" y="6356350"/>
            <a:ext cx="533400" cy="365125"/>
          </a:xfrm>
          <a:prstGeom prst="rect">
            <a:avLst/>
          </a:prstGeom>
        </p:spPr>
        <p:txBody>
          <a:bodyPr vert="horz" wrap="square" lIns="91440" tIns="45720" rIns="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BCB7A8"/>
                </a:solidFill>
                <a:latin typeface="Corbel" panose="020B0503020204020204" pitchFamily="34" charset="0"/>
              </a:defRPr>
            </a:lvl1pPr>
          </a:lstStyle>
          <a:p>
            <a:pPr>
              <a:defRPr/>
            </a:pPr>
            <a:fld id="{55E80DA8-CAAD-4BFD-BBC7-4E401E901EF0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79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ransition>
    <p:diamond/>
    <p:sndAc>
      <p:stSnd>
        <p:snd r:embed="rId13" name="quest.wav"/>
      </p:stSnd>
    </p:sndAc>
  </p:transition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800" b="1" kern="1200">
          <a:ln w="500">
            <a:solidFill>
              <a:schemeClr val="tx2">
                <a:shade val="20000"/>
                <a:satMod val="350000"/>
              </a:schemeClr>
            </a:solidFill>
          </a:ln>
          <a:solidFill>
            <a:srgbClr val="FFFFD2"/>
          </a:solidFill>
          <a:effectLst>
            <a:outerShdw blurRad="30000" dist="30000" dir="2700000" algn="tl" rotWithShape="0">
              <a:schemeClr val="bg2">
                <a:shade val="45000"/>
                <a:satMod val="150000"/>
                <a:alpha val="90000"/>
              </a:scheme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800" b="1">
          <a:solidFill>
            <a:srgbClr val="FFFFD2"/>
          </a:solidFill>
          <a:latin typeface="Corbel" pitchFamily="34" charset="0"/>
        </a:defRPr>
      </a:lvl9pPr>
    </p:titleStyle>
    <p:bodyStyle>
      <a:lvl1pPr marL="319088" indent="-3190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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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22338" indent="-273050" algn="l" rtl="0" eaLnBrk="0" fontAlgn="base" hangingPunct="0">
        <a:spcBef>
          <a:spcPct val="20000"/>
        </a:spcBef>
        <a:spcAft>
          <a:spcPct val="0"/>
        </a:spcAft>
        <a:buClr>
          <a:srgbClr val="FF953E"/>
        </a:buClr>
        <a:buFont typeface="Wingdings 2" panose="05020102010507070707" pitchFamily="18" charset="2"/>
        <a:buChar char="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28600" algn="l" rtl="0" eaLnBrk="0" fontAlgn="base" hangingPunct="0">
        <a:spcBef>
          <a:spcPct val="20000"/>
        </a:spcBef>
        <a:spcAft>
          <a:spcPct val="0"/>
        </a:spcAft>
        <a:buClr>
          <a:srgbClr val="F8BD52"/>
        </a:buClr>
        <a:buFont typeface="Wingdings 2" panose="05020102010507070707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228600" algn="l" rtl="0" eaLnBrk="0" fontAlgn="base" hangingPunct="0">
        <a:spcBef>
          <a:spcPct val="20000"/>
        </a:spcBef>
        <a:spcAft>
          <a:spcPct val="0"/>
        </a:spcAft>
        <a:buClr>
          <a:srgbClr val="46A6BD"/>
        </a:buClr>
        <a:buFont typeface="Wingdings 2" panose="05020102010507070707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73352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1096" indent="-228600" algn="l" rtl="0" eaLnBrk="1" latinLnBrk="0" hangingPunct="1">
        <a:spcBef>
          <a:spcPct val="20000"/>
        </a:spcBef>
        <a:buClr>
          <a:schemeClr val="tx2"/>
        </a:buClr>
        <a:buFont typeface="Wingdings 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21408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22576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slide" Target="slide2.xml"/><Relationship Id="rId4" Type="http://schemas.openxmlformats.org/officeDocument/2006/relationships/slide" Target="slide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5.png"/><Relationship Id="rId3" Type="http://schemas.microsoft.com/office/2007/relationships/media" Target="../media/media2.m4a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.jpeg"/><Relationship Id="rId2" Type="http://schemas.openxmlformats.org/officeDocument/2006/relationships/audio" Target="../media/media1.m4a"/><Relationship Id="rId16" Type="http://schemas.openxmlformats.org/officeDocument/2006/relationships/slide" Target="slide4.xml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3.gif"/><Relationship Id="rId5" Type="http://schemas.microsoft.com/office/2007/relationships/media" Target="../media/media3.m4a"/><Relationship Id="rId15" Type="http://schemas.openxmlformats.org/officeDocument/2006/relationships/image" Target="../media/image7.png"/><Relationship Id="rId10" Type="http://schemas.openxmlformats.org/officeDocument/2006/relationships/chart" Target="../charts/chart1.xml"/><Relationship Id="rId4" Type="http://schemas.openxmlformats.org/officeDocument/2006/relationships/audio" Target="../media/media2.m4a"/><Relationship Id="rId9" Type="http://schemas.openxmlformats.org/officeDocument/2006/relationships/slide" Target="slide18.xml"/><Relationship Id="rId1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8.png"/><Relationship Id="rId3" Type="http://schemas.microsoft.com/office/2007/relationships/media" Target="../media/media2.m4a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.jpeg"/><Relationship Id="rId2" Type="http://schemas.openxmlformats.org/officeDocument/2006/relationships/audio" Target="../media/media1.m4a"/><Relationship Id="rId16" Type="http://schemas.openxmlformats.org/officeDocument/2006/relationships/slide" Target="slide5.xml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3.gif"/><Relationship Id="rId5" Type="http://schemas.microsoft.com/office/2007/relationships/media" Target="../media/media3.m4a"/><Relationship Id="rId15" Type="http://schemas.openxmlformats.org/officeDocument/2006/relationships/image" Target="../media/image7.png"/><Relationship Id="rId10" Type="http://schemas.openxmlformats.org/officeDocument/2006/relationships/chart" Target="../charts/chart2.xml"/><Relationship Id="rId4" Type="http://schemas.openxmlformats.org/officeDocument/2006/relationships/audio" Target="../media/media2.m4a"/><Relationship Id="rId9" Type="http://schemas.openxmlformats.org/officeDocument/2006/relationships/slide" Target="slide18.xml"/><Relationship Id="rId1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0.png"/><Relationship Id="rId3" Type="http://schemas.microsoft.com/office/2007/relationships/media" Target="../media/media2.m4a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.jpeg"/><Relationship Id="rId17" Type="http://schemas.openxmlformats.org/officeDocument/2006/relationships/slide" Target="slide5.xml"/><Relationship Id="rId2" Type="http://schemas.openxmlformats.org/officeDocument/2006/relationships/audio" Target="../media/media1.m4a"/><Relationship Id="rId16" Type="http://schemas.openxmlformats.org/officeDocument/2006/relationships/slide" Target="slide6.xml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3.gif"/><Relationship Id="rId5" Type="http://schemas.microsoft.com/office/2007/relationships/media" Target="../media/media3.m4a"/><Relationship Id="rId15" Type="http://schemas.openxmlformats.org/officeDocument/2006/relationships/image" Target="../media/image7.png"/><Relationship Id="rId10" Type="http://schemas.openxmlformats.org/officeDocument/2006/relationships/chart" Target="../charts/chart3.xml"/><Relationship Id="rId4" Type="http://schemas.openxmlformats.org/officeDocument/2006/relationships/audio" Target="../media/media2.m4a"/><Relationship Id="rId9" Type="http://schemas.openxmlformats.org/officeDocument/2006/relationships/slide" Target="slide18.xml"/><Relationship Id="rId1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13" Type="http://schemas.openxmlformats.org/officeDocument/2006/relationships/image" Target="../media/image4.jpeg"/><Relationship Id="rId3" Type="http://schemas.microsoft.com/office/2007/relationships/media" Target="../media/media2.m4a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.gif"/><Relationship Id="rId17" Type="http://schemas.openxmlformats.org/officeDocument/2006/relationships/slide" Target="slide7.xml"/><Relationship Id="rId2" Type="http://schemas.openxmlformats.org/officeDocument/2006/relationships/audio" Target="../media/media1.m4a"/><Relationship Id="rId16" Type="http://schemas.openxmlformats.org/officeDocument/2006/relationships/image" Target="../media/image7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chart" Target="../charts/chart4.xml"/><Relationship Id="rId5" Type="http://schemas.microsoft.com/office/2007/relationships/media" Target="../media/media3.m4a"/><Relationship Id="rId15" Type="http://schemas.openxmlformats.org/officeDocument/2006/relationships/image" Target="../media/image13.png"/><Relationship Id="rId10" Type="http://schemas.openxmlformats.org/officeDocument/2006/relationships/slide" Target="slide18.xml"/><Relationship Id="rId4" Type="http://schemas.openxmlformats.org/officeDocument/2006/relationships/audio" Target="../media/media2.m4a"/><Relationship Id="rId9" Type="http://schemas.openxmlformats.org/officeDocument/2006/relationships/audio" Target="../media/audio1.wav"/><Relationship Id="rId1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4.png"/><Relationship Id="rId3" Type="http://schemas.microsoft.com/office/2007/relationships/media" Target="../media/media2.m4a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.jpeg"/><Relationship Id="rId2" Type="http://schemas.openxmlformats.org/officeDocument/2006/relationships/audio" Target="../media/media1.m4a"/><Relationship Id="rId16" Type="http://schemas.openxmlformats.org/officeDocument/2006/relationships/slide" Target="slide8.xml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3.gif"/><Relationship Id="rId5" Type="http://schemas.microsoft.com/office/2007/relationships/media" Target="../media/media3.m4a"/><Relationship Id="rId15" Type="http://schemas.openxmlformats.org/officeDocument/2006/relationships/image" Target="../media/image7.png"/><Relationship Id="rId10" Type="http://schemas.openxmlformats.org/officeDocument/2006/relationships/chart" Target="../charts/chart5.xml"/><Relationship Id="rId4" Type="http://schemas.openxmlformats.org/officeDocument/2006/relationships/audio" Target="../media/media2.m4a"/><Relationship Id="rId9" Type="http://schemas.openxmlformats.org/officeDocument/2006/relationships/slide" Target="slide18.xml"/><Relationship Id="rId1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6.png"/><Relationship Id="rId3" Type="http://schemas.microsoft.com/office/2007/relationships/media" Target="../media/media2.m4a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.jpeg"/><Relationship Id="rId2" Type="http://schemas.openxmlformats.org/officeDocument/2006/relationships/audio" Target="../media/media1.m4a"/><Relationship Id="rId16" Type="http://schemas.openxmlformats.org/officeDocument/2006/relationships/slide" Target="slide9.xml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3.gif"/><Relationship Id="rId5" Type="http://schemas.microsoft.com/office/2007/relationships/media" Target="../media/media3.m4a"/><Relationship Id="rId15" Type="http://schemas.openxmlformats.org/officeDocument/2006/relationships/image" Target="../media/image7.png"/><Relationship Id="rId10" Type="http://schemas.openxmlformats.org/officeDocument/2006/relationships/chart" Target="../charts/chart6.xml"/><Relationship Id="rId4" Type="http://schemas.openxmlformats.org/officeDocument/2006/relationships/audio" Target="../media/media2.m4a"/><Relationship Id="rId9" Type="http://schemas.openxmlformats.org/officeDocument/2006/relationships/slide" Target="slide18.xml"/><Relationship Id="rId1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8.png"/><Relationship Id="rId3" Type="http://schemas.microsoft.com/office/2007/relationships/media" Target="../media/media2.m4a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.jpe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3.gif"/><Relationship Id="rId5" Type="http://schemas.microsoft.com/office/2007/relationships/media" Target="../media/media3.m4a"/><Relationship Id="rId15" Type="http://schemas.openxmlformats.org/officeDocument/2006/relationships/image" Target="../media/image7.png"/><Relationship Id="rId10" Type="http://schemas.openxmlformats.org/officeDocument/2006/relationships/chart" Target="../charts/chart7.xml"/><Relationship Id="rId4" Type="http://schemas.openxmlformats.org/officeDocument/2006/relationships/audio" Target="../media/media2.m4a"/><Relationship Id="rId9" Type="http://schemas.openxmlformats.org/officeDocument/2006/relationships/slide" Target="slide18.xml"/><Relationship Id="rId1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20.png"/><Relationship Id="rId3" Type="http://schemas.microsoft.com/office/2007/relationships/media" Target="../media/media2.m4a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.jpeg"/><Relationship Id="rId2" Type="http://schemas.openxmlformats.org/officeDocument/2006/relationships/audio" Target="../media/media1.m4a"/><Relationship Id="rId16" Type="http://schemas.openxmlformats.org/officeDocument/2006/relationships/slide" Target="slide11.xml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3.gif"/><Relationship Id="rId5" Type="http://schemas.microsoft.com/office/2007/relationships/media" Target="../media/media3.m4a"/><Relationship Id="rId15" Type="http://schemas.openxmlformats.org/officeDocument/2006/relationships/image" Target="../media/image7.png"/><Relationship Id="rId10" Type="http://schemas.openxmlformats.org/officeDocument/2006/relationships/chart" Target="../charts/chart8.xml"/><Relationship Id="rId4" Type="http://schemas.openxmlformats.org/officeDocument/2006/relationships/audio" Target="../media/media2.m4a"/><Relationship Id="rId9" Type="http://schemas.openxmlformats.org/officeDocument/2006/relationships/slide" Target="slide18.xml"/><Relationship Id="rId1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22.png"/><Relationship Id="rId3" Type="http://schemas.microsoft.com/office/2007/relationships/media" Target="../media/media2.m4a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.jpeg"/><Relationship Id="rId2" Type="http://schemas.openxmlformats.org/officeDocument/2006/relationships/audio" Target="../media/media1.m4a"/><Relationship Id="rId16" Type="http://schemas.openxmlformats.org/officeDocument/2006/relationships/slide" Target="slide12.xml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3.gif"/><Relationship Id="rId5" Type="http://schemas.microsoft.com/office/2007/relationships/media" Target="../media/media3.m4a"/><Relationship Id="rId15" Type="http://schemas.openxmlformats.org/officeDocument/2006/relationships/image" Target="../media/image7.png"/><Relationship Id="rId10" Type="http://schemas.openxmlformats.org/officeDocument/2006/relationships/chart" Target="../charts/chart9.xml"/><Relationship Id="rId4" Type="http://schemas.openxmlformats.org/officeDocument/2006/relationships/audio" Target="../media/media2.m4a"/><Relationship Id="rId9" Type="http://schemas.openxmlformats.org/officeDocument/2006/relationships/slide" Target="slide18.xml"/><Relationship Id="rId1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13" Type="http://schemas.openxmlformats.org/officeDocument/2006/relationships/image" Target="../media/image4.jpeg"/><Relationship Id="rId3" Type="http://schemas.microsoft.com/office/2007/relationships/media" Target="../media/media2.m4a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.gif"/><Relationship Id="rId17" Type="http://schemas.openxmlformats.org/officeDocument/2006/relationships/slide" Target="slide13.xml"/><Relationship Id="rId2" Type="http://schemas.openxmlformats.org/officeDocument/2006/relationships/audio" Target="../media/media1.m4a"/><Relationship Id="rId16" Type="http://schemas.openxmlformats.org/officeDocument/2006/relationships/image" Target="../media/image7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chart" Target="../charts/chart10.xml"/><Relationship Id="rId5" Type="http://schemas.microsoft.com/office/2007/relationships/media" Target="../media/media3.m4a"/><Relationship Id="rId15" Type="http://schemas.openxmlformats.org/officeDocument/2006/relationships/image" Target="../media/image25.png"/><Relationship Id="rId10" Type="http://schemas.openxmlformats.org/officeDocument/2006/relationships/slide" Target="slide18.xml"/><Relationship Id="rId4" Type="http://schemas.openxmlformats.org/officeDocument/2006/relationships/audio" Target="../media/media2.m4a"/><Relationship Id="rId9" Type="http://schemas.openxmlformats.org/officeDocument/2006/relationships/audio" Target="../media/audio1.wav"/><Relationship Id="rId1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26.png"/><Relationship Id="rId3" Type="http://schemas.microsoft.com/office/2007/relationships/media" Target="../media/media2.m4a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.jpeg"/><Relationship Id="rId2" Type="http://schemas.openxmlformats.org/officeDocument/2006/relationships/audio" Target="../media/media1.m4a"/><Relationship Id="rId16" Type="http://schemas.openxmlformats.org/officeDocument/2006/relationships/slide" Target="slide14.xml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3.gif"/><Relationship Id="rId5" Type="http://schemas.microsoft.com/office/2007/relationships/media" Target="../media/media3.m4a"/><Relationship Id="rId15" Type="http://schemas.openxmlformats.org/officeDocument/2006/relationships/image" Target="../media/image7.png"/><Relationship Id="rId10" Type="http://schemas.openxmlformats.org/officeDocument/2006/relationships/chart" Target="../charts/chart11.xml"/><Relationship Id="rId4" Type="http://schemas.openxmlformats.org/officeDocument/2006/relationships/audio" Target="../media/media2.m4a"/><Relationship Id="rId9" Type="http://schemas.openxmlformats.org/officeDocument/2006/relationships/slide" Target="slide18.xml"/><Relationship Id="rId1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4.jpeg"/><Relationship Id="rId3" Type="http://schemas.microsoft.com/office/2007/relationships/media" Target="../media/media2.m4a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7.png"/><Relationship Id="rId2" Type="http://schemas.openxmlformats.org/officeDocument/2006/relationships/audio" Target="../media/media1.m4a"/><Relationship Id="rId16" Type="http://schemas.openxmlformats.org/officeDocument/2006/relationships/slide" Target="slide15.xml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3.gif"/><Relationship Id="rId5" Type="http://schemas.microsoft.com/office/2007/relationships/media" Target="../media/media3.m4a"/><Relationship Id="rId15" Type="http://schemas.openxmlformats.org/officeDocument/2006/relationships/image" Target="../media/image7.png"/><Relationship Id="rId10" Type="http://schemas.openxmlformats.org/officeDocument/2006/relationships/chart" Target="../charts/chart12.xml"/><Relationship Id="rId4" Type="http://schemas.openxmlformats.org/officeDocument/2006/relationships/audio" Target="../media/media2.m4a"/><Relationship Id="rId9" Type="http://schemas.openxmlformats.org/officeDocument/2006/relationships/slide" Target="slide18.xml"/><Relationship Id="rId1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28.png"/><Relationship Id="rId3" Type="http://schemas.microsoft.com/office/2007/relationships/media" Target="../media/media2.m4a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.jpeg"/><Relationship Id="rId2" Type="http://schemas.openxmlformats.org/officeDocument/2006/relationships/audio" Target="../media/media1.m4a"/><Relationship Id="rId16" Type="http://schemas.openxmlformats.org/officeDocument/2006/relationships/slide" Target="slide16.xml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3.gif"/><Relationship Id="rId5" Type="http://schemas.microsoft.com/office/2007/relationships/media" Target="../media/media3.m4a"/><Relationship Id="rId15" Type="http://schemas.openxmlformats.org/officeDocument/2006/relationships/image" Target="../media/image7.png"/><Relationship Id="rId10" Type="http://schemas.openxmlformats.org/officeDocument/2006/relationships/chart" Target="../charts/chart13.xml"/><Relationship Id="rId4" Type="http://schemas.openxmlformats.org/officeDocument/2006/relationships/audio" Target="../media/media2.m4a"/><Relationship Id="rId9" Type="http://schemas.openxmlformats.org/officeDocument/2006/relationships/slide" Target="slide18.xml"/><Relationship Id="rId1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7.png"/><Relationship Id="rId3" Type="http://schemas.microsoft.com/office/2007/relationships/media" Target="../media/media3.m4a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0.png"/><Relationship Id="rId2" Type="http://schemas.openxmlformats.org/officeDocument/2006/relationships/audio" Target="../media/media2.m4a"/><Relationship Id="rId16" Type="http://schemas.openxmlformats.org/officeDocument/2006/relationships/image" Target="../media/image4.jpeg"/><Relationship Id="rId1" Type="http://schemas.microsoft.com/office/2007/relationships/media" Target="../media/media2.m4a"/><Relationship Id="rId6" Type="http://schemas.openxmlformats.org/officeDocument/2006/relationships/audio" Target="../media/media1.m4a"/><Relationship Id="rId11" Type="http://schemas.openxmlformats.org/officeDocument/2006/relationships/image" Target="../media/image3.gif"/><Relationship Id="rId5" Type="http://schemas.microsoft.com/office/2007/relationships/media" Target="../media/media1.m4a"/><Relationship Id="rId15" Type="http://schemas.openxmlformats.org/officeDocument/2006/relationships/slide" Target="slide17.xml"/><Relationship Id="rId10" Type="http://schemas.openxmlformats.org/officeDocument/2006/relationships/chart" Target="../charts/chart14.xml"/><Relationship Id="rId4" Type="http://schemas.openxmlformats.org/officeDocument/2006/relationships/audio" Target="../media/media3.m4a"/><Relationship Id="rId9" Type="http://schemas.openxmlformats.org/officeDocument/2006/relationships/slide" Target="slide18.xml"/><Relationship Id="rId1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31.gif"/><Relationship Id="rId18" Type="http://schemas.openxmlformats.org/officeDocument/2006/relationships/image" Target="../media/image28.png"/><Relationship Id="rId3" Type="http://schemas.microsoft.com/office/2007/relationships/media" Target="../media/media3.m4a"/><Relationship Id="rId7" Type="http://schemas.microsoft.com/office/2007/relationships/media" Target="../media/media4.m4a"/><Relationship Id="rId12" Type="http://schemas.openxmlformats.org/officeDocument/2006/relationships/audio" Target="../media/audio2.wav"/><Relationship Id="rId17" Type="http://schemas.openxmlformats.org/officeDocument/2006/relationships/image" Target="../media/image7.png"/><Relationship Id="rId2" Type="http://schemas.openxmlformats.org/officeDocument/2006/relationships/audio" Target="../media/media2.m4a"/><Relationship Id="rId16" Type="http://schemas.openxmlformats.org/officeDocument/2006/relationships/image" Target="../media/image32.png"/><Relationship Id="rId20" Type="http://schemas.openxmlformats.org/officeDocument/2006/relationships/image" Target="../media/image4.jpeg"/><Relationship Id="rId1" Type="http://schemas.microsoft.com/office/2007/relationships/media" Target="../media/media2.m4a"/><Relationship Id="rId6" Type="http://schemas.openxmlformats.org/officeDocument/2006/relationships/audio" Target="../media/media1.m4a"/><Relationship Id="rId11" Type="http://schemas.openxmlformats.org/officeDocument/2006/relationships/slide" Target="slide18.xml"/><Relationship Id="rId5" Type="http://schemas.microsoft.com/office/2007/relationships/media" Target="../media/media1.m4a"/><Relationship Id="rId15" Type="http://schemas.openxmlformats.org/officeDocument/2006/relationships/image" Target="../media/image3.gif"/><Relationship Id="rId10" Type="http://schemas.openxmlformats.org/officeDocument/2006/relationships/audio" Target="../media/audio1.wav"/><Relationship Id="rId19" Type="http://schemas.openxmlformats.org/officeDocument/2006/relationships/image" Target="../media/image33.png"/><Relationship Id="rId4" Type="http://schemas.openxmlformats.org/officeDocument/2006/relationships/audio" Target="../media/media3.m4a"/><Relationship Id="rId9" Type="http://schemas.openxmlformats.org/officeDocument/2006/relationships/slideLayout" Target="../slideLayouts/slideLayout2.xml"/><Relationship Id="rId14" Type="http://schemas.openxmlformats.org/officeDocument/2006/relationships/chart" Target="../charts/char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E8B72F5-AB82-4619-B52E-C79E5FAE7B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532" r="10354"/>
          <a:stretch/>
        </p:blipFill>
        <p:spPr>
          <a:xfrm>
            <a:off x="-71164" y="-9719"/>
            <a:ext cx="9478292" cy="6825419"/>
          </a:xfrm>
          <a:prstGeom prst="rect">
            <a:avLst/>
          </a:prstGeom>
        </p:spPr>
      </p:pic>
      <p:sp>
        <p:nvSpPr>
          <p:cNvPr id="7" name="Овал 6">
            <a:hlinkClick r:id="rId4" action="ppaction://hlinksldjump"/>
            <a:extLst>
              <a:ext uri="{FF2B5EF4-FFF2-40B4-BE49-F238E27FC236}">
                <a16:creationId xmlns:a16="http://schemas.microsoft.com/office/drawing/2014/main" id="{B59D0EFF-67A5-4055-9FCB-CE9F37BD9E28}"/>
              </a:ext>
            </a:extLst>
          </p:cNvPr>
          <p:cNvSpPr/>
          <p:nvPr/>
        </p:nvSpPr>
        <p:spPr>
          <a:xfrm>
            <a:off x="6715125" y="5229200"/>
            <a:ext cx="2428875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4" action="ppaction://hlinksldjump"/>
              </a:rPr>
              <a:t>Выйти из игры</a:t>
            </a:r>
            <a:endParaRPr lang="ru-RU" sz="2000" b="1" dirty="0"/>
          </a:p>
        </p:txBody>
      </p:sp>
      <p:sp>
        <p:nvSpPr>
          <p:cNvPr id="11" name="Багетная рамка 10">
            <a:hlinkClick r:id="rId5" action="ppaction://hlinksldjump"/>
            <a:extLst>
              <a:ext uri="{FF2B5EF4-FFF2-40B4-BE49-F238E27FC236}">
                <a16:creationId xmlns:a16="http://schemas.microsoft.com/office/drawing/2014/main" id="{946A61A9-B859-4EA6-A619-64639566C40C}"/>
              </a:ext>
            </a:extLst>
          </p:cNvPr>
          <p:cNvSpPr/>
          <p:nvPr/>
        </p:nvSpPr>
        <p:spPr>
          <a:xfrm>
            <a:off x="1643063" y="2357438"/>
            <a:ext cx="5643562" cy="2071687"/>
          </a:xfrm>
          <a:prstGeom prst="bevel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hlinkClick r:id="rId5" action="ppaction://hlinksldjump"/>
              </a:rPr>
              <a:t>Отборочный тур</a:t>
            </a:r>
            <a:endParaRPr lang="ru-RU" sz="5400" dirty="0"/>
          </a:p>
        </p:txBody>
      </p:sp>
    </p:spTree>
  </p:cSld>
  <p:clrMapOvr>
    <a:masterClrMapping/>
  </p:clrMapOvr>
  <p:transition>
    <p:diamond/>
    <p:sndAc>
      <p:stSnd>
        <p:snd r:embed="rId2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id="{446D46A8-EF00-49A6-9F20-6AB67477F0BA}"/>
              </a:ext>
            </a:extLst>
          </p:cNvPr>
          <p:cNvSpPr/>
          <p:nvPr/>
        </p:nvSpPr>
        <p:spPr>
          <a:xfrm>
            <a:off x="357188" y="1500188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FF00"/>
                </a:solidFill>
                <a:latin typeface="Arial" charset="0"/>
              </a:rPr>
              <a:t>Вопрос: Что значит сделать фонетический разбор слова. Разобрать по …</a:t>
            </a:r>
          </a:p>
        </p:txBody>
      </p:sp>
      <p:sp>
        <p:nvSpPr>
          <p:cNvPr id="8" name="Шестиугольник 7">
            <a:extLst>
              <a:ext uri="{FF2B5EF4-FFF2-40B4-BE49-F238E27FC236}">
                <a16:creationId xmlns:a16="http://schemas.microsoft.com/office/drawing/2014/main" id="{FCF8587E-9F92-4E36-9F15-A063B04F754B}"/>
              </a:ext>
            </a:extLst>
          </p:cNvPr>
          <p:cNvSpPr/>
          <p:nvPr/>
        </p:nvSpPr>
        <p:spPr>
          <a:xfrm>
            <a:off x="0" y="3714750"/>
            <a:ext cx="3286125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A:</a:t>
            </a:r>
            <a:r>
              <a:rPr lang="ru-RU" sz="2800" b="1" dirty="0">
                <a:solidFill>
                  <a:srgbClr val="FFC000"/>
                </a:solidFill>
              </a:rPr>
              <a:t>значению</a:t>
            </a:r>
            <a:r>
              <a:rPr lang="en-US" sz="2800" b="1" dirty="0">
                <a:solidFill>
                  <a:srgbClr val="FFC000"/>
                </a:solidFill>
              </a:rPr>
              <a:t> 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9" name="Шестиугольник 8">
            <a:extLst>
              <a:ext uri="{FF2B5EF4-FFF2-40B4-BE49-F238E27FC236}">
                <a16:creationId xmlns:a16="http://schemas.microsoft.com/office/drawing/2014/main" id="{89F82CF2-8467-4545-B519-DCC16DAD75F2}"/>
              </a:ext>
            </a:extLst>
          </p:cNvPr>
          <p:cNvSpPr/>
          <p:nvPr/>
        </p:nvSpPr>
        <p:spPr>
          <a:xfrm>
            <a:off x="3857625" y="3714750"/>
            <a:ext cx="31432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C000"/>
                </a:solidFill>
              </a:rPr>
              <a:t>C:</a:t>
            </a:r>
            <a:r>
              <a:rPr lang="ru-RU" sz="2400" b="1" dirty="0">
                <a:solidFill>
                  <a:srgbClr val="FFC000"/>
                </a:solidFill>
              </a:rPr>
              <a:t>звукам</a:t>
            </a:r>
          </a:p>
        </p:txBody>
      </p:sp>
      <p:sp>
        <p:nvSpPr>
          <p:cNvPr id="10" name="Шестиугольник 9">
            <a:extLst>
              <a:ext uri="{FF2B5EF4-FFF2-40B4-BE49-F238E27FC236}">
                <a16:creationId xmlns:a16="http://schemas.microsoft.com/office/drawing/2014/main" id="{4837F289-B341-49D4-84FD-D070F3E08B2D}"/>
              </a:ext>
            </a:extLst>
          </p:cNvPr>
          <p:cNvSpPr/>
          <p:nvPr/>
        </p:nvSpPr>
        <p:spPr>
          <a:xfrm>
            <a:off x="0" y="5214938"/>
            <a:ext cx="3286125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B:</a:t>
            </a:r>
            <a:r>
              <a:rPr lang="ru-RU" sz="2800" b="1" dirty="0">
                <a:solidFill>
                  <a:srgbClr val="FFC000"/>
                </a:solidFill>
              </a:rPr>
              <a:t>составу</a:t>
            </a:r>
            <a:r>
              <a:rPr lang="en-US" sz="2800" b="1" dirty="0">
                <a:solidFill>
                  <a:srgbClr val="FFC000"/>
                </a:solidFill>
              </a:rPr>
              <a:t> 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1" name="Шестиугольник 10">
            <a:extLst>
              <a:ext uri="{FF2B5EF4-FFF2-40B4-BE49-F238E27FC236}">
                <a16:creationId xmlns:a16="http://schemas.microsoft.com/office/drawing/2014/main" id="{0447316C-66E2-4F46-A0F6-FE5E5B5228B5}"/>
              </a:ext>
            </a:extLst>
          </p:cNvPr>
          <p:cNvSpPr/>
          <p:nvPr/>
        </p:nvSpPr>
        <p:spPr>
          <a:xfrm>
            <a:off x="3786188" y="5143500"/>
            <a:ext cx="31432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>
                <a:solidFill>
                  <a:srgbClr val="FFC000"/>
                </a:solidFill>
              </a:rPr>
              <a:t>Д.членам</a:t>
            </a:r>
            <a:r>
              <a:rPr lang="ru-RU" sz="2800" b="1" dirty="0">
                <a:solidFill>
                  <a:srgbClr val="FFC000"/>
                </a:solidFill>
              </a:rPr>
              <a:t> предложения</a:t>
            </a:r>
            <a:endParaRPr lang="ru-RU" b="1" dirty="0">
              <a:solidFill>
                <a:srgbClr val="FFC000"/>
              </a:solidFill>
            </a:endParaRPr>
          </a:p>
        </p:txBody>
      </p:sp>
      <p:grpSp>
        <p:nvGrpSpPr>
          <p:cNvPr id="5127" name="Группа 11">
            <a:extLst>
              <a:ext uri="{FF2B5EF4-FFF2-40B4-BE49-F238E27FC236}">
                <a16:creationId xmlns:a16="http://schemas.microsoft.com/office/drawing/2014/main" id="{212C94DA-C303-4075-A9EB-BD1DAD0FE5CA}"/>
              </a:ext>
            </a:extLst>
          </p:cNvPr>
          <p:cNvGrpSpPr>
            <a:grpSpLocks/>
          </p:cNvGrpSpPr>
          <p:nvPr/>
        </p:nvGrpSpPr>
        <p:grpSpPr bwMode="auto">
          <a:xfrm>
            <a:off x="6786563" y="0"/>
            <a:ext cx="2143125" cy="1584325"/>
            <a:chOff x="4429124" y="0"/>
            <a:chExt cx="2143140" cy="1583754"/>
          </a:xfrm>
        </p:grpSpPr>
        <p:sp>
          <p:nvSpPr>
            <p:cNvPr id="13" name="Семиугольник 12">
              <a:extLst>
                <a:ext uri="{FF2B5EF4-FFF2-40B4-BE49-F238E27FC236}">
                  <a16:creationId xmlns:a16="http://schemas.microsoft.com/office/drawing/2014/main" id="{DBD5E8C2-70E7-4657-A0CB-1B0C7FE246E9}"/>
                </a:ext>
              </a:extLst>
            </p:cNvPr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42" name="TextBox 13">
              <a:extLst>
                <a:ext uri="{FF2B5EF4-FFF2-40B4-BE49-F238E27FC236}">
                  <a16:creationId xmlns:a16="http://schemas.microsoft.com/office/drawing/2014/main" id="{0C3CACDA-078A-4C7D-9FDB-FE70A8FFD2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12</a:t>
              </a:r>
            </a:p>
          </p:txBody>
        </p:sp>
        <p:sp>
          <p:nvSpPr>
            <p:cNvPr id="5143" name="TextBox 14">
              <a:extLst>
                <a:ext uri="{FF2B5EF4-FFF2-40B4-BE49-F238E27FC236}">
                  <a16:creationId xmlns:a16="http://schemas.microsoft.com/office/drawing/2014/main" id="{21ACD9BB-C4B2-4ED0-9484-031520F42D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5144" name="TextBox 15">
              <a:extLst>
                <a:ext uri="{FF2B5EF4-FFF2-40B4-BE49-F238E27FC236}">
                  <a16:creationId xmlns:a16="http://schemas.microsoft.com/office/drawing/2014/main" id="{92639E87-221B-474F-A3D0-3101D3BD1F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5145" name="TextBox 16">
              <a:extLst>
                <a:ext uri="{FF2B5EF4-FFF2-40B4-BE49-F238E27FC236}">
                  <a16:creationId xmlns:a16="http://schemas.microsoft.com/office/drawing/2014/main" id="{370994E6-77C4-4DBD-840E-7BDB382B41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5146" name="TextBox 17">
              <a:extLst>
                <a:ext uri="{FF2B5EF4-FFF2-40B4-BE49-F238E27FC236}">
                  <a16:creationId xmlns:a16="http://schemas.microsoft.com/office/drawing/2014/main" id="{F7A12BED-6C96-4AEA-AD2B-229E7DC58D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5147" name="TextBox 18">
              <a:extLst>
                <a:ext uri="{FF2B5EF4-FFF2-40B4-BE49-F238E27FC236}">
                  <a16:creationId xmlns:a16="http://schemas.microsoft.com/office/drawing/2014/main" id="{91EB7AD1-3E72-41B6-A592-2FD6B2A3AF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5148" name="TextBox 19">
              <a:extLst>
                <a:ext uri="{FF2B5EF4-FFF2-40B4-BE49-F238E27FC236}">
                  <a16:creationId xmlns:a16="http://schemas.microsoft.com/office/drawing/2014/main" id="{65E0FD2A-1BE8-47DC-B066-92BAC5C836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5149" name="TextBox 20">
              <a:extLst>
                <a:ext uri="{FF2B5EF4-FFF2-40B4-BE49-F238E27FC236}">
                  <a16:creationId xmlns:a16="http://schemas.microsoft.com/office/drawing/2014/main" id="{465051A8-E2F2-4299-949E-B83837FBEA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5150" name="TextBox 21">
              <a:extLst>
                <a:ext uri="{FF2B5EF4-FFF2-40B4-BE49-F238E27FC236}">
                  <a16:creationId xmlns:a16="http://schemas.microsoft.com/office/drawing/2014/main" id="{D4AD5D38-B442-48F6-81B3-35D1C7CE5C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7</a:t>
              </a:r>
            </a:p>
          </p:txBody>
        </p:sp>
        <p:sp>
          <p:nvSpPr>
            <p:cNvPr id="5151" name="TextBox 22">
              <a:extLst>
                <a:ext uri="{FF2B5EF4-FFF2-40B4-BE49-F238E27FC236}">
                  <a16:creationId xmlns:a16="http://schemas.microsoft.com/office/drawing/2014/main" id="{194FB8CC-97D2-4BE4-A8C2-01F9058376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5152" name="TextBox 23">
              <a:extLst>
                <a:ext uri="{FF2B5EF4-FFF2-40B4-BE49-F238E27FC236}">
                  <a16:creationId xmlns:a16="http://schemas.microsoft.com/office/drawing/2014/main" id="{2E8E2B95-A697-46EB-980C-2734B2EC1A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5153" name="TextBox 24">
              <a:extLst>
                <a:ext uri="{FF2B5EF4-FFF2-40B4-BE49-F238E27FC236}">
                  <a16:creationId xmlns:a16="http://schemas.microsoft.com/office/drawing/2014/main" id="{BD84FCAE-3FC8-4DFF-A66F-0B642859F2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11</a:t>
              </a:r>
            </a:p>
          </p:txBody>
        </p:sp>
      </p:grpSp>
      <p:grpSp>
        <p:nvGrpSpPr>
          <p:cNvPr id="3" name="Группа 111">
            <a:extLst>
              <a:ext uri="{FF2B5EF4-FFF2-40B4-BE49-F238E27FC236}">
                <a16:creationId xmlns:a16="http://schemas.microsoft.com/office/drawing/2014/main" id="{D85844DD-91F4-4FD1-BEE7-0E70B5104272}"/>
              </a:ext>
            </a:extLst>
          </p:cNvPr>
          <p:cNvGrpSpPr>
            <a:grpSpLocks/>
          </p:cNvGrpSpPr>
          <p:nvPr/>
        </p:nvGrpSpPr>
        <p:grpSpPr bwMode="auto">
          <a:xfrm>
            <a:off x="7786688" y="500063"/>
            <a:ext cx="142875" cy="714375"/>
            <a:chOff x="7286644" y="4286256"/>
            <a:chExt cx="214314" cy="1571636"/>
          </a:xfrm>
        </p:grpSpPr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90B377D3-C953-477F-AE39-7E089D77B004}"/>
                </a:ext>
              </a:extLst>
            </p:cNvPr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28" name="Равнобедренный треугольник 27">
              <a:extLst>
                <a:ext uri="{FF2B5EF4-FFF2-40B4-BE49-F238E27FC236}">
                  <a16:creationId xmlns:a16="http://schemas.microsoft.com/office/drawing/2014/main" id="{81FBE72E-37E0-4B5E-963A-F536DEC526E9}"/>
                </a:ext>
              </a:extLst>
            </p:cNvPr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29" name="Равнобедренный треугольник 28">
              <a:extLst>
                <a:ext uri="{FF2B5EF4-FFF2-40B4-BE49-F238E27FC236}">
                  <a16:creationId xmlns:a16="http://schemas.microsoft.com/office/drawing/2014/main" id="{A57F3671-1235-40D5-81A2-7E0BD5E39AB5}"/>
                </a:ext>
              </a:extLst>
            </p:cNvPr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4" name="Группа 67">
            <a:extLst>
              <a:ext uri="{FF2B5EF4-FFF2-40B4-BE49-F238E27FC236}">
                <a16:creationId xmlns:a16="http://schemas.microsoft.com/office/drawing/2014/main" id="{EF5FF858-EDBA-4F25-9C7C-71EC1EFEB113}"/>
              </a:ext>
            </a:extLst>
          </p:cNvPr>
          <p:cNvGrpSpPr>
            <a:grpSpLocks/>
          </p:cNvGrpSpPr>
          <p:nvPr/>
        </p:nvGrpSpPr>
        <p:grpSpPr bwMode="auto">
          <a:xfrm>
            <a:off x="7786688" y="0"/>
            <a:ext cx="142875" cy="1571625"/>
            <a:chOff x="3929058" y="4357694"/>
            <a:chExt cx="357190" cy="1571636"/>
          </a:xfrm>
        </p:grpSpPr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A1BB0CD9-CFC2-4558-A9DE-20D384C243D3}"/>
                </a:ext>
              </a:extLst>
            </p:cNvPr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32" name="Равнобедренный треугольник 31">
              <a:extLst>
                <a:ext uri="{FF2B5EF4-FFF2-40B4-BE49-F238E27FC236}">
                  <a16:creationId xmlns:a16="http://schemas.microsoft.com/office/drawing/2014/main" id="{B8A8ABAD-5D84-4761-BF95-C03A32705EE8}"/>
                </a:ext>
              </a:extLst>
            </p:cNvPr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33" name="Равнобедренный треугольник 32">
              <a:extLst>
                <a:ext uri="{FF2B5EF4-FFF2-40B4-BE49-F238E27FC236}">
                  <a16:creationId xmlns:a16="http://schemas.microsoft.com/office/drawing/2014/main" id="{60D35A0F-595D-4FDC-8C27-FDFE5247FC99}"/>
                </a:ext>
              </a:extLst>
            </p:cNvPr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sp>
        <p:nvSpPr>
          <p:cNvPr id="37" name="Шестиугольник 36">
            <a:extLst>
              <a:ext uri="{FF2B5EF4-FFF2-40B4-BE49-F238E27FC236}">
                <a16:creationId xmlns:a16="http://schemas.microsoft.com/office/drawing/2014/main" id="{6AEEAB26-C483-4A5D-A411-CA99FFFDEAC4}"/>
              </a:ext>
            </a:extLst>
          </p:cNvPr>
          <p:cNvSpPr/>
          <p:nvPr/>
        </p:nvSpPr>
        <p:spPr>
          <a:xfrm>
            <a:off x="7143750" y="2071688"/>
            <a:ext cx="2000250" cy="714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A:</a:t>
            </a:r>
            <a:r>
              <a:rPr lang="ru-RU" sz="2800" b="1" dirty="0">
                <a:solidFill>
                  <a:srgbClr val="FFC000"/>
                </a:solidFill>
              </a:rPr>
              <a:t> </a:t>
            </a:r>
            <a:r>
              <a:rPr lang="ru-RU" b="1" dirty="0">
                <a:solidFill>
                  <a:srgbClr val="FFC000"/>
                </a:solidFill>
              </a:rPr>
              <a:t>значению</a:t>
            </a:r>
            <a:r>
              <a:rPr lang="en-US" b="1" dirty="0">
                <a:solidFill>
                  <a:srgbClr val="FFC000"/>
                </a:solidFill>
              </a:rPr>
              <a:t> 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38" name="Шестиугольник 37">
            <a:extLst>
              <a:ext uri="{FF2B5EF4-FFF2-40B4-BE49-F238E27FC236}">
                <a16:creationId xmlns:a16="http://schemas.microsoft.com/office/drawing/2014/main" id="{80D3E1EE-9055-4D41-81EF-EB3EE7711676}"/>
              </a:ext>
            </a:extLst>
          </p:cNvPr>
          <p:cNvSpPr/>
          <p:nvPr/>
        </p:nvSpPr>
        <p:spPr>
          <a:xfrm>
            <a:off x="7143750" y="3071813"/>
            <a:ext cx="2000250" cy="642937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000" b="1" dirty="0">
                <a:solidFill>
                  <a:srgbClr val="FFC000"/>
                </a:solidFill>
              </a:rPr>
              <a:t>В</a:t>
            </a:r>
            <a:r>
              <a:rPr lang="ru-RU" sz="2000" b="1" dirty="0">
                <a:solidFill>
                  <a:srgbClr val="FFC000"/>
                </a:solidFill>
                <a:latin typeface="Arial" charset="0"/>
              </a:rPr>
              <a:t>:</a:t>
            </a:r>
            <a:r>
              <a:rPr lang="ru-RU" sz="2000" b="1" dirty="0">
                <a:solidFill>
                  <a:srgbClr val="FFC000"/>
                </a:solidFill>
              </a:rPr>
              <a:t>составу</a:t>
            </a:r>
          </a:p>
        </p:txBody>
      </p:sp>
      <p:sp>
        <p:nvSpPr>
          <p:cNvPr id="39" name="Шестиугольник 38">
            <a:extLst>
              <a:ext uri="{FF2B5EF4-FFF2-40B4-BE49-F238E27FC236}">
                <a16:creationId xmlns:a16="http://schemas.microsoft.com/office/drawing/2014/main" id="{CFDCFB2A-4D49-461B-A36D-C5D35DA9D9EC}"/>
              </a:ext>
            </a:extLst>
          </p:cNvPr>
          <p:cNvSpPr/>
          <p:nvPr/>
        </p:nvSpPr>
        <p:spPr>
          <a:xfrm>
            <a:off x="7143750" y="4214813"/>
            <a:ext cx="2000250" cy="642937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C000"/>
                </a:solidFill>
              </a:rPr>
              <a:t>C: </a:t>
            </a:r>
            <a:r>
              <a:rPr lang="ru-RU" sz="2000" b="1" dirty="0">
                <a:solidFill>
                  <a:srgbClr val="FFC000"/>
                </a:solidFill>
              </a:rPr>
              <a:t>звукам</a:t>
            </a:r>
          </a:p>
        </p:txBody>
      </p:sp>
      <p:sp>
        <p:nvSpPr>
          <p:cNvPr id="40" name="Шестиугольник 39">
            <a:extLst>
              <a:ext uri="{FF2B5EF4-FFF2-40B4-BE49-F238E27FC236}">
                <a16:creationId xmlns:a16="http://schemas.microsoft.com/office/drawing/2014/main" id="{06F391D0-5229-4E99-958E-EF58DF5FA2ED}"/>
              </a:ext>
            </a:extLst>
          </p:cNvPr>
          <p:cNvSpPr/>
          <p:nvPr/>
        </p:nvSpPr>
        <p:spPr>
          <a:xfrm>
            <a:off x="7000875" y="5072063"/>
            <a:ext cx="2143125" cy="10001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ru-RU" sz="2000" b="1" dirty="0">
              <a:solidFill>
                <a:srgbClr val="FFC000"/>
              </a:solidFill>
            </a:endParaRPr>
          </a:p>
          <a:p>
            <a:pPr eaLnBrk="1" hangingPunct="1">
              <a:defRPr/>
            </a:pPr>
            <a:r>
              <a:rPr lang="ru-RU" sz="2000" b="1" dirty="0">
                <a:solidFill>
                  <a:srgbClr val="FFC000"/>
                </a:solidFill>
              </a:rPr>
              <a:t> Д</a:t>
            </a:r>
            <a:r>
              <a:rPr lang="ru-RU" sz="2000" b="1" dirty="0">
                <a:solidFill>
                  <a:srgbClr val="FFC000"/>
                </a:solidFill>
                <a:latin typeface="Arial" charset="0"/>
              </a:rPr>
              <a:t>: членам предложения</a:t>
            </a:r>
            <a:endParaRPr lang="ru-RU" sz="2000" b="1" dirty="0">
              <a:solidFill>
                <a:srgbClr val="FFC000"/>
              </a:solidFill>
            </a:endParaRPr>
          </a:p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 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41" name="8-конечная звезда 40">
            <a:hlinkClick r:id="rId3" action="ppaction://hlinksldjump"/>
            <a:extLst>
              <a:ext uri="{FF2B5EF4-FFF2-40B4-BE49-F238E27FC236}">
                <a16:creationId xmlns:a16="http://schemas.microsoft.com/office/drawing/2014/main" id="{A83E1CB7-35B4-464B-BFBA-83E197F21A79}"/>
              </a:ext>
            </a:extLst>
          </p:cNvPr>
          <p:cNvSpPr/>
          <p:nvPr/>
        </p:nvSpPr>
        <p:spPr>
          <a:xfrm>
            <a:off x="285750" y="1003300"/>
            <a:ext cx="8143875" cy="5214938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hlinkClick r:id="rId3" action="ppaction://hlinksldjump"/>
              </a:rPr>
              <a:t>Для Вас начинается игра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hlinkClick r:id="rId3" action="ppaction://hlinksldjump"/>
              </a:rPr>
              <a:t>«Кто хочет стать миллионером»</a:t>
            </a:r>
            <a:endParaRPr lang="ru-RU" sz="4400" dirty="0"/>
          </a:p>
        </p:txBody>
      </p:sp>
    </p:spTree>
  </p:cSld>
  <p:clrMapOvr>
    <a:masterClrMapping/>
  </p:clrMapOvr>
  <p:transition>
    <p:diamond/>
    <p:sndAc>
      <p:stSnd>
        <p:snd r:embed="rId2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>
            <a:extLst>
              <a:ext uri="{FF2B5EF4-FFF2-40B4-BE49-F238E27FC236}">
                <a16:creationId xmlns:a16="http://schemas.microsoft.com/office/drawing/2014/main" id="{0EF2BB4E-2191-460F-9505-92B5A75498CC}"/>
              </a:ext>
            </a:extLst>
          </p:cNvPr>
          <p:cNvSpPr/>
          <p:nvPr/>
        </p:nvSpPr>
        <p:spPr>
          <a:xfrm>
            <a:off x="428625" y="1892300"/>
            <a:ext cx="6286500" cy="2322513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ru-RU" sz="2800" b="1" dirty="0">
              <a:solidFill>
                <a:srgbClr val="FFFF00"/>
              </a:solidFill>
              <a:latin typeface="Arial" charset="0"/>
            </a:endParaRPr>
          </a:p>
          <a:p>
            <a:pPr eaLnBrk="1" hangingPunct="1">
              <a:defRPr/>
            </a:pPr>
            <a:r>
              <a:rPr lang="ru-RU" sz="2800" b="1" dirty="0">
                <a:solidFill>
                  <a:srgbClr val="FFFF00"/>
                </a:solidFill>
                <a:latin typeface="Arial" charset="0"/>
              </a:rPr>
              <a:t>Вопрос: Какой знак нужно поставить чтобы спасти человеку жизнь: «Казнить нельзя помиловать»? </a:t>
            </a:r>
          </a:p>
          <a:p>
            <a:pPr eaLnBrk="1" hangingPunct="1">
              <a:defRPr/>
            </a:pPr>
            <a:endParaRPr lang="ru-RU" sz="2800" dirty="0">
              <a:solidFill>
                <a:srgbClr val="FFFFFF"/>
              </a:solidFill>
            </a:endParaRPr>
          </a:p>
          <a:p>
            <a:pPr eaLnBrk="1" hangingPunct="1">
              <a:defRPr/>
            </a:pPr>
            <a:r>
              <a:rPr lang="ru-RU" sz="2800" dirty="0">
                <a:solidFill>
                  <a:srgbClr val="FFFFFF"/>
                </a:solidFill>
              </a:rPr>
              <a:t>                               </a:t>
            </a:r>
          </a:p>
        </p:txBody>
      </p:sp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id="{C2B890BA-B0A7-4241-B5C7-E6C241A2B99E}"/>
              </a:ext>
            </a:extLst>
          </p:cNvPr>
          <p:cNvSpPr/>
          <p:nvPr/>
        </p:nvSpPr>
        <p:spPr>
          <a:xfrm>
            <a:off x="0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A: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ru-RU" sz="2800" b="1" dirty="0">
                <a:solidFill>
                  <a:srgbClr val="FFC000"/>
                </a:solidFill>
              </a:rPr>
              <a:t>точку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6" name="Шестиугольник 5">
            <a:extLst>
              <a:ext uri="{FF2B5EF4-FFF2-40B4-BE49-F238E27FC236}">
                <a16:creationId xmlns:a16="http://schemas.microsoft.com/office/drawing/2014/main" id="{F44EB5ED-A9FA-4C90-B329-9AF8EC44AD25}"/>
              </a:ext>
            </a:extLst>
          </p:cNvPr>
          <p:cNvSpPr/>
          <p:nvPr/>
        </p:nvSpPr>
        <p:spPr>
          <a:xfrm>
            <a:off x="3786188" y="4429125"/>
            <a:ext cx="3714750" cy="1009650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400" b="1" dirty="0">
                <a:solidFill>
                  <a:srgbClr val="FFC000"/>
                </a:solidFill>
              </a:rPr>
              <a:t>С</a:t>
            </a:r>
            <a:r>
              <a:rPr lang="en-US" sz="2400" b="1" dirty="0">
                <a:solidFill>
                  <a:srgbClr val="FFC000"/>
                </a:solidFill>
              </a:rPr>
              <a:t>:</a:t>
            </a:r>
            <a:r>
              <a:rPr lang="ru-RU" sz="2400" b="1" dirty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ru-RU" sz="2400" b="1" dirty="0">
                <a:solidFill>
                  <a:srgbClr val="FFC000"/>
                </a:solidFill>
              </a:rPr>
              <a:t>тире</a:t>
            </a:r>
            <a:r>
              <a:rPr lang="en-US" sz="2400" b="1" dirty="0">
                <a:solidFill>
                  <a:srgbClr val="FFC000"/>
                </a:solidFill>
              </a:rPr>
              <a:t> 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id="{A84C0A90-1BA5-4078-8C57-7362946876AC}"/>
              </a:ext>
            </a:extLst>
          </p:cNvPr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800" b="1" dirty="0">
                <a:solidFill>
                  <a:srgbClr val="FFC000"/>
                </a:solidFill>
              </a:rPr>
              <a:t>В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: двоеточие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8" name="Шестиугольник 7">
            <a:extLst>
              <a:ext uri="{FF2B5EF4-FFF2-40B4-BE49-F238E27FC236}">
                <a16:creationId xmlns:a16="http://schemas.microsoft.com/office/drawing/2014/main" id="{D55C18F1-914F-4D65-95F2-7B7EEDBF945B}"/>
              </a:ext>
            </a:extLst>
          </p:cNvPr>
          <p:cNvSpPr/>
          <p:nvPr/>
        </p:nvSpPr>
        <p:spPr>
          <a:xfrm>
            <a:off x="3786188" y="5653088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D: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ru-RU" sz="2800" b="1" dirty="0">
                <a:solidFill>
                  <a:srgbClr val="FFC000"/>
                </a:solidFill>
              </a:rPr>
              <a:t> запятую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8C4CAEBA-ABB0-44D7-8EFA-D0699339DA92}"/>
              </a:ext>
            </a:extLst>
          </p:cNvPr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9CBACE3A-FA47-420E-92A8-A1AF601F1377}"/>
              </a:ext>
            </a:extLst>
          </p:cNvPr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AC8534A5-35D2-4D7E-A9D8-BEECE17351A7}"/>
              </a:ext>
            </a:extLst>
          </p:cNvPr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>
            <a:extLst>
              <a:ext uri="{FF2B5EF4-FFF2-40B4-BE49-F238E27FC236}">
                <a16:creationId xmlns:a16="http://schemas.microsoft.com/office/drawing/2014/main" id="{199E343B-7BC2-46AE-AC40-9E5EA056CE11}"/>
              </a:ext>
            </a:extLst>
          </p:cNvPr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6208" name="Группа 14">
              <a:extLst>
                <a:ext uri="{FF2B5EF4-FFF2-40B4-BE49-F238E27FC236}">
                  <a16:creationId xmlns:a16="http://schemas.microsoft.com/office/drawing/2014/main" id="{602BA553-3D40-41BA-8E2E-051E4ABFC5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>
                <a:extLst>
                  <a:ext uri="{FF2B5EF4-FFF2-40B4-BE49-F238E27FC236}">
                    <a16:creationId xmlns:a16="http://schemas.microsoft.com/office/drawing/2014/main" id="{E1BEE63F-2504-460A-902A-F97E55464864}"/>
                  </a:ext>
                </a:extLst>
              </p:cNvPr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>
                <a:extLst>
                  <a:ext uri="{FF2B5EF4-FFF2-40B4-BE49-F238E27FC236}">
                    <a16:creationId xmlns:a16="http://schemas.microsoft.com/office/drawing/2014/main" id="{1BA7041A-83E4-4557-9B53-00BC6503ED9C}"/>
                  </a:ext>
                </a:extLst>
              </p:cNvPr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6209" name="Группа 15">
              <a:extLst>
                <a:ext uri="{FF2B5EF4-FFF2-40B4-BE49-F238E27FC236}">
                  <a16:creationId xmlns:a16="http://schemas.microsoft.com/office/drawing/2014/main" id="{E1C7ACAA-E708-4C2D-A0AF-2A96E1B32A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>
                <a:extLst>
                  <a:ext uri="{FF2B5EF4-FFF2-40B4-BE49-F238E27FC236}">
                    <a16:creationId xmlns:a16="http://schemas.microsoft.com/office/drawing/2014/main" id="{E8B9AF58-B9EE-4510-8825-F227300168DD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05C3B0AA-E70A-40FE-A2B4-44D9D77E985E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6210" name="Группа 18">
              <a:extLst>
                <a:ext uri="{FF2B5EF4-FFF2-40B4-BE49-F238E27FC236}">
                  <a16:creationId xmlns:a16="http://schemas.microsoft.com/office/drawing/2014/main" id="{A233F1E4-8275-4D7F-A7AB-B39C7E9573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>
                <a:extLst>
                  <a:ext uri="{FF2B5EF4-FFF2-40B4-BE49-F238E27FC236}">
                    <a16:creationId xmlns:a16="http://schemas.microsoft.com/office/drawing/2014/main" id="{AFA1F1E9-559D-41F1-9547-EBF50088801E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D1E60120-1024-4D68-ACBB-3744234F9215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>
            <a:extLst>
              <a:ext uri="{FF2B5EF4-FFF2-40B4-BE49-F238E27FC236}">
                <a16:creationId xmlns:a16="http://schemas.microsoft.com/office/drawing/2014/main" id="{D74AADDC-A61A-47E4-81E0-3F29AF09C2F8}"/>
              </a:ext>
            </a:extLst>
          </p:cNvPr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>
              <a:extLst>
                <a:ext uri="{FF2B5EF4-FFF2-40B4-BE49-F238E27FC236}">
                  <a16:creationId xmlns:a16="http://schemas.microsoft.com/office/drawing/2014/main" id="{59EF71A8-E95A-41ED-BBD9-DA8B4F13914F}"/>
                </a:ext>
              </a:extLst>
            </p:cNvPr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>
              <a:extLst>
                <a:ext uri="{FF2B5EF4-FFF2-40B4-BE49-F238E27FC236}">
                  <a16:creationId xmlns:a16="http://schemas.microsoft.com/office/drawing/2014/main" id="{02C6B709-6FD1-49DF-A89B-43986F51F62A}"/>
                </a:ext>
              </a:extLst>
            </p:cNvPr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>
              <a:extLst>
                <a:ext uri="{FF2B5EF4-FFF2-40B4-BE49-F238E27FC236}">
                  <a16:creationId xmlns:a16="http://schemas.microsoft.com/office/drawing/2014/main" id="{366153D8-4E5B-458D-BBBA-8DF254020257}"/>
                </a:ext>
              </a:extLst>
            </p:cNvPr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>
              <a:extLst>
                <a:ext uri="{FF2B5EF4-FFF2-40B4-BE49-F238E27FC236}">
                  <a16:creationId xmlns:a16="http://schemas.microsoft.com/office/drawing/2014/main" id="{B66C1FE1-17B0-4796-947D-81792BE0AA1C}"/>
                </a:ext>
              </a:extLst>
            </p:cNvPr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3" name="Шестиугольник 32">
            <a:extLst>
              <a:ext uri="{FF2B5EF4-FFF2-40B4-BE49-F238E27FC236}">
                <a16:creationId xmlns:a16="http://schemas.microsoft.com/office/drawing/2014/main" id="{A111740A-2785-4CA6-B00C-7A00CCA63A06}"/>
              </a:ext>
            </a:extLst>
          </p:cNvPr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>
            <a:extLst>
              <a:ext uri="{FF2B5EF4-FFF2-40B4-BE49-F238E27FC236}">
                <a16:creationId xmlns:a16="http://schemas.microsoft.com/office/drawing/2014/main" id="{1D9528E9-D1FC-463D-A669-87F24BF1B9C7}"/>
              </a:ext>
            </a:extLst>
          </p:cNvPr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>
            <a:extLst>
              <a:ext uri="{FF2B5EF4-FFF2-40B4-BE49-F238E27FC236}">
                <a16:creationId xmlns:a16="http://schemas.microsoft.com/office/drawing/2014/main" id="{05F95A9E-9C1B-403E-BE90-9989CF2A1C79}"/>
              </a:ext>
            </a:extLst>
          </p:cNvPr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>
            <a:extLst>
              <a:ext uri="{FF2B5EF4-FFF2-40B4-BE49-F238E27FC236}">
                <a16:creationId xmlns:a16="http://schemas.microsoft.com/office/drawing/2014/main" id="{E5542FD5-D153-432E-9BD3-6238E1FCE339}"/>
              </a:ext>
            </a:extLst>
          </p:cNvPr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>
            <a:extLst>
              <a:ext uri="{FF2B5EF4-FFF2-40B4-BE49-F238E27FC236}">
                <a16:creationId xmlns:a16="http://schemas.microsoft.com/office/drawing/2014/main" id="{816930F9-55F0-4FAB-B0E4-DF422DCCF2FD}"/>
              </a:ext>
            </a:extLst>
          </p:cNvPr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>
            <a:extLst>
              <a:ext uri="{FF2B5EF4-FFF2-40B4-BE49-F238E27FC236}">
                <a16:creationId xmlns:a16="http://schemas.microsoft.com/office/drawing/2014/main" id="{EEFCC231-8C75-4A3D-B983-FD80A405694B}"/>
              </a:ext>
            </a:extLst>
          </p:cNvPr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>
            <a:extLst>
              <a:ext uri="{FF2B5EF4-FFF2-40B4-BE49-F238E27FC236}">
                <a16:creationId xmlns:a16="http://schemas.microsoft.com/office/drawing/2014/main" id="{FB256201-BE58-4F29-B82B-0670B3240569}"/>
              </a:ext>
            </a:extLst>
          </p:cNvPr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>
            <a:extLst>
              <a:ext uri="{FF2B5EF4-FFF2-40B4-BE49-F238E27FC236}">
                <a16:creationId xmlns:a16="http://schemas.microsoft.com/office/drawing/2014/main" id="{DCD99434-8C8E-4641-AFD4-3C243A4A506F}"/>
              </a:ext>
            </a:extLst>
          </p:cNvPr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>
            <a:extLst>
              <a:ext uri="{FF2B5EF4-FFF2-40B4-BE49-F238E27FC236}">
                <a16:creationId xmlns:a16="http://schemas.microsoft.com/office/drawing/2014/main" id="{A3FBA2E8-D728-443F-818B-E79D206AE467}"/>
              </a:ext>
            </a:extLst>
          </p:cNvPr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>
            <a:extLst>
              <a:ext uri="{FF2B5EF4-FFF2-40B4-BE49-F238E27FC236}">
                <a16:creationId xmlns:a16="http://schemas.microsoft.com/office/drawing/2014/main" id="{DCF243D3-789D-4999-A4AE-0DA548F5F64C}"/>
              </a:ext>
            </a:extLst>
          </p:cNvPr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>
            <a:extLst>
              <a:ext uri="{FF2B5EF4-FFF2-40B4-BE49-F238E27FC236}">
                <a16:creationId xmlns:a16="http://schemas.microsoft.com/office/drawing/2014/main" id="{66575580-C438-46BB-8AA1-7FE85ABE48DC}"/>
              </a:ext>
            </a:extLst>
          </p:cNvPr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>
            <a:extLst>
              <a:ext uri="{FF2B5EF4-FFF2-40B4-BE49-F238E27FC236}">
                <a16:creationId xmlns:a16="http://schemas.microsoft.com/office/drawing/2014/main" id="{B32B45FC-7136-421B-BA78-D70F48EE0421}"/>
              </a:ext>
            </a:extLst>
          </p:cNvPr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>
            <a:extLst>
              <a:ext uri="{FF2B5EF4-FFF2-40B4-BE49-F238E27FC236}">
                <a16:creationId xmlns:a16="http://schemas.microsoft.com/office/drawing/2014/main" id="{59F2D7F1-9548-4628-B8A8-F19E4EF92962}"/>
              </a:ext>
            </a:extLst>
          </p:cNvPr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>
            <a:extLst>
              <a:ext uri="{FF2B5EF4-FFF2-40B4-BE49-F238E27FC236}">
                <a16:creationId xmlns:a16="http://schemas.microsoft.com/office/drawing/2014/main" id="{521F7129-90B8-4436-A233-41524B229F1C}"/>
              </a:ext>
            </a:extLst>
          </p:cNvPr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>
            <a:extLst>
              <a:ext uri="{FF2B5EF4-FFF2-40B4-BE49-F238E27FC236}">
                <a16:creationId xmlns:a16="http://schemas.microsoft.com/office/drawing/2014/main" id="{0CCCEAE3-D5D4-46AC-A488-1E2AE9F5F8EA}"/>
              </a:ext>
            </a:extLst>
          </p:cNvPr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9" action="ppaction://hlinksldjump"/>
            <a:extLst>
              <a:ext uri="{FF2B5EF4-FFF2-40B4-BE49-F238E27FC236}">
                <a16:creationId xmlns:a16="http://schemas.microsoft.com/office/drawing/2014/main" id="{C2189B20-573E-4A75-B4D1-FBA0CDE89F76}"/>
              </a:ext>
            </a:extLst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9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6172" name="Группа 75">
            <a:extLst>
              <a:ext uri="{FF2B5EF4-FFF2-40B4-BE49-F238E27FC236}">
                <a16:creationId xmlns:a16="http://schemas.microsoft.com/office/drawing/2014/main" id="{C9C551B4-A0DA-4358-ADB9-B4A4069B352B}"/>
              </a:ext>
            </a:extLst>
          </p:cNvPr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3" name="Семиугольник 62">
              <a:extLst>
                <a:ext uri="{FF2B5EF4-FFF2-40B4-BE49-F238E27FC236}">
                  <a16:creationId xmlns:a16="http://schemas.microsoft.com/office/drawing/2014/main" id="{FE84D8D7-1FF7-40B4-B5E4-0A5F7D0B3CB3}"/>
                </a:ext>
              </a:extLst>
            </p:cNvPr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192" name="TextBox 63">
              <a:extLst>
                <a:ext uri="{FF2B5EF4-FFF2-40B4-BE49-F238E27FC236}">
                  <a16:creationId xmlns:a16="http://schemas.microsoft.com/office/drawing/2014/main" id="{D20F92D4-52E6-464C-B944-40C7A58B6D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12</a:t>
              </a:r>
            </a:p>
          </p:txBody>
        </p:sp>
        <p:sp>
          <p:nvSpPr>
            <p:cNvPr id="6193" name="TextBox 64">
              <a:extLst>
                <a:ext uri="{FF2B5EF4-FFF2-40B4-BE49-F238E27FC236}">
                  <a16:creationId xmlns:a16="http://schemas.microsoft.com/office/drawing/2014/main" id="{CFF54F18-3BE8-45D0-8FE6-66750C35C6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6194" name="TextBox 65">
              <a:extLst>
                <a:ext uri="{FF2B5EF4-FFF2-40B4-BE49-F238E27FC236}">
                  <a16:creationId xmlns:a16="http://schemas.microsoft.com/office/drawing/2014/main" id="{3D73553D-9927-4BEF-8E57-B54E1044C3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6195" name="TextBox 66">
              <a:extLst>
                <a:ext uri="{FF2B5EF4-FFF2-40B4-BE49-F238E27FC236}">
                  <a16:creationId xmlns:a16="http://schemas.microsoft.com/office/drawing/2014/main" id="{E765FAB7-2767-4B36-BB37-2E6120C7AB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6196" name="TextBox 67">
              <a:extLst>
                <a:ext uri="{FF2B5EF4-FFF2-40B4-BE49-F238E27FC236}">
                  <a16:creationId xmlns:a16="http://schemas.microsoft.com/office/drawing/2014/main" id="{98E47BFF-69F4-4D1C-AFC2-D95FAEDEBE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6197" name="TextBox 68">
              <a:extLst>
                <a:ext uri="{FF2B5EF4-FFF2-40B4-BE49-F238E27FC236}">
                  <a16:creationId xmlns:a16="http://schemas.microsoft.com/office/drawing/2014/main" id="{5F671BC0-2E43-494C-A4EB-02027E9E16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6198" name="TextBox 69">
              <a:extLst>
                <a:ext uri="{FF2B5EF4-FFF2-40B4-BE49-F238E27FC236}">
                  <a16:creationId xmlns:a16="http://schemas.microsoft.com/office/drawing/2014/main" id="{807A03CD-D168-43D1-B8F0-B678B35585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6199" name="TextBox 70">
              <a:extLst>
                <a:ext uri="{FF2B5EF4-FFF2-40B4-BE49-F238E27FC236}">
                  <a16:creationId xmlns:a16="http://schemas.microsoft.com/office/drawing/2014/main" id="{210AF189-BAF9-4828-A2E7-A95B93ACDF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6200" name="TextBox 71">
              <a:extLst>
                <a:ext uri="{FF2B5EF4-FFF2-40B4-BE49-F238E27FC236}">
                  <a16:creationId xmlns:a16="http://schemas.microsoft.com/office/drawing/2014/main" id="{F98FD10D-E494-4A18-A75F-E17BC1070D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7</a:t>
              </a:r>
            </a:p>
          </p:txBody>
        </p:sp>
        <p:sp>
          <p:nvSpPr>
            <p:cNvPr id="6201" name="TextBox 72">
              <a:extLst>
                <a:ext uri="{FF2B5EF4-FFF2-40B4-BE49-F238E27FC236}">
                  <a16:creationId xmlns:a16="http://schemas.microsoft.com/office/drawing/2014/main" id="{2A8B0132-CD53-4726-9FD4-1870F8E79D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6202" name="TextBox 73">
              <a:extLst>
                <a:ext uri="{FF2B5EF4-FFF2-40B4-BE49-F238E27FC236}">
                  <a16:creationId xmlns:a16="http://schemas.microsoft.com/office/drawing/2014/main" id="{E77DABA1-4995-41B4-B7F7-6B1E902A13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6203" name="TextBox 74">
              <a:extLst>
                <a:ext uri="{FF2B5EF4-FFF2-40B4-BE49-F238E27FC236}">
                  <a16:creationId xmlns:a16="http://schemas.microsoft.com/office/drawing/2014/main" id="{01854493-0F60-4FB4-A29B-2BF7B51A0D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11</a:t>
              </a:r>
            </a:p>
          </p:txBody>
        </p:sp>
      </p:grpSp>
      <p:grpSp>
        <p:nvGrpSpPr>
          <p:cNvPr id="22" name="Группа 111">
            <a:extLst>
              <a:ext uri="{FF2B5EF4-FFF2-40B4-BE49-F238E27FC236}">
                <a16:creationId xmlns:a16="http://schemas.microsoft.com/office/drawing/2014/main" id="{AF5AEB3B-4F04-431D-9DE4-43ED5FFAF72A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85" name="Прямоугольник 84">
              <a:extLst>
                <a:ext uri="{FF2B5EF4-FFF2-40B4-BE49-F238E27FC236}">
                  <a16:creationId xmlns:a16="http://schemas.microsoft.com/office/drawing/2014/main" id="{39073C39-368B-4BC0-ACE0-E90C80EB934F}"/>
                </a:ext>
              </a:extLst>
            </p:cNvPr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6" name="Равнобедренный треугольник 85">
              <a:extLst>
                <a:ext uri="{FF2B5EF4-FFF2-40B4-BE49-F238E27FC236}">
                  <a16:creationId xmlns:a16="http://schemas.microsoft.com/office/drawing/2014/main" id="{08C1ABCD-C29D-47F1-AF1B-E45B513EA975}"/>
                </a:ext>
              </a:extLst>
            </p:cNvPr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7" name="Равнобедренный треугольник 86">
              <a:extLst>
                <a:ext uri="{FF2B5EF4-FFF2-40B4-BE49-F238E27FC236}">
                  <a16:creationId xmlns:a16="http://schemas.microsoft.com/office/drawing/2014/main" id="{D6FC3A68-3F08-48FA-AEC8-4342DF745595}"/>
                </a:ext>
              </a:extLst>
            </p:cNvPr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>
            <a:extLst>
              <a:ext uri="{FF2B5EF4-FFF2-40B4-BE49-F238E27FC236}">
                <a16:creationId xmlns:a16="http://schemas.microsoft.com/office/drawing/2014/main" id="{279C03B1-8FE0-4F2E-BB22-061D46CC3F00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9" name="Прямоугольник 88">
              <a:extLst>
                <a:ext uri="{FF2B5EF4-FFF2-40B4-BE49-F238E27FC236}">
                  <a16:creationId xmlns:a16="http://schemas.microsoft.com/office/drawing/2014/main" id="{36DA50FD-3935-4AC3-9276-44D44BA9DFB8}"/>
                </a:ext>
              </a:extLst>
            </p:cNvPr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90" name="Равнобедренный треугольник 89">
              <a:extLst>
                <a:ext uri="{FF2B5EF4-FFF2-40B4-BE49-F238E27FC236}">
                  <a16:creationId xmlns:a16="http://schemas.microsoft.com/office/drawing/2014/main" id="{52D767EF-2216-4817-9A75-36C76D7B92E0}"/>
                </a:ext>
              </a:extLst>
            </p:cNvPr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91" name="Равнобедренный треугольник 90">
              <a:extLst>
                <a:ext uri="{FF2B5EF4-FFF2-40B4-BE49-F238E27FC236}">
                  <a16:creationId xmlns:a16="http://schemas.microsoft.com/office/drawing/2014/main" id="{EC212CB2-92D0-4318-8018-02A9A549F033}"/>
                </a:ext>
              </a:extLst>
            </p:cNvPr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77" name="Диаграмма 76">
            <a:extLst>
              <a:ext uri="{FF2B5EF4-FFF2-40B4-BE49-F238E27FC236}">
                <a16:creationId xmlns:a16="http://schemas.microsoft.com/office/drawing/2014/main" id="{A62B3C1A-520C-49F7-8E1E-DFA5A134DC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8836831"/>
              </p:ext>
            </p:extLst>
          </p:nvPr>
        </p:nvGraphicFramePr>
        <p:xfrm>
          <a:off x="206376" y="279651"/>
          <a:ext cx="2901156" cy="1655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id="{3848F6A8-050B-483F-BBC8-987E71AA667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65" y="1191726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" name="Овальная выноска 78">
            <a:extLst>
              <a:ext uri="{FF2B5EF4-FFF2-40B4-BE49-F238E27FC236}">
                <a16:creationId xmlns:a16="http://schemas.microsoft.com/office/drawing/2014/main" id="{035B253A-4BFE-4948-B894-7E3894346BDC}"/>
              </a:ext>
            </a:extLst>
          </p:cNvPr>
          <p:cNvSpPr/>
          <p:nvPr/>
        </p:nvSpPr>
        <p:spPr>
          <a:xfrm>
            <a:off x="2428875" y="1571625"/>
            <a:ext cx="4643438" cy="1357313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Зал считает, …., но зал может ошибаться</a:t>
            </a:r>
          </a:p>
        </p:txBody>
      </p:sp>
      <p:sp>
        <p:nvSpPr>
          <p:cNvPr id="80" name="Овальная выноска 79">
            <a:extLst>
              <a:ext uri="{FF2B5EF4-FFF2-40B4-BE49-F238E27FC236}">
                <a16:creationId xmlns:a16="http://schemas.microsoft.com/office/drawing/2014/main" id="{8A3A3056-4655-425E-A59C-0C65FD9CEE88}"/>
              </a:ext>
            </a:extLst>
          </p:cNvPr>
          <p:cNvSpPr/>
          <p:nvPr/>
        </p:nvSpPr>
        <p:spPr>
          <a:xfrm>
            <a:off x="2428875" y="1571625"/>
            <a:ext cx="4643438" cy="1428750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Я думаю, что С, но могу ошибаться</a:t>
            </a:r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A6D21027-524E-4E7C-A141-A2FA7584A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ELPHRG01.wav">
            <a:hlinkClick r:id="" action="ppaction://media"/>
            <a:extLst>
              <a:ext uri="{FF2B5EF4-FFF2-40B4-BE49-F238E27FC236}">
                <a16:creationId xmlns:a16="http://schemas.microsoft.com/office/drawing/2014/main" id="{8D32D3F6-630C-4515-A46B-F6610FA8B7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3143250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MSj00746380000[1].wav">
            <a:hlinkClick r:id="" action="ppaction://media"/>
            <a:extLst>
              <a:ext uri="{FF2B5EF4-FFF2-40B4-BE49-F238E27FC236}">
                <a16:creationId xmlns:a16="http://schemas.microsoft.com/office/drawing/2014/main" id="{D29880BD-8AF1-4BF7-AB47-BB1C6480F61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67">
            <a:hlinkClick r:id="" action="ppaction://media"/>
            <a:extLst>
              <a:ext uri="{FF2B5EF4-FFF2-40B4-BE49-F238E27FC236}">
                <a16:creationId xmlns:a16="http://schemas.microsoft.com/office/drawing/2014/main" id="{04697557-8141-4E17-9DFF-530A2D7DACBD}"/>
              </a:ext>
            </a:extLst>
          </p:cNvPr>
          <p:cNvPicPr>
            <a:picLocks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8-конечная звезда 72">
            <a:hlinkClick r:id="rId16" action="ppaction://hlinksldjump"/>
            <a:extLst>
              <a:ext uri="{FF2B5EF4-FFF2-40B4-BE49-F238E27FC236}">
                <a16:creationId xmlns:a16="http://schemas.microsoft.com/office/drawing/2014/main" id="{C34F8078-7D1E-49E5-BBB0-5A472FE29936}"/>
              </a:ext>
            </a:extLst>
          </p:cNvPr>
          <p:cNvSpPr/>
          <p:nvPr/>
        </p:nvSpPr>
        <p:spPr>
          <a:xfrm>
            <a:off x="4662488" y="1801813"/>
            <a:ext cx="4429125" cy="3071812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6" action="ppaction://hlinksldjump"/>
              </a:rPr>
              <a:t>У Вас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6" action="ppaction://hlinksldjump"/>
              </a:rPr>
              <a:t>100 очков.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6" action="ppaction://hlinksldjump"/>
              </a:rPr>
              <a:t>Вы можете продолжить игру!</a:t>
            </a:r>
            <a:endParaRPr lang="ru-RU" sz="2800" dirty="0"/>
          </a:p>
        </p:txBody>
      </p:sp>
      <p:sp>
        <p:nvSpPr>
          <p:cNvPr id="74" name="8-конечная звезда 73">
            <a:hlinkClick r:id="rId9" action="ppaction://hlinksldjump"/>
            <a:extLst>
              <a:ext uri="{FF2B5EF4-FFF2-40B4-BE49-F238E27FC236}">
                <a16:creationId xmlns:a16="http://schemas.microsoft.com/office/drawing/2014/main" id="{0F94F13F-1797-4EB1-A8F2-BAAADF7EC0CE}"/>
              </a:ext>
            </a:extLst>
          </p:cNvPr>
          <p:cNvSpPr/>
          <p:nvPr/>
        </p:nvSpPr>
        <p:spPr>
          <a:xfrm>
            <a:off x="-41275" y="2071688"/>
            <a:ext cx="5000625" cy="3143250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9" action="ppaction://hlinksldjump"/>
              </a:rPr>
              <a:t>Игра закончена.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9" action="ppaction://hlinksldjump"/>
              </a:rPr>
              <a:t>Вы набрали: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FFC000"/>
                </a:solidFill>
                <a:hlinkClick r:id="rId9" action="ppaction://hlinksldjump"/>
              </a:rPr>
              <a:t>0 очков.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hlinkClick r:id="rId9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amond/>
    <p:sndAc>
      <p:stSnd>
        <p:snd r:embed="rId8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5" fill="hold"/>
                                        <p:tgtEl>
                                          <p:spTgt spid="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 nodeType="clickPar">
                      <p:stCondLst>
                        <p:cond delay="0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3994" fill="hold"/>
                                        <p:tgtEl>
                                          <p:spTgt spid="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54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6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0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1695" fill="hold"/>
                                        <p:tgtEl>
                                          <p:spTgt spid="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8695"/>
                            </p:stCondLst>
                            <p:childTnLst>
                              <p:par>
                                <p:cTn id="8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 nodeType="clickPar">
                      <p:stCondLst>
                        <p:cond delay="0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 nodeType="clickPar">
                      <p:stCondLst>
                        <p:cond delay="0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 nodeType="clickPar">
                      <p:stCondLst>
                        <p:cond delay="0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0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 nodeType="clickPar">
                      <p:stCondLst>
                        <p:cond delay="0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showWhenStopped="0"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7"/>
                </p:tgtEl>
              </p:cMediaNode>
            </p:audio>
            <p:audio>
              <p:cMediaNode showWhenStopped="0">
                <p:cTn id="1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"/>
                </p:tgtEl>
              </p:cMediaNode>
            </p:audio>
            <p:audio>
              <p:cMediaNode showWhenStopped="0">
                <p:cTn id="14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2"/>
                </p:tgtEl>
              </p:cMediaNode>
            </p:audio>
          </p:childTnLst>
        </p:cTn>
      </p:par>
    </p:tnLst>
    <p:bldLst>
      <p:bldP spid="6" grpId="0" build="allAtOnce" animBg="1"/>
      <p:bldP spid="7" grpId="0" animBg="1"/>
      <p:bldGraphic spid="77" grpId="0">
        <p:bldAsOne/>
      </p:bldGraphic>
      <p:bldGraphic spid="77" grpId="1">
        <p:bldAsOne/>
      </p:bldGraphic>
      <p:bldP spid="79" grpId="0" animBg="1"/>
      <p:bldP spid="79" grpId="1" animBg="1"/>
      <p:bldP spid="80" grpId="0" animBg="1"/>
      <p:bldP spid="80" grpId="1" animBg="1"/>
      <p:bldP spid="73" grpId="0" animBg="1"/>
      <p:bldP spid="74" grpId="0" animBg="1"/>
      <p:bldP spid="74" grpId="1" animBg="1"/>
      <p:bldP spid="74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>
            <a:extLst>
              <a:ext uri="{FF2B5EF4-FFF2-40B4-BE49-F238E27FC236}">
                <a16:creationId xmlns:a16="http://schemas.microsoft.com/office/drawing/2014/main" id="{3E43760A-4A4C-45EC-A723-92039D32F66D}"/>
              </a:ext>
            </a:extLst>
          </p:cNvPr>
          <p:cNvSpPr/>
          <p:nvPr/>
        </p:nvSpPr>
        <p:spPr>
          <a:xfrm>
            <a:off x="428625" y="2357438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abic Typesetting" panose="03020402040406030203" pitchFamily="66" charset="-78"/>
              </a:rPr>
              <a:t>Вопрос: 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abic Typesetting" panose="03020402040406030203" pitchFamily="66" charset="-78"/>
              </a:rPr>
              <a:t> 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Как изменяются наречия?</a:t>
            </a:r>
          </a:p>
        </p:txBody>
      </p:sp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id="{F54A5828-A183-401A-9702-045172C4FF9D}"/>
              </a:ext>
            </a:extLst>
          </p:cNvPr>
          <p:cNvSpPr/>
          <p:nvPr/>
        </p:nvSpPr>
        <p:spPr>
          <a:xfrm>
            <a:off x="0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A: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по временам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6" name="Шестиугольник 5">
            <a:extLst>
              <a:ext uri="{FF2B5EF4-FFF2-40B4-BE49-F238E27FC236}">
                <a16:creationId xmlns:a16="http://schemas.microsoft.com/office/drawing/2014/main" id="{CFE0509E-10DA-45D6-ACEC-96490C85C092}"/>
              </a:ext>
            </a:extLst>
          </p:cNvPr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C: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по падежам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id="{AF7369CF-CBF1-4415-8F36-BA89E970F93C}"/>
              </a:ext>
            </a:extLst>
          </p:cNvPr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В: не изменяются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8" name="Шестиугольник 7">
            <a:extLst>
              <a:ext uri="{FF2B5EF4-FFF2-40B4-BE49-F238E27FC236}">
                <a16:creationId xmlns:a16="http://schemas.microsoft.com/office/drawing/2014/main" id="{60AA2CEA-56D9-4004-AB42-7F716B6BAC00}"/>
              </a:ext>
            </a:extLst>
          </p:cNvPr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D: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по числам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8937E49B-B37A-44AC-8B7D-88B7844B23B2}"/>
              </a:ext>
            </a:extLst>
          </p:cNvPr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3ADF6848-965D-4E79-8825-5E4785713270}"/>
              </a:ext>
            </a:extLst>
          </p:cNvPr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D642D402-F6E7-42EC-AD6A-73EFF8CF8525}"/>
              </a:ext>
            </a:extLst>
          </p:cNvPr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>
            <a:extLst>
              <a:ext uri="{FF2B5EF4-FFF2-40B4-BE49-F238E27FC236}">
                <a16:creationId xmlns:a16="http://schemas.microsoft.com/office/drawing/2014/main" id="{9605D7B2-9B1E-4010-AA1E-BB345ECCED73}"/>
              </a:ext>
            </a:extLst>
          </p:cNvPr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7232" name="Группа 14">
              <a:extLst>
                <a:ext uri="{FF2B5EF4-FFF2-40B4-BE49-F238E27FC236}">
                  <a16:creationId xmlns:a16="http://schemas.microsoft.com/office/drawing/2014/main" id="{E7B639D0-34BA-46D9-8036-9451507C3A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>
                <a:extLst>
                  <a:ext uri="{FF2B5EF4-FFF2-40B4-BE49-F238E27FC236}">
                    <a16:creationId xmlns:a16="http://schemas.microsoft.com/office/drawing/2014/main" id="{C9C722FA-E076-44A3-9056-115433D236C0}"/>
                  </a:ext>
                </a:extLst>
              </p:cNvPr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>
                <a:extLst>
                  <a:ext uri="{FF2B5EF4-FFF2-40B4-BE49-F238E27FC236}">
                    <a16:creationId xmlns:a16="http://schemas.microsoft.com/office/drawing/2014/main" id="{B602DB53-4EFD-45F1-9F45-C6DA6596434E}"/>
                  </a:ext>
                </a:extLst>
              </p:cNvPr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7233" name="Группа 15">
              <a:extLst>
                <a:ext uri="{FF2B5EF4-FFF2-40B4-BE49-F238E27FC236}">
                  <a16:creationId xmlns:a16="http://schemas.microsoft.com/office/drawing/2014/main" id="{E964BEF6-4B8C-40B5-9194-1694609C2C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>
                <a:extLst>
                  <a:ext uri="{FF2B5EF4-FFF2-40B4-BE49-F238E27FC236}">
                    <a16:creationId xmlns:a16="http://schemas.microsoft.com/office/drawing/2014/main" id="{64B036B7-A7A2-4A8E-824C-37DB9B04DC4C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B165B52A-013E-48C4-9F6A-6316E620B711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7234" name="Группа 18">
              <a:extLst>
                <a:ext uri="{FF2B5EF4-FFF2-40B4-BE49-F238E27FC236}">
                  <a16:creationId xmlns:a16="http://schemas.microsoft.com/office/drawing/2014/main" id="{574CC297-DA86-4FF5-9AFF-3F8163B4DF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>
                <a:extLst>
                  <a:ext uri="{FF2B5EF4-FFF2-40B4-BE49-F238E27FC236}">
                    <a16:creationId xmlns:a16="http://schemas.microsoft.com/office/drawing/2014/main" id="{61FFD781-99D0-4AC4-BA72-80FD51698EFC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F823BFE8-1863-45EC-B8A9-8C052C925902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>
            <a:extLst>
              <a:ext uri="{FF2B5EF4-FFF2-40B4-BE49-F238E27FC236}">
                <a16:creationId xmlns:a16="http://schemas.microsoft.com/office/drawing/2014/main" id="{48D695F5-C438-4F25-8163-878558C2D46C}"/>
              </a:ext>
            </a:extLst>
          </p:cNvPr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>
              <a:extLst>
                <a:ext uri="{FF2B5EF4-FFF2-40B4-BE49-F238E27FC236}">
                  <a16:creationId xmlns:a16="http://schemas.microsoft.com/office/drawing/2014/main" id="{55AF9F97-DEF4-4C67-813C-8A2302B64FBF}"/>
                </a:ext>
              </a:extLst>
            </p:cNvPr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>
              <a:extLst>
                <a:ext uri="{FF2B5EF4-FFF2-40B4-BE49-F238E27FC236}">
                  <a16:creationId xmlns:a16="http://schemas.microsoft.com/office/drawing/2014/main" id="{A96C8E32-33DC-4CF0-8869-BC87BB39CF53}"/>
                </a:ext>
              </a:extLst>
            </p:cNvPr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>
              <a:extLst>
                <a:ext uri="{FF2B5EF4-FFF2-40B4-BE49-F238E27FC236}">
                  <a16:creationId xmlns:a16="http://schemas.microsoft.com/office/drawing/2014/main" id="{69E1346A-D0D2-4D86-BAE7-F0DA4DD9FE31}"/>
                </a:ext>
              </a:extLst>
            </p:cNvPr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>
              <a:extLst>
                <a:ext uri="{FF2B5EF4-FFF2-40B4-BE49-F238E27FC236}">
                  <a16:creationId xmlns:a16="http://schemas.microsoft.com/office/drawing/2014/main" id="{825A0F50-8309-4E12-AF53-A7409984700A}"/>
                </a:ext>
              </a:extLst>
            </p:cNvPr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29" name="Овал 28">
            <a:hlinkClick r:id="rId9" action="ppaction://hlinksldjump"/>
            <a:extLst>
              <a:ext uri="{FF2B5EF4-FFF2-40B4-BE49-F238E27FC236}">
                <a16:creationId xmlns:a16="http://schemas.microsoft.com/office/drawing/2014/main" id="{E7F20419-15B0-45C8-A990-6F1C4206A36C}"/>
              </a:ext>
            </a:extLst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9" action="ppaction://hlinksldjump"/>
              </a:rPr>
              <a:t>Выйти из игры</a:t>
            </a:r>
            <a:endParaRPr lang="ru-RU" sz="2000" b="1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7F548AB1-4903-4107-A2BB-BBF86A6BA7F2}"/>
              </a:ext>
            </a:extLst>
          </p:cNvPr>
          <p:cNvSpPr/>
          <p:nvPr/>
        </p:nvSpPr>
        <p:spPr>
          <a:xfrm>
            <a:off x="2286000" y="1304925"/>
            <a:ext cx="457200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33" name="Шестиугольник 32">
            <a:extLst>
              <a:ext uri="{FF2B5EF4-FFF2-40B4-BE49-F238E27FC236}">
                <a16:creationId xmlns:a16="http://schemas.microsoft.com/office/drawing/2014/main" id="{1B3279AD-86C0-48EE-8584-6D0C532EFBEF}"/>
              </a:ext>
            </a:extLst>
          </p:cNvPr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>
            <a:extLst>
              <a:ext uri="{FF2B5EF4-FFF2-40B4-BE49-F238E27FC236}">
                <a16:creationId xmlns:a16="http://schemas.microsoft.com/office/drawing/2014/main" id="{ECB718ED-E043-4448-9927-ADF036FFF5C1}"/>
              </a:ext>
            </a:extLst>
          </p:cNvPr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>
            <a:extLst>
              <a:ext uri="{FF2B5EF4-FFF2-40B4-BE49-F238E27FC236}">
                <a16:creationId xmlns:a16="http://schemas.microsoft.com/office/drawing/2014/main" id="{60C7E9CC-591E-47E9-A493-C9491FB39E53}"/>
              </a:ext>
            </a:extLst>
          </p:cNvPr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>
            <a:extLst>
              <a:ext uri="{FF2B5EF4-FFF2-40B4-BE49-F238E27FC236}">
                <a16:creationId xmlns:a16="http://schemas.microsoft.com/office/drawing/2014/main" id="{C37153DF-B255-4A69-AEEB-B4E3B2A3BEF7}"/>
              </a:ext>
            </a:extLst>
          </p:cNvPr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>
            <a:extLst>
              <a:ext uri="{FF2B5EF4-FFF2-40B4-BE49-F238E27FC236}">
                <a16:creationId xmlns:a16="http://schemas.microsoft.com/office/drawing/2014/main" id="{623E3434-B8D3-4B4E-838A-7CF9A42A8063}"/>
              </a:ext>
            </a:extLst>
          </p:cNvPr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>
            <a:extLst>
              <a:ext uri="{FF2B5EF4-FFF2-40B4-BE49-F238E27FC236}">
                <a16:creationId xmlns:a16="http://schemas.microsoft.com/office/drawing/2014/main" id="{2463E9FE-C8CD-45E4-8E97-C097F93A08F0}"/>
              </a:ext>
            </a:extLst>
          </p:cNvPr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>
            <a:extLst>
              <a:ext uri="{FF2B5EF4-FFF2-40B4-BE49-F238E27FC236}">
                <a16:creationId xmlns:a16="http://schemas.microsoft.com/office/drawing/2014/main" id="{40E316DD-08DE-4091-92E1-BE10610F3187}"/>
              </a:ext>
            </a:extLst>
          </p:cNvPr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>
            <a:extLst>
              <a:ext uri="{FF2B5EF4-FFF2-40B4-BE49-F238E27FC236}">
                <a16:creationId xmlns:a16="http://schemas.microsoft.com/office/drawing/2014/main" id="{62A81C98-2F26-439B-B3EB-08E020EA1E45}"/>
              </a:ext>
            </a:extLst>
          </p:cNvPr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>
            <a:extLst>
              <a:ext uri="{FF2B5EF4-FFF2-40B4-BE49-F238E27FC236}">
                <a16:creationId xmlns:a16="http://schemas.microsoft.com/office/drawing/2014/main" id="{8361688B-0914-4EEE-A9B8-541E431E0A00}"/>
              </a:ext>
            </a:extLst>
          </p:cNvPr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>
            <a:extLst>
              <a:ext uri="{FF2B5EF4-FFF2-40B4-BE49-F238E27FC236}">
                <a16:creationId xmlns:a16="http://schemas.microsoft.com/office/drawing/2014/main" id="{4906300D-50C1-4537-BE48-259CEFC09132}"/>
              </a:ext>
            </a:extLst>
          </p:cNvPr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>
            <a:extLst>
              <a:ext uri="{FF2B5EF4-FFF2-40B4-BE49-F238E27FC236}">
                <a16:creationId xmlns:a16="http://schemas.microsoft.com/office/drawing/2014/main" id="{8456F7F0-64D5-4ECF-A570-0AC79EA79382}"/>
              </a:ext>
            </a:extLst>
          </p:cNvPr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>
            <a:extLst>
              <a:ext uri="{FF2B5EF4-FFF2-40B4-BE49-F238E27FC236}">
                <a16:creationId xmlns:a16="http://schemas.microsoft.com/office/drawing/2014/main" id="{091C40A3-E4AD-4B34-9CF0-05FD36BB9798}"/>
              </a:ext>
            </a:extLst>
          </p:cNvPr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>
            <a:extLst>
              <a:ext uri="{FF2B5EF4-FFF2-40B4-BE49-F238E27FC236}">
                <a16:creationId xmlns:a16="http://schemas.microsoft.com/office/drawing/2014/main" id="{5897F507-BBB6-4136-A737-CD0C6E4F8F7A}"/>
              </a:ext>
            </a:extLst>
          </p:cNvPr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>
            <a:extLst>
              <a:ext uri="{FF2B5EF4-FFF2-40B4-BE49-F238E27FC236}">
                <a16:creationId xmlns:a16="http://schemas.microsoft.com/office/drawing/2014/main" id="{D216DF66-2D79-4B3D-9D84-B07C76E1BC55}"/>
              </a:ext>
            </a:extLst>
          </p:cNvPr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>
            <a:extLst>
              <a:ext uri="{FF2B5EF4-FFF2-40B4-BE49-F238E27FC236}">
                <a16:creationId xmlns:a16="http://schemas.microsoft.com/office/drawing/2014/main" id="{D8116663-4505-4290-9336-C3260AB91D4D}"/>
              </a:ext>
            </a:extLst>
          </p:cNvPr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grpSp>
        <p:nvGrpSpPr>
          <p:cNvPr id="7197" name="Группа 62">
            <a:extLst>
              <a:ext uri="{FF2B5EF4-FFF2-40B4-BE49-F238E27FC236}">
                <a16:creationId xmlns:a16="http://schemas.microsoft.com/office/drawing/2014/main" id="{B1AAF053-218D-464B-92E6-1D2F553C3101}"/>
              </a:ext>
            </a:extLst>
          </p:cNvPr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4" name="Семиугольник 63">
              <a:extLst>
                <a:ext uri="{FF2B5EF4-FFF2-40B4-BE49-F238E27FC236}">
                  <a16:creationId xmlns:a16="http://schemas.microsoft.com/office/drawing/2014/main" id="{03E57756-FB94-49B8-9479-15A1B58280DD}"/>
                </a:ext>
              </a:extLst>
            </p:cNvPr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216" name="TextBox 64">
              <a:extLst>
                <a:ext uri="{FF2B5EF4-FFF2-40B4-BE49-F238E27FC236}">
                  <a16:creationId xmlns:a16="http://schemas.microsoft.com/office/drawing/2014/main" id="{9F740AA1-10D8-4B2B-AD74-4350063A57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12</a:t>
              </a:r>
            </a:p>
          </p:txBody>
        </p:sp>
        <p:sp>
          <p:nvSpPr>
            <p:cNvPr id="7217" name="TextBox 65">
              <a:extLst>
                <a:ext uri="{FF2B5EF4-FFF2-40B4-BE49-F238E27FC236}">
                  <a16:creationId xmlns:a16="http://schemas.microsoft.com/office/drawing/2014/main" id="{5B2EDD8D-8090-49F7-9584-2B96C087B5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7218" name="TextBox 66">
              <a:extLst>
                <a:ext uri="{FF2B5EF4-FFF2-40B4-BE49-F238E27FC236}">
                  <a16:creationId xmlns:a16="http://schemas.microsoft.com/office/drawing/2014/main" id="{A0758265-49AA-4F2E-8BCA-28D6CF4E9C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7219" name="TextBox 67">
              <a:extLst>
                <a:ext uri="{FF2B5EF4-FFF2-40B4-BE49-F238E27FC236}">
                  <a16:creationId xmlns:a16="http://schemas.microsoft.com/office/drawing/2014/main" id="{25B15D8A-2C74-4B80-8B94-7E9132C86C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7220" name="TextBox 68">
              <a:extLst>
                <a:ext uri="{FF2B5EF4-FFF2-40B4-BE49-F238E27FC236}">
                  <a16:creationId xmlns:a16="http://schemas.microsoft.com/office/drawing/2014/main" id="{80650341-314D-46E7-A99A-745429E700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7221" name="TextBox 69">
              <a:extLst>
                <a:ext uri="{FF2B5EF4-FFF2-40B4-BE49-F238E27FC236}">
                  <a16:creationId xmlns:a16="http://schemas.microsoft.com/office/drawing/2014/main" id="{32A595A0-70F6-4F0D-8E0E-ADD52822D7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7222" name="TextBox 70">
              <a:extLst>
                <a:ext uri="{FF2B5EF4-FFF2-40B4-BE49-F238E27FC236}">
                  <a16:creationId xmlns:a16="http://schemas.microsoft.com/office/drawing/2014/main" id="{DA346746-3A26-42B4-B7F5-97F4B4BB07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7223" name="TextBox 71">
              <a:extLst>
                <a:ext uri="{FF2B5EF4-FFF2-40B4-BE49-F238E27FC236}">
                  <a16:creationId xmlns:a16="http://schemas.microsoft.com/office/drawing/2014/main" id="{DFB4FD28-829D-4334-86CF-E5A415CAB6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7224" name="TextBox 72">
              <a:extLst>
                <a:ext uri="{FF2B5EF4-FFF2-40B4-BE49-F238E27FC236}">
                  <a16:creationId xmlns:a16="http://schemas.microsoft.com/office/drawing/2014/main" id="{86854671-17B7-406A-9FD9-E90CF234E5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7</a:t>
              </a:r>
            </a:p>
          </p:txBody>
        </p:sp>
        <p:sp>
          <p:nvSpPr>
            <p:cNvPr id="7225" name="TextBox 73">
              <a:extLst>
                <a:ext uri="{FF2B5EF4-FFF2-40B4-BE49-F238E27FC236}">
                  <a16:creationId xmlns:a16="http://schemas.microsoft.com/office/drawing/2014/main" id="{ED7B9D6A-9E1A-491A-9759-C216CC9D04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7226" name="TextBox 74">
              <a:extLst>
                <a:ext uri="{FF2B5EF4-FFF2-40B4-BE49-F238E27FC236}">
                  <a16:creationId xmlns:a16="http://schemas.microsoft.com/office/drawing/2014/main" id="{AAE3FFB0-BDF8-4DC2-ACA2-207DB0D0C6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7227" name="TextBox 75">
              <a:extLst>
                <a:ext uri="{FF2B5EF4-FFF2-40B4-BE49-F238E27FC236}">
                  <a16:creationId xmlns:a16="http://schemas.microsoft.com/office/drawing/2014/main" id="{8E580A6F-0AC4-499B-A653-7F65BFD4BA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11</a:t>
              </a:r>
            </a:p>
          </p:txBody>
        </p:sp>
      </p:grpSp>
      <p:grpSp>
        <p:nvGrpSpPr>
          <p:cNvPr id="22" name="Группа 111">
            <a:extLst>
              <a:ext uri="{FF2B5EF4-FFF2-40B4-BE49-F238E27FC236}">
                <a16:creationId xmlns:a16="http://schemas.microsoft.com/office/drawing/2014/main" id="{D3B9AF0D-E969-4E06-9BAD-E4D7839E35BE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8" name="Прямоугольник 77">
              <a:extLst>
                <a:ext uri="{FF2B5EF4-FFF2-40B4-BE49-F238E27FC236}">
                  <a16:creationId xmlns:a16="http://schemas.microsoft.com/office/drawing/2014/main" id="{B68EC278-EF36-4775-BBEA-F710BF83E070}"/>
                </a:ext>
              </a:extLst>
            </p:cNvPr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9" name="Равнобедренный треугольник 78">
              <a:extLst>
                <a:ext uri="{FF2B5EF4-FFF2-40B4-BE49-F238E27FC236}">
                  <a16:creationId xmlns:a16="http://schemas.microsoft.com/office/drawing/2014/main" id="{13537A69-DBE7-4510-B152-8B5610E18EB3}"/>
                </a:ext>
              </a:extLst>
            </p:cNvPr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0" name="Равнобедренный треугольник 79">
              <a:extLst>
                <a:ext uri="{FF2B5EF4-FFF2-40B4-BE49-F238E27FC236}">
                  <a16:creationId xmlns:a16="http://schemas.microsoft.com/office/drawing/2014/main" id="{A01B35B3-1FB7-48F1-B379-4E5199ADEC36}"/>
                </a:ext>
              </a:extLst>
            </p:cNvPr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>
            <a:extLst>
              <a:ext uri="{FF2B5EF4-FFF2-40B4-BE49-F238E27FC236}">
                <a16:creationId xmlns:a16="http://schemas.microsoft.com/office/drawing/2014/main" id="{A60D05F1-10C2-4AD9-83CD-FB0F610BC6BC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2" name="Прямоугольник 81">
              <a:extLst>
                <a:ext uri="{FF2B5EF4-FFF2-40B4-BE49-F238E27FC236}">
                  <a16:creationId xmlns:a16="http://schemas.microsoft.com/office/drawing/2014/main" id="{3EF924AD-6499-4DEB-B055-8F4610A40B9D}"/>
                </a:ext>
              </a:extLst>
            </p:cNvPr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3" name="Равнобедренный треугольник 82">
              <a:extLst>
                <a:ext uri="{FF2B5EF4-FFF2-40B4-BE49-F238E27FC236}">
                  <a16:creationId xmlns:a16="http://schemas.microsoft.com/office/drawing/2014/main" id="{B36F0317-0E86-438D-AA2A-EC9EE34D4E5A}"/>
                </a:ext>
              </a:extLst>
            </p:cNvPr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4" name="Равнобедренный треугольник 83">
              <a:extLst>
                <a:ext uri="{FF2B5EF4-FFF2-40B4-BE49-F238E27FC236}">
                  <a16:creationId xmlns:a16="http://schemas.microsoft.com/office/drawing/2014/main" id="{E3FE6859-E08E-408A-9A3B-E168FDB8FAF5}"/>
                </a:ext>
              </a:extLst>
            </p:cNvPr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88" name="Диаграмма 87">
            <a:extLst>
              <a:ext uri="{FF2B5EF4-FFF2-40B4-BE49-F238E27FC236}">
                <a16:creationId xmlns:a16="http://schemas.microsoft.com/office/drawing/2014/main" id="{A9ADA816-182B-448C-ADB8-7FF9B26BF0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019307"/>
              </p:ext>
            </p:extLst>
          </p:nvPr>
        </p:nvGraphicFramePr>
        <p:xfrm>
          <a:off x="142874" y="868363"/>
          <a:ext cx="2917825" cy="1508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89" name="Picture 2">
            <a:extLst>
              <a:ext uri="{FF2B5EF4-FFF2-40B4-BE49-F238E27FC236}">
                <a16:creationId xmlns:a16="http://schemas.microsoft.com/office/drawing/2014/main" id="{9FC0A8EA-22C6-4E18-A6B3-22C6FDC557B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" name="Овальная выноска 89">
            <a:extLst>
              <a:ext uri="{FF2B5EF4-FFF2-40B4-BE49-F238E27FC236}">
                <a16:creationId xmlns:a16="http://schemas.microsoft.com/office/drawing/2014/main" id="{A67007F5-F9B3-48B0-B20C-2DEF1233E4EE}"/>
              </a:ext>
            </a:extLst>
          </p:cNvPr>
          <p:cNvSpPr/>
          <p:nvPr/>
        </p:nvSpPr>
        <p:spPr>
          <a:xfrm>
            <a:off x="2571750" y="1571625"/>
            <a:ext cx="4357688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Зал считает, ….., но зал может ошибаться.</a:t>
            </a:r>
          </a:p>
        </p:txBody>
      </p:sp>
      <p:sp>
        <p:nvSpPr>
          <p:cNvPr id="91" name="Овальная выноска 90">
            <a:extLst>
              <a:ext uri="{FF2B5EF4-FFF2-40B4-BE49-F238E27FC236}">
                <a16:creationId xmlns:a16="http://schemas.microsoft.com/office/drawing/2014/main" id="{C7A07B91-83DC-4D9D-8BFC-1ACA1A0F7CA5}"/>
              </a:ext>
            </a:extLst>
          </p:cNvPr>
          <p:cNvSpPr/>
          <p:nvPr/>
        </p:nvSpPr>
        <p:spPr>
          <a:xfrm>
            <a:off x="2500313" y="1571625"/>
            <a:ext cx="4500562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Я думаю, что А, но могу ошибаться.</a:t>
            </a:r>
          </a:p>
        </p:txBody>
      </p:sp>
      <p:pic>
        <p:nvPicPr>
          <p:cNvPr id="92" name="Picture 3">
            <a:extLst>
              <a:ext uri="{FF2B5EF4-FFF2-40B4-BE49-F238E27FC236}">
                <a16:creationId xmlns:a16="http://schemas.microsoft.com/office/drawing/2014/main" id="{7A7C17E2-D6FD-44D0-9795-ABB561AA8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ELPHRG01.wav">
            <a:hlinkClick r:id="" action="ppaction://media"/>
            <a:extLst>
              <a:ext uri="{FF2B5EF4-FFF2-40B4-BE49-F238E27FC236}">
                <a16:creationId xmlns:a16="http://schemas.microsoft.com/office/drawing/2014/main" id="{02F69F27-D61A-4162-98D8-EBD9EC8917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MSj00746380000[1].wav">
            <a:hlinkClick r:id="" action="ppaction://media"/>
            <a:extLst>
              <a:ext uri="{FF2B5EF4-FFF2-40B4-BE49-F238E27FC236}">
                <a16:creationId xmlns:a16="http://schemas.microsoft.com/office/drawing/2014/main" id="{56EC2936-88BB-4D8A-BB8C-4D68B97805C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67">
            <a:hlinkClick r:id="" action="ppaction://media"/>
            <a:extLst>
              <a:ext uri="{FF2B5EF4-FFF2-40B4-BE49-F238E27FC236}">
                <a16:creationId xmlns:a16="http://schemas.microsoft.com/office/drawing/2014/main" id="{FFEFE30C-E03B-4BC8-A187-86BA692AD2FD}"/>
              </a:ext>
            </a:extLst>
          </p:cNvPr>
          <p:cNvPicPr>
            <a:picLocks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8-конечная звезда 75">
            <a:hlinkClick r:id="rId16" action="ppaction://hlinksldjump"/>
            <a:extLst>
              <a:ext uri="{FF2B5EF4-FFF2-40B4-BE49-F238E27FC236}">
                <a16:creationId xmlns:a16="http://schemas.microsoft.com/office/drawing/2014/main" id="{D633F2E2-9FCF-4ECE-A783-B99024B488D2}"/>
              </a:ext>
            </a:extLst>
          </p:cNvPr>
          <p:cNvSpPr/>
          <p:nvPr/>
        </p:nvSpPr>
        <p:spPr>
          <a:xfrm>
            <a:off x="1874838" y="2649538"/>
            <a:ext cx="4429125" cy="3071812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6" action="ppaction://hlinksldjump"/>
              </a:rPr>
              <a:t>У Вас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hlinkClick r:id="rId16" action="ppaction://hlinksldjump"/>
              </a:rPr>
              <a:t>2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6" action="ppaction://hlinksldjump"/>
              </a:rPr>
              <a:t>00 очков.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6" action="ppaction://hlinksldjump"/>
              </a:rPr>
              <a:t>Вы можете продолжить игру!</a:t>
            </a:r>
            <a:endParaRPr lang="ru-RU" sz="2800" dirty="0"/>
          </a:p>
        </p:txBody>
      </p:sp>
    </p:spTree>
  </p:cSld>
  <p:clrMapOvr>
    <a:masterClrMapping/>
  </p:clrMapOvr>
  <p:transition>
    <p:diamond/>
    <p:sndAc>
      <p:stSnd>
        <p:snd r:embed="rId8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5" fill="hold"/>
                                        <p:tgtEl>
                                          <p:spTgt spid="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4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95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6695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 nodeType="clickPar">
                      <p:stCondLst>
                        <p:cond delay="0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 nodeType="clickPar">
                      <p:stCondLst>
                        <p:cond delay="0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 nodeType="clickPar">
                      <p:stCondLst>
                        <p:cond delay="0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 nodeType="clickPar">
                      <p:stCondLst>
                        <p:cond delay="0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showWhenStopped="0">
                <p:cTn id="1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3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3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3"/>
                </p:tgtEl>
              </p:cMediaNode>
            </p:audio>
          </p:childTnLst>
        </p:cTn>
      </p:par>
    </p:tnLst>
    <p:bldLst>
      <p:bldP spid="5" grpId="0" animBg="1"/>
      <p:bldP spid="8" grpId="0" animBg="1"/>
      <p:bldP spid="34" grpId="0" animBg="1"/>
      <p:bldGraphic spid="88" grpId="0">
        <p:bldAsOne/>
      </p:bldGraphic>
      <p:bldGraphic spid="88" grpId="1">
        <p:bldAsOne/>
      </p:bldGraphic>
      <p:bldP spid="90" grpId="0" animBg="1"/>
      <p:bldP spid="90" grpId="1" animBg="1"/>
      <p:bldP spid="91" grpId="0" animBg="1"/>
      <p:bldP spid="91" grpId="1" animBg="1"/>
      <p:bldP spid="7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>
            <a:extLst>
              <a:ext uri="{FF2B5EF4-FFF2-40B4-BE49-F238E27FC236}">
                <a16:creationId xmlns:a16="http://schemas.microsoft.com/office/drawing/2014/main" id="{927E19C4-47B5-466D-89CE-C43009E08B52}"/>
              </a:ext>
            </a:extLst>
          </p:cNvPr>
          <p:cNvSpPr/>
          <p:nvPr/>
        </p:nvSpPr>
        <p:spPr>
          <a:xfrm>
            <a:off x="428625" y="2357438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800" dirty="0">
                <a:solidFill>
                  <a:srgbClr val="FFFFFF"/>
                </a:solidFill>
              </a:rPr>
              <a:t>Вопрос:</a:t>
            </a:r>
            <a:r>
              <a:rPr lang="ru-RU" sz="2800" dirty="0">
                <a:solidFill>
                  <a:srgbClr val="FFFFFF"/>
                </a:solidFill>
                <a:latin typeface="Arial" charset="0"/>
              </a:rPr>
              <a:t>  Кто был создателем первого русского алфавита?</a:t>
            </a:r>
          </a:p>
        </p:txBody>
      </p:sp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id="{063FC5B9-17CB-4956-9716-4ECB14082A69}"/>
              </a:ext>
            </a:extLst>
          </p:cNvPr>
          <p:cNvSpPr/>
          <p:nvPr/>
        </p:nvSpPr>
        <p:spPr>
          <a:xfrm>
            <a:off x="0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A: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Борис и Глеб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6" name="Шестиугольник 5">
            <a:extLst>
              <a:ext uri="{FF2B5EF4-FFF2-40B4-BE49-F238E27FC236}">
                <a16:creationId xmlns:a16="http://schemas.microsoft.com/office/drawing/2014/main" id="{4EA447AD-442C-4F82-A20A-F4D39D1B45F6}"/>
              </a:ext>
            </a:extLst>
          </p:cNvPr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C: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Кирилл и Мефодий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id="{8C835436-3B18-42D4-A9F7-433A8C5CF511}"/>
              </a:ext>
            </a:extLst>
          </p:cNvPr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B: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Минин и Пожарский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8" name="Шестиугольник 7">
            <a:extLst>
              <a:ext uri="{FF2B5EF4-FFF2-40B4-BE49-F238E27FC236}">
                <a16:creationId xmlns:a16="http://schemas.microsoft.com/office/drawing/2014/main" id="{E5762B6B-8DF6-48CB-980E-C62A0B9A8138}"/>
              </a:ext>
            </a:extLst>
          </p:cNvPr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D: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Пётр 1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3BBB054E-319B-408F-9C5E-17C2C04CF638}"/>
              </a:ext>
            </a:extLst>
          </p:cNvPr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26EC8C4E-C884-46F8-9817-FF89189A0FC3}"/>
              </a:ext>
            </a:extLst>
          </p:cNvPr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45B1D9D6-65B6-49B4-8AF8-ECAC6CC5D693}"/>
              </a:ext>
            </a:extLst>
          </p:cNvPr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>
            <a:extLst>
              <a:ext uri="{FF2B5EF4-FFF2-40B4-BE49-F238E27FC236}">
                <a16:creationId xmlns:a16="http://schemas.microsoft.com/office/drawing/2014/main" id="{CF144887-37B9-47FC-9347-8A990F32A297}"/>
              </a:ext>
            </a:extLst>
          </p:cNvPr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8255" name="Группа 14">
              <a:extLst>
                <a:ext uri="{FF2B5EF4-FFF2-40B4-BE49-F238E27FC236}">
                  <a16:creationId xmlns:a16="http://schemas.microsoft.com/office/drawing/2014/main" id="{880B992A-0457-4A89-9AC8-B99886E189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>
                <a:extLst>
                  <a:ext uri="{FF2B5EF4-FFF2-40B4-BE49-F238E27FC236}">
                    <a16:creationId xmlns:a16="http://schemas.microsoft.com/office/drawing/2014/main" id="{95C9FE23-8058-4B1D-8671-37654CE8F87C}"/>
                  </a:ext>
                </a:extLst>
              </p:cNvPr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>
                <a:extLst>
                  <a:ext uri="{FF2B5EF4-FFF2-40B4-BE49-F238E27FC236}">
                    <a16:creationId xmlns:a16="http://schemas.microsoft.com/office/drawing/2014/main" id="{4FC9C9B0-4D01-45D8-BAF3-E74780F076FA}"/>
                  </a:ext>
                </a:extLst>
              </p:cNvPr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8256" name="Группа 15">
              <a:extLst>
                <a:ext uri="{FF2B5EF4-FFF2-40B4-BE49-F238E27FC236}">
                  <a16:creationId xmlns:a16="http://schemas.microsoft.com/office/drawing/2014/main" id="{98F32D74-C147-46C6-B5D2-2B2674EC15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>
                <a:extLst>
                  <a:ext uri="{FF2B5EF4-FFF2-40B4-BE49-F238E27FC236}">
                    <a16:creationId xmlns:a16="http://schemas.microsoft.com/office/drawing/2014/main" id="{490E7224-344D-4C6A-BE80-22907B070D89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747EAAF7-18FA-444C-8338-C770F172983E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8257" name="Группа 18">
              <a:extLst>
                <a:ext uri="{FF2B5EF4-FFF2-40B4-BE49-F238E27FC236}">
                  <a16:creationId xmlns:a16="http://schemas.microsoft.com/office/drawing/2014/main" id="{FFC56CE7-DEAE-4E8B-9DE0-FA536D194B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>
                <a:extLst>
                  <a:ext uri="{FF2B5EF4-FFF2-40B4-BE49-F238E27FC236}">
                    <a16:creationId xmlns:a16="http://schemas.microsoft.com/office/drawing/2014/main" id="{B20FD0F2-A5C5-4F64-ABD9-674EA0097EC5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FC2D9AF4-7B76-4B51-B253-83F199556547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>
            <a:extLst>
              <a:ext uri="{FF2B5EF4-FFF2-40B4-BE49-F238E27FC236}">
                <a16:creationId xmlns:a16="http://schemas.microsoft.com/office/drawing/2014/main" id="{E9A7E9BF-6965-4D94-9660-861950FCDED7}"/>
              </a:ext>
            </a:extLst>
          </p:cNvPr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>
              <a:extLst>
                <a:ext uri="{FF2B5EF4-FFF2-40B4-BE49-F238E27FC236}">
                  <a16:creationId xmlns:a16="http://schemas.microsoft.com/office/drawing/2014/main" id="{BE36AFEC-A966-4DC2-86F9-F5AD7B3BDA68}"/>
                </a:ext>
              </a:extLst>
            </p:cNvPr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>
              <a:extLst>
                <a:ext uri="{FF2B5EF4-FFF2-40B4-BE49-F238E27FC236}">
                  <a16:creationId xmlns:a16="http://schemas.microsoft.com/office/drawing/2014/main" id="{BE4CA4CB-2F5E-490A-9379-2333982587B3}"/>
                </a:ext>
              </a:extLst>
            </p:cNvPr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>
              <a:extLst>
                <a:ext uri="{FF2B5EF4-FFF2-40B4-BE49-F238E27FC236}">
                  <a16:creationId xmlns:a16="http://schemas.microsoft.com/office/drawing/2014/main" id="{5D846E15-F7C5-4F46-A199-D2E9CAEE0C33}"/>
                </a:ext>
              </a:extLst>
            </p:cNvPr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>
              <a:extLst>
                <a:ext uri="{FF2B5EF4-FFF2-40B4-BE49-F238E27FC236}">
                  <a16:creationId xmlns:a16="http://schemas.microsoft.com/office/drawing/2014/main" id="{4864A039-80FB-439D-82CA-D80AA85BFEDE}"/>
                </a:ext>
              </a:extLst>
            </p:cNvPr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3" name="Шестиугольник 32">
            <a:extLst>
              <a:ext uri="{FF2B5EF4-FFF2-40B4-BE49-F238E27FC236}">
                <a16:creationId xmlns:a16="http://schemas.microsoft.com/office/drawing/2014/main" id="{2D43C644-9746-479F-891A-E6A97BC3D1FD}"/>
              </a:ext>
            </a:extLst>
          </p:cNvPr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>
            <a:extLst>
              <a:ext uri="{FF2B5EF4-FFF2-40B4-BE49-F238E27FC236}">
                <a16:creationId xmlns:a16="http://schemas.microsoft.com/office/drawing/2014/main" id="{560F7E39-8707-47CF-8620-7EBCA02BF350}"/>
              </a:ext>
            </a:extLst>
          </p:cNvPr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>
            <a:extLst>
              <a:ext uri="{FF2B5EF4-FFF2-40B4-BE49-F238E27FC236}">
                <a16:creationId xmlns:a16="http://schemas.microsoft.com/office/drawing/2014/main" id="{D15B20E0-4115-4572-B34C-029F837B0357}"/>
              </a:ext>
            </a:extLst>
          </p:cNvPr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>
            <a:extLst>
              <a:ext uri="{FF2B5EF4-FFF2-40B4-BE49-F238E27FC236}">
                <a16:creationId xmlns:a16="http://schemas.microsoft.com/office/drawing/2014/main" id="{802B6D6E-96A3-44E2-BF98-62240225C792}"/>
              </a:ext>
            </a:extLst>
          </p:cNvPr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>
            <a:extLst>
              <a:ext uri="{FF2B5EF4-FFF2-40B4-BE49-F238E27FC236}">
                <a16:creationId xmlns:a16="http://schemas.microsoft.com/office/drawing/2014/main" id="{94AD26F4-FFBC-449B-A814-7C63D3E7DFA1}"/>
              </a:ext>
            </a:extLst>
          </p:cNvPr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>
            <a:extLst>
              <a:ext uri="{FF2B5EF4-FFF2-40B4-BE49-F238E27FC236}">
                <a16:creationId xmlns:a16="http://schemas.microsoft.com/office/drawing/2014/main" id="{DAEA2C49-60E1-4A49-8378-E52244F382E2}"/>
              </a:ext>
            </a:extLst>
          </p:cNvPr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>
            <a:extLst>
              <a:ext uri="{FF2B5EF4-FFF2-40B4-BE49-F238E27FC236}">
                <a16:creationId xmlns:a16="http://schemas.microsoft.com/office/drawing/2014/main" id="{72423777-598C-4602-9325-1643BAB03676}"/>
              </a:ext>
            </a:extLst>
          </p:cNvPr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>
            <a:extLst>
              <a:ext uri="{FF2B5EF4-FFF2-40B4-BE49-F238E27FC236}">
                <a16:creationId xmlns:a16="http://schemas.microsoft.com/office/drawing/2014/main" id="{FAECD919-12F7-42BD-98EB-A24E5758FE3C}"/>
              </a:ext>
            </a:extLst>
          </p:cNvPr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>
            <a:extLst>
              <a:ext uri="{FF2B5EF4-FFF2-40B4-BE49-F238E27FC236}">
                <a16:creationId xmlns:a16="http://schemas.microsoft.com/office/drawing/2014/main" id="{ABB1A18D-1A71-45B2-B0BC-137ED6000B0C}"/>
              </a:ext>
            </a:extLst>
          </p:cNvPr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>
            <a:extLst>
              <a:ext uri="{FF2B5EF4-FFF2-40B4-BE49-F238E27FC236}">
                <a16:creationId xmlns:a16="http://schemas.microsoft.com/office/drawing/2014/main" id="{3D0ED149-3E16-4970-8AA6-4B8F1DD431BD}"/>
              </a:ext>
            </a:extLst>
          </p:cNvPr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>
            <a:extLst>
              <a:ext uri="{FF2B5EF4-FFF2-40B4-BE49-F238E27FC236}">
                <a16:creationId xmlns:a16="http://schemas.microsoft.com/office/drawing/2014/main" id="{059AD587-6787-43A5-9B4E-6A6AE97F0101}"/>
              </a:ext>
            </a:extLst>
          </p:cNvPr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>
            <a:extLst>
              <a:ext uri="{FF2B5EF4-FFF2-40B4-BE49-F238E27FC236}">
                <a16:creationId xmlns:a16="http://schemas.microsoft.com/office/drawing/2014/main" id="{FB04C100-C25B-4989-9D9D-1680A7F6943A}"/>
              </a:ext>
            </a:extLst>
          </p:cNvPr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>
            <a:extLst>
              <a:ext uri="{FF2B5EF4-FFF2-40B4-BE49-F238E27FC236}">
                <a16:creationId xmlns:a16="http://schemas.microsoft.com/office/drawing/2014/main" id="{7BB6CB36-0505-4F07-BDF6-B375097BEC4C}"/>
              </a:ext>
            </a:extLst>
          </p:cNvPr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>
            <a:extLst>
              <a:ext uri="{FF2B5EF4-FFF2-40B4-BE49-F238E27FC236}">
                <a16:creationId xmlns:a16="http://schemas.microsoft.com/office/drawing/2014/main" id="{2D91AECB-B7A1-4594-83DE-1E1A9CDC814D}"/>
              </a:ext>
            </a:extLst>
          </p:cNvPr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>
            <a:extLst>
              <a:ext uri="{FF2B5EF4-FFF2-40B4-BE49-F238E27FC236}">
                <a16:creationId xmlns:a16="http://schemas.microsoft.com/office/drawing/2014/main" id="{D3A40D45-FA3B-43EF-A60E-8442F4B56A1F}"/>
              </a:ext>
            </a:extLst>
          </p:cNvPr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9" action="ppaction://hlinksldjump"/>
            <a:extLst>
              <a:ext uri="{FF2B5EF4-FFF2-40B4-BE49-F238E27FC236}">
                <a16:creationId xmlns:a16="http://schemas.microsoft.com/office/drawing/2014/main" id="{0C107818-6E98-4DAE-8948-58E0055D8051}"/>
              </a:ext>
            </a:extLst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9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8220" name="Группа 62">
            <a:extLst>
              <a:ext uri="{FF2B5EF4-FFF2-40B4-BE49-F238E27FC236}">
                <a16:creationId xmlns:a16="http://schemas.microsoft.com/office/drawing/2014/main" id="{5B4839D8-6F65-4EA7-8818-1B0443629D29}"/>
              </a:ext>
            </a:extLst>
          </p:cNvPr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4" name="Семиугольник 63">
              <a:extLst>
                <a:ext uri="{FF2B5EF4-FFF2-40B4-BE49-F238E27FC236}">
                  <a16:creationId xmlns:a16="http://schemas.microsoft.com/office/drawing/2014/main" id="{C981F632-78D0-4526-8D2F-EDFE13C95A96}"/>
                </a:ext>
              </a:extLst>
            </p:cNvPr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239" name="TextBox 64">
              <a:extLst>
                <a:ext uri="{FF2B5EF4-FFF2-40B4-BE49-F238E27FC236}">
                  <a16:creationId xmlns:a16="http://schemas.microsoft.com/office/drawing/2014/main" id="{BE128010-DC8E-4299-A358-8296240159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12</a:t>
              </a:r>
            </a:p>
          </p:txBody>
        </p:sp>
        <p:sp>
          <p:nvSpPr>
            <p:cNvPr id="8240" name="TextBox 65">
              <a:extLst>
                <a:ext uri="{FF2B5EF4-FFF2-40B4-BE49-F238E27FC236}">
                  <a16:creationId xmlns:a16="http://schemas.microsoft.com/office/drawing/2014/main" id="{17B0F6F0-6979-4ADA-BEF8-DEAE4F6989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8241" name="TextBox 66">
              <a:extLst>
                <a:ext uri="{FF2B5EF4-FFF2-40B4-BE49-F238E27FC236}">
                  <a16:creationId xmlns:a16="http://schemas.microsoft.com/office/drawing/2014/main" id="{1FC1345B-F631-4EF7-B7D6-6B2047B488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8242" name="TextBox 67">
              <a:extLst>
                <a:ext uri="{FF2B5EF4-FFF2-40B4-BE49-F238E27FC236}">
                  <a16:creationId xmlns:a16="http://schemas.microsoft.com/office/drawing/2014/main" id="{0A1E2029-3039-4625-8230-875C5F24F1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8243" name="TextBox 68">
              <a:extLst>
                <a:ext uri="{FF2B5EF4-FFF2-40B4-BE49-F238E27FC236}">
                  <a16:creationId xmlns:a16="http://schemas.microsoft.com/office/drawing/2014/main" id="{415C4E5B-4AD9-49F6-8985-95B3D0DC0C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8244" name="TextBox 69">
              <a:extLst>
                <a:ext uri="{FF2B5EF4-FFF2-40B4-BE49-F238E27FC236}">
                  <a16:creationId xmlns:a16="http://schemas.microsoft.com/office/drawing/2014/main" id="{A999A1D3-5111-4D47-9DBE-C043A6D0A2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8245" name="TextBox 70">
              <a:extLst>
                <a:ext uri="{FF2B5EF4-FFF2-40B4-BE49-F238E27FC236}">
                  <a16:creationId xmlns:a16="http://schemas.microsoft.com/office/drawing/2014/main" id="{2AD09AE2-17B7-43F0-96EB-0DB8DB43D8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8246" name="TextBox 71">
              <a:extLst>
                <a:ext uri="{FF2B5EF4-FFF2-40B4-BE49-F238E27FC236}">
                  <a16:creationId xmlns:a16="http://schemas.microsoft.com/office/drawing/2014/main" id="{413A39B8-3E04-4F24-8B76-D1614388C5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8247" name="TextBox 72">
              <a:extLst>
                <a:ext uri="{FF2B5EF4-FFF2-40B4-BE49-F238E27FC236}">
                  <a16:creationId xmlns:a16="http://schemas.microsoft.com/office/drawing/2014/main" id="{7C33B5B5-BB58-4FC3-AFB0-2E94350445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7</a:t>
              </a:r>
            </a:p>
          </p:txBody>
        </p:sp>
        <p:sp>
          <p:nvSpPr>
            <p:cNvPr id="8248" name="TextBox 73">
              <a:extLst>
                <a:ext uri="{FF2B5EF4-FFF2-40B4-BE49-F238E27FC236}">
                  <a16:creationId xmlns:a16="http://schemas.microsoft.com/office/drawing/2014/main" id="{F058D166-396B-4848-AB44-A3175F5A4E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8249" name="TextBox 74">
              <a:extLst>
                <a:ext uri="{FF2B5EF4-FFF2-40B4-BE49-F238E27FC236}">
                  <a16:creationId xmlns:a16="http://schemas.microsoft.com/office/drawing/2014/main" id="{F73A1A8E-E682-475B-A9BA-2EFB784ED5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8250" name="TextBox 75">
              <a:extLst>
                <a:ext uri="{FF2B5EF4-FFF2-40B4-BE49-F238E27FC236}">
                  <a16:creationId xmlns:a16="http://schemas.microsoft.com/office/drawing/2014/main" id="{6ACAC927-317A-449A-A6B4-246CBBCCB0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11</a:t>
              </a:r>
            </a:p>
          </p:txBody>
        </p:sp>
      </p:grpSp>
      <p:grpSp>
        <p:nvGrpSpPr>
          <p:cNvPr id="22" name="Группа 111">
            <a:extLst>
              <a:ext uri="{FF2B5EF4-FFF2-40B4-BE49-F238E27FC236}">
                <a16:creationId xmlns:a16="http://schemas.microsoft.com/office/drawing/2014/main" id="{0EAB433A-FBC7-4A78-954E-71088789B729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8" name="Прямоугольник 77">
              <a:extLst>
                <a:ext uri="{FF2B5EF4-FFF2-40B4-BE49-F238E27FC236}">
                  <a16:creationId xmlns:a16="http://schemas.microsoft.com/office/drawing/2014/main" id="{69C64EB3-B080-427C-9E48-A54AEC81945A}"/>
                </a:ext>
              </a:extLst>
            </p:cNvPr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9" name="Равнобедренный треугольник 78">
              <a:extLst>
                <a:ext uri="{FF2B5EF4-FFF2-40B4-BE49-F238E27FC236}">
                  <a16:creationId xmlns:a16="http://schemas.microsoft.com/office/drawing/2014/main" id="{E3B0EAAE-43CE-41E5-96FC-0FB284F3FCCE}"/>
                </a:ext>
              </a:extLst>
            </p:cNvPr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0" name="Равнобедренный треугольник 79">
              <a:extLst>
                <a:ext uri="{FF2B5EF4-FFF2-40B4-BE49-F238E27FC236}">
                  <a16:creationId xmlns:a16="http://schemas.microsoft.com/office/drawing/2014/main" id="{DD3816B7-4C85-43B9-86E5-7C00B515F2E3}"/>
                </a:ext>
              </a:extLst>
            </p:cNvPr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>
            <a:extLst>
              <a:ext uri="{FF2B5EF4-FFF2-40B4-BE49-F238E27FC236}">
                <a16:creationId xmlns:a16="http://schemas.microsoft.com/office/drawing/2014/main" id="{9C97EB9A-A84A-4800-B6D8-A2CCB2905D6D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2" name="Прямоугольник 81">
              <a:extLst>
                <a:ext uri="{FF2B5EF4-FFF2-40B4-BE49-F238E27FC236}">
                  <a16:creationId xmlns:a16="http://schemas.microsoft.com/office/drawing/2014/main" id="{CAAB9B3A-7A8B-4E1F-BFF1-187D2CCA4EBC}"/>
                </a:ext>
              </a:extLst>
            </p:cNvPr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3" name="Равнобедренный треугольник 82">
              <a:extLst>
                <a:ext uri="{FF2B5EF4-FFF2-40B4-BE49-F238E27FC236}">
                  <a16:creationId xmlns:a16="http://schemas.microsoft.com/office/drawing/2014/main" id="{7D155A9F-E0F0-47BB-B566-247C7FCBC8F7}"/>
                </a:ext>
              </a:extLst>
            </p:cNvPr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4" name="Равнобедренный треугольник 83">
              <a:extLst>
                <a:ext uri="{FF2B5EF4-FFF2-40B4-BE49-F238E27FC236}">
                  <a16:creationId xmlns:a16="http://schemas.microsoft.com/office/drawing/2014/main" id="{B416FDE0-1EDB-4AD0-8752-D108E60227CE}"/>
                </a:ext>
              </a:extLst>
            </p:cNvPr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88" name="Диаграмма 87">
            <a:extLst>
              <a:ext uri="{FF2B5EF4-FFF2-40B4-BE49-F238E27FC236}">
                <a16:creationId xmlns:a16="http://schemas.microsoft.com/office/drawing/2014/main" id="{D430ABB3-4DA9-46B8-85C8-DD9FA8328D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641191"/>
              </p:ext>
            </p:extLst>
          </p:nvPr>
        </p:nvGraphicFramePr>
        <p:xfrm>
          <a:off x="500062" y="868363"/>
          <a:ext cx="2560637" cy="1501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89" name="Picture 2">
            <a:extLst>
              <a:ext uri="{FF2B5EF4-FFF2-40B4-BE49-F238E27FC236}">
                <a16:creationId xmlns:a16="http://schemas.microsoft.com/office/drawing/2014/main" id="{34A125A3-D858-4086-9FB7-395CA0A6F04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" name="Овальная выноска 89">
            <a:extLst>
              <a:ext uri="{FF2B5EF4-FFF2-40B4-BE49-F238E27FC236}">
                <a16:creationId xmlns:a16="http://schemas.microsoft.com/office/drawing/2014/main" id="{D896EE2F-0ECD-4192-9C77-CAFCC071F976}"/>
              </a:ext>
            </a:extLst>
          </p:cNvPr>
          <p:cNvSpPr/>
          <p:nvPr/>
        </p:nvSpPr>
        <p:spPr>
          <a:xfrm>
            <a:off x="2500313" y="1571625"/>
            <a:ext cx="4429125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Зал считает, ……, но зал может ошибаться</a:t>
            </a:r>
          </a:p>
        </p:txBody>
      </p:sp>
      <p:sp>
        <p:nvSpPr>
          <p:cNvPr id="91" name="Овальная выноска 90">
            <a:extLst>
              <a:ext uri="{FF2B5EF4-FFF2-40B4-BE49-F238E27FC236}">
                <a16:creationId xmlns:a16="http://schemas.microsoft.com/office/drawing/2014/main" id="{02EE945D-5615-47F2-9798-3ED5FC2B64A6}"/>
              </a:ext>
            </a:extLst>
          </p:cNvPr>
          <p:cNvSpPr/>
          <p:nvPr/>
        </p:nvSpPr>
        <p:spPr>
          <a:xfrm>
            <a:off x="2571750" y="1571625"/>
            <a:ext cx="4357688" cy="1071563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Я думаю, что </a:t>
            </a:r>
            <a:r>
              <a:rPr lang="en-US" sz="2000" b="1" dirty="0">
                <a:solidFill>
                  <a:schemeClr val="bg1"/>
                </a:solidFill>
              </a:rPr>
              <a:t>D</a:t>
            </a:r>
            <a:r>
              <a:rPr lang="ru-RU" sz="2000" b="1" dirty="0">
                <a:solidFill>
                  <a:schemeClr val="bg1"/>
                </a:solidFill>
              </a:rPr>
              <a:t>, но могу ошибаться</a:t>
            </a:r>
          </a:p>
        </p:txBody>
      </p:sp>
      <p:pic>
        <p:nvPicPr>
          <p:cNvPr id="92" name="Picture 3">
            <a:extLst>
              <a:ext uri="{FF2B5EF4-FFF2-40B4-BE49-F238E27FC236}">
                <a16:creationId xmlns:a16="http://schemas.microsoft.com/office/drawing/2014/main" id="{CCEFD47D-BFA9-4664-B286-848340381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ELPHRG01.wav">
            <a:hlinkClick r:id="" action="ppaction://media"/>
            <a:extLst>
              <a:ext uri="{FF2B5EF4-FFF2-40B4-BE49-F238E27FC236}">
                <a16:creationId xmlns:a16="http://schemas.microsoft.com/office/drawing/2014/main" id="{BFE16A03-8F74-4327-A4CB-E5746DC43A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MSj00746380000[1].wav">
            <a:hlinkClick r:id="" action="ppaction://media"/>
            <a:extLst>
              <a:ext uri="{FF2B5EF4-FFF2-40B4-BE49-F238E27FC236}">
                <a16:creationId xmlns:a16="http://schemas.microsoft.com/office/drawing/2014/main" id="{9FDF6C07-A906-4096-9231-2AC73A14145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67">
            <a:hlinkClick r:id="" action="ppaction://media"/>
            <a:extLst>
              <a:ext uri="{FF2B5EF4-FFF2-40B4-BE49-F238E27FC236}">
                <a16:creationId xmlns:a16="http://schemas.microsoft.com/office/drawing/2014/main" id="{7A508CA9-8134-4557-8E92-0B9660A3C5B6}"/>
              </a:ext>
            </a:extLst>
          </p:cNvPr>
          <p:cNvPicPr>
            <a:picLocks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8-конечная звезда 72">
            <a:hlinkClick r:id="rId16" action="ppaction://hlinksldjump"/>
            <a:extLst>
              <a:ext uri="{FF2B5EF4-FFF2-40B4-BE49-F238E27FC236}">
                <a16:creationId xmlns:a16="http://schemas.microsoft.com/office/drawing/2014/main" id="{BC2785C9-AEE3-4653-B7E1-C2AC889C3085}"/>
              </a:ext>
            </a:extLst>
          </p:cNvPr>
          <p:cNvSpPr/>
          <p:nvPr/>
        </p:nvSpPr>
        <p:spPr>
          <a:xfrm>
            <a:off x="2144713" y="2679700"/>
            <a:ext cx="4429125" cy="3071813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6" action="ppaction://hlinksldjump"/>
              </a:rPr>
              <a:t>У Вас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6" action="ppaction://hlinksldjump"/>
              </a:rPr>
              <a:t>300 очков.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6" action="ppaction://hlinksldjump"/>
              </a:rPr>
              <a:t>Вы можете продолжить игру</a:t>
            </a:r>
            <a:r>
              <a:rPr lang="ru-RU" sz="2800" dirty="0">
                <a:hlinkClick r:id="rId17" action="ppaction://hlinksldjump"/>
              </a:rPr>
              <a:t>!</a:t>
            </a:r>
            <a:endParaRPr lang="ru-RU" sz="2800" dirty="0"/>
          </a:p>
        </p:txBody>
      </p:sp>
    </p:spTree>
  </p:cSld>
  <p:clrMapOvr>
    <a:masterClrMapping/>
  </p:clrMapOvr>
  <p:transition>
    <p:diamond/>
    <p:sndAc>
      <p:stSnd>
        <p:snd r:embed="rId8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5" fill="hold"/>
                                        <p:tgtEl>
                                          <p:spTgt spid="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4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95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8695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 nodeType="clickPar">
                      <p:stCondLst>
                        <p:cond delay="0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 nodeType="clickPar">
                      <p:stCondLst>
                        <p:cond delay="0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 nodeType="clickPar">
                      <p:stCondLst>
                        <p:cond delay="0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 nodeType="clickPar">
                      <p:stCondLst>
                        <p:cond delay="0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showWhenStopped="0">
                <p:cTn id="1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3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3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3"/>
                </p:tgtEl>
              </p:cMediaNode>
            </p:audio>
          </p:childTnLst>
        </p:cTn>
      </p:par>
    </p:tnLst>
    <p:bldLst>
      <p:bldP spid="5" grpId="0" animBg="1"/>
      <p:bldP spid="8" grpId="0" animBg="1"/>
      <p:bldP spid="35" grpId="0" animBg="1"/>
      <p:bldGraphic spid="88" grpId="0">
        <p:bldAsOne/>
      </p:bldGraphic>
      <p:bldGraphic spid="88" grpId="1">
        <p:bldAsOne/>
      </p:bldGraphic>
      <p:bldP spid="90" grpId="0" animBg="1"/>
      <p:bldP spid="90" grpId="1" animBg="1"/>
      <p:bldP spid="91" grpId="0" animBg="1"/>
      <p:bldP spid="91" grpId="1" animBg="1"/>
      <p:bldP spid="7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>
            <a:extLst>
              <a:ext uri="{FF2B5EF4-FFF2-40B4-BE49-F238E27FC236}">
                <a16:creationId xmlns:a16="http://schemas.microsoft.com/office/drawing/2014/main" id="{BCDDDE0D-7C5C-4E42-8426-0A7985D324E0}"/>
              </a:ext>
            </a:extLst>
          </p:cNvPr>
          <p:cNvSpPr/>
          <p:nvPr/>
        </p:nvSpPr>
        <p:spPr>
          <a:xfrm>
            <a:off x="857250" y="2214563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800" dirty="0">
                <a:solidFill>
                  <a:srgbClr val="FFFFFF"/>
                </a:solidFill>
              </a:rPr>
              <a:t>Вопрос : Самая молодая буква русского алфавита?</a:t>
            </a:r>
            <a:endParaRPr lang="ru-RU" sz="28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id="{B2D1D6C4-5CD5-4BFD-B844-87BC90EF9EB5}"/>
              </a:ext>
            </a:extLst>
          </p:cNvPr>
          <p:cNvSpPr/>
          <p:nvPr/>
        </p:nvSpPr>
        <p:spPr>
          <a:xfrm>
            <a:off x="0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A: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Ъ</a:t>
            </a:r>
          </a:p>
        </p:txBody>
      </p:sp>
      <p:sp>
        <p:nvSpPr>
          <p:cNvPr id="6" name="Шестиугольник 5">
            <a:extLst>
              <a:ext uri="{FF2B5EF4-FFF2-40B4-BE49-F238E27FC236}">
                <a16:creationId xmlns:a16="http://schemas.microsoft.com/office/drawing/2014/main" id="{47C68BA5-D7CE-4CD1-AF65-67FF44085206}"/>
              </a:ext>
            </a:extLst>
          </p:cNvPr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C: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я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id="{E3A101DC-AB46-4701-881E-313F1A816957}"/>
              </a:ext>
            </a:extLst>
          </p:cNvPr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B: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ы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8" name="Шестиугольник 7">
            <a:extLst>
              <a:ext uri="{FF2B5EF4-FFF2-40B4-BE49-F238E27FC236}">
                <a16:creationId xmlns:a16="http://schemas.microsoft.com/office/drawing/2014/main" id="{BB508343-61AB-46A2-82B6-004EBD71CC1F}"/>
              </a:ext>
            </a:extLst>
          </p:cNvPr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D: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ё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D85E193C-5303-4B42-851B-37B7EE49BA3B}"/>
              </a:ext>
            </a:extLst>
          </p:cNvPr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DBCE8377-E372-4379-98C6-B89D59421C1B}"/>
              </a:ext>
            </a:extLst>
          </p:cNvPr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1E52DB03-6EC7-4DBF-8D31-E82615566F47}"/>
              </a:ext>
            </a:extLst>
          </p:cNvPr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>
            <a:extLst>
              <a:ext uri="{FF2B5EF4-FFF2-40B4-BE49-F238E27FC236}">
                <a16:creationId xmlns:a16="http://schemas.microsoft.com/office/drawing/2014/main" id="{39B94302-57F8-491C-A4C4-FE3EAD598E80}"/>
              </a:ext>
            </a:extLst>
          </p:cNvPr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9280" name="Группа 14">
              <a:extLst>
                <a:ext uri="{FF2B5EF4-FFF2-40B4-BE49-F238E27FC236}">
                  <a16:creationId xmlns:a16="http://schemas.microsoft.com/office/drawing/2014/main" id="{078C6C7B-800A-4ED4-941F-9081E3ED2B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>
                <a:extLst>
                  <a:ext uri="{FF2B5EF4-FFF2-40B4-BE49-F238E27FC236}">
                    <a16:creationId xmlns:a16="http://schemas.microsoft.com/office/drawing/2014/main" id="{7B08CD46-B3F7-43CE-A0F9-F54647C68798}"/>
                  </a:ext>
                </a:extLst>
              </p:cNvPr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>
                <a:extLst>
                  <a:ext uri="{FF2B5EF4-FFF2-40B4-BE49-F238E27FC236}">
                    <a16:creationId xmlns:a16="http://schemas.microsoft.com/office/drawing/2014/main" id="{96EBB76D-9B54-423B-9155-B21469844228}"/>
                  </a:ext>
                </a:extLst>
              </p:cNvPr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9281" name="Группа 15">
              <a:extLst>
                <a:ext uri="{FF2B5EF4-FFF2-40B4-BE49-F238E27FC236}">
                  <a16:creationId xmlns:a16="http://schemas.microsoft.com/office/drawing/2014/main" id="{5BBCB41B-C444-44F2-9790-E968BEDC3D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>
                <a:extLst>
                  <a:ext uri="{FF2B5EF4-FFF2-40B4-BE49-F238E27FC236}">
                    <a16:creationId xmlns:a16="http://schemas.microsoft.com/office/drawing/2014/main" id="{5E3A5525-91C8-434A-83F0-BE921F5867EB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E5FB3496-9BA6-47EF-BF82-7F5C01D2FDEE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9282" name="Группа 18">
              <a:extLst>
                <a:ext uri="{FF2B5EF4-FFF2-40B4-BE49-F238E27FC236}">
                  <a16:creationId xmlns:a16="http://schemas.microsoft.com/office/drawing/2014/main" id="{F926A697-DD18-45A7-91DC-3F6FA81B92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>
                <a:extLst>
                  <a:ext uri="{FF2B5EF4-FFF2-40B4-BE49-F238E27FC236}">
                    <a16:creationId xmlns:a16="http://schemas.microsoft.com/office/drawing/2014/main" id="{FF433D50-3577-4882-A0A5-21F352098DF7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C68640CA-5EFF-4B5F-9ED0-0BFFBFBC3432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>
            <a:extLst>
              <a:ext uri="{FF2B5EF4-FFF2-40B4-BE49-F238E27FC236}">
                <a16:creationId xmlns:a16="http://schemas.microsoft.com/office/drawing/2014/main" id="{D743069F-D2FA-487F-B905-355121028D2E}"/>
              </a:ext>
            </a:extLst>
          </p:cNvPr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>
              <a:extLst>
                <a:ext uri="{FF2B5EF4-FFF2-40B4-BE49-F238E27FC236}">
                  <a16:creationId xmlns:a16="http://schemas.microsoft.com/office/drawing/2014/main" id="{7017AD48-0A6B-484C-9DFB-B1D88A5912FB}"/>
                </a:ext>
              </a:extLst>
            </p:cNvPr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>
              <a:extLst>
                <a:ext uri="{FF2B5EF4-FFF2-40B4-BE49-F238E27FC236}">
                  <a16:creationId xmlns:a16="http://schemas.microsoft.com/office/drawing/2014/main" id="{9B8FF062-48FE-453A-A2F4-D3E7CCA617CE}"/>
                </a:ext>
              </a:extLst>
            </p:cNvPr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>
              <a:extLst>
                <a:ext uri="{FF2B5EF4-FFF2-40B4-BE49-F238E27FC236}">
                  <a16:creationId xmlns:a16="http://schemas.microsoft.com/office/drawing/2014/main" id="{2CE1E606-BFF9-41DD-8BC9-A578B0AB4497}"/>
                </a:ext>
              </a:extLst>
            </p:cNvPr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>
              <a:extLst>
                <a:ext uri="{FF2B5EF4-FFF2-40B4-BE49-F238E27FC236}">
                  <a16:creationId xmlns:a16="http://schemas.microsoft.com/office/drawing/2014/main" id="{398BDBDE-5270-4673-BA37-44F7B809A747}"/>
                </a:ext>
              </a:extLst>
            </p:cNvPr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2508333-600A-485D-8A79-EA068153F062}"/>
              </a:ext>
            </a:extLst>
          </p:cNvPr>
          <p:cNvSpPr/>
          <p:nvPr/>
        </p:nvSpPr>
        <p:spPr>
          <a:xfrm>
            <a:off x="2286000" y="1304925"/>
            <a:ext cx="457200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33" name="Шестиугольник 32">
            <a:extLst>
              <a:ext uri="{FF2B5EF4-FFF2-40B4-BE49-F238E27FC236}">
                <a16:creationId xmlns:a16="http://schemas.microsoft.com/office/drawing/2014/main" id="{FEBF9D25-5FD9-4EAE-BEA7-E21111066F9E}"/>
              </a:ext>
            </a:extLst>
          </p:cNvPr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>
            <a:extLst>
              <a:ext uri="{FF2B5EF4-FFF2-40B4-BE49-F238E27FC236}">
                <a16:creationId xmlns:a16="http://schemas.microsoft.com/office/drawing/2014/main" id="{A84411BD-AA45-455B-9120-80213255E366}"/>
              </a:ext>
            </a:extLst>
          </p:cNvPr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>
            <a:extLst>
              <a:ext uri="{FF2B5EF4-FFF2-40B4-BE49-F238E27FC236}">
                <a16:creationId xmlns:a16="http://schemas.microsoft.com/office/drawing/2014/main" id="{FAB779B2-9A37-44A6-8997-DA7EEDB2E632}"/>
              </a:ext>
            </a:extLst>
          </p:cNvPr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>
            <a:extLst>
              <a:ext uri="{FF2B5EF4-FFF2-40B4-BE49-F238E27FC236}">
                <a16:creationId xmlns:a16="http://schemas.microsoft.com/office/drawing/2014/main" id="{F7AF2032-4C2C-4424-AE46-BFE2FB900348}"/>
              </a:ext>
            </a:extLst>
          </p:cNvPr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>
            <a:extLst>
              <a:ext uri="{FF2B5EF4-FFF2-40B4-BE49-F238E27FC236}">
                <a16:creationId xmlns:a16="http://schemas.microsoft.com/office/drawing/2014/main" id="{497C3A57-3245-40E0-B978-5529DA7C508D}"/>
              </a:ext>
            </a:extLst>
          </p:cNvPr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>
            <a:extLst>
              <a:ext uri="{FF2B5EF4-FFF2-40B4-BE49-F238E27FC236}">
                <a16:creationId xmlns:a16="http://schemas.microsoft.com/office/drawing/2014/main" id="{90EDDC9B-02C3-4B50-9D52-62E92CAB83F9}"/>
              </a:ext>
            </a:extLst>
          </p:cNvPr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>
            <a:extLst>
              <a:ext uri="{FF2B5EF4-FFF2-40B4-BE49-F238E27FC236}">
                <a16:creationId xmlns:a16="http://schemas.microsoft.com/office/drawing/2014/main" id="{26998FD6-837C-437A-AB69-D2398385D7FE}"/>
              </a:ext>
            </a:extLst>
          </p:cNvPr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>
            <a:extLst>
              <a:ext uri="{FF2B5EF4-FFF2-40B4-BE49-F238E27FC236}">
                <a16:creationId xmlns:a16="http://schemas.microsoft.com/office/drawing/2014/main" id="{C5BF222A-5A92-4EDD-9A68-85DD5933CD57}"/>
              </a:ext>
            </a:extLst>
          </p:cNvPr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>
            <a:extLst>
              <a:ext uri="{FF2B5EF4-FFF2-40B4-BE49-F238E27FC236}">
                <a16:creationId xmlns:a16="http://schemas.microsoft.com/office/drawing/2014/main" id="{7223D027-8B4E-48B2-BD0C-0ED8368BDB6E}"/>
              </a:ext>
            </a:extLst>
          </p:cNvPr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>
            <a:extLst>
              <a:ext uri="{FF2B5EF4-FFF2-40B4-BE49-F238E27FC236}">
                <a16:creationId xmlns:a16="http://schemas.microsoft.com/office/drawing/2014/main" id="{515927D3-1439-4104-A357-F8BA17DAAC4B}"/>
              </a:ext>
            </a:extLst>
          </p:cNvPr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>
            <a:extLst>
              <a:ext uri="{FF2B5EF4-FFF2-40B4-BE49-F238E27FC236}">
                <a16:creationId xmlns:a16="http://schemas.microsoft.com/office/drawing/2014/main" id="{38575250-9811-479B-A35F-897258A5D70B}"/>
              </a:ext>
            </a:extLst>
          </p:cNvPr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>
            <a:extLst>
              <a:ext uri="{FF2B5EF4-FFF2-40B4-BE49-F238E27FC236}">
                <a16:creationId xmlns:a16="http://schemas.microsoft.com/office/drawing/2014/main" id="{CCB1CD3A-BC43-4D0E-A4DD-7550852C473E}"/>
              </a:ext>
            </a:extLst>
          </p:cNvPr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>
            <a:extLst>
              <a:ext uri="{FF2B5EF4-FFF2-40B4-BE49-F238E27FC236}">
                <a16:creationId xmlns:a16="http://schemas.microsoft.com/office/drawing/2014/main" id="{1B148547-1D25-4674-80E4-08A89CF92BD4}"/>
              </a:ext>
            </a:extLst>
          </p:cNvPr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>
            <a:extLst>
              <a:ext uri="{FF2B5EF4-FFF2-40B4-BE49-F238E27FC236}">
                <a16:creationId xmlns:a16="http://schemas.microsoft.com/office/drawing/2014/main" id="{7359F03C-3309-48AD-A240-58C22F08F7A3}"/>
              </a:ext>
            </a:extLst>
          </p:cNvPr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>
            <a:extLst>
              <a:ext uri="{FF2B5EF4-FFF2-40B4-BE49-F238E27FC236}">
                <a16:creationId xmlns:a16="http://schemas.microsoft.com/office/drawing/2014/main" id="{D81E407A-432F-4579-9362-2188A9139AB6}"/>
              </a:ext>
            </a:extLst>
          </p:cNvPr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10" action="ppaction://hlinksldjump"/>
            <a:extLst>
              <a:ext uri="{FF2B5EF4-FFF2-40B4-BE49-F238E27FC236}">
                <a16:creationId xmlns:a16="http://schemas.microsoft.com/office/drawing/2014/main" id="{86DF2E5B-A43B-47E3-9B69-18CA80CD140D}"/>
              </a:ext>
            </a:extLst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10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9245" name="Группа 60">
            <a:extLst>
              <a:ext uri="{FF2B5EF4-FFF2-40B4-BE49-F238E27FC236}">
                <a16:creationId xmlns:a16="http://schemas.microsoft.com/office/drawing/2014/main" id="{21E3BC33-52D8-4FF5-BE63-C4505802B479}"/>
              </a:ext>
            </a:extLst>
          </p:cNvPr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2" name="Семиугольник 61">
              <a:extLst>
                <a:ext uri="{FF2B5EF4-FFF2-40B4-BE49-F238E27FC236}">
                  <a16:creationId xmlns:a16="http://schemas.microsoft.com/office/drawing/2014/main" id="{05D45695-70E5-4AE0-84D9-E623E1938703}"/>
                </a:ext>
              </a:extLst>
            </p:cNvPr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264" name="TextBox 62">
              <a:extLst>
                <a:ext uri="{FF2B5EF4-FFF2-40B4-BE49-F238E27FC236}">
                  <a16:creationId xmlns:a16="http://schemas.microsoft.com/office/drawing/2014/main" id="{6793F563-6A38-4538-8820-C95CFA1E56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12</a:t>
              </a:r>
            </a:p>
          </p:txBody>
        </p:sp>
        <p:sp>
          <p:nvSpPr>
            <p:cNvPr id="9265" name="TextBox 65">
              <a:extLst>
                <a:ext uri="{FF2B5EF4-FFF2-40B4-BE49-F238E27FC236}">
                  <a16:creationId xmlns:a16="http://schemas.microsoft.com/office/drawing/2014/main" id="{C9B4BD56-0FCC-43FE-B048-624F8A0E4D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9266" name="TextBox 66">
              <a:extLst>
                <a:ext uri="{FF2B5EF4-FFF2-40B4-BE49-F238E27FC236}">
                  <a16:creationId xmlns:a16="http://schemas.microsoft.com/office/drawing/2014/main" id="{55948637-ACEE-49E9-B838-77F243A4A3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9267" name="TextBox 67">
              <a:extLst>
                <a:ext uri="{FF2B5EF4-FFF2-40B4-BE49-F238E27FC236}">
                  <a16:creationId xmlns:a16="http://schemas.microsoft.com/office/drawing/2014/main" id="{0AFB061E-9F12-4464-B832-1AA297A357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9268" name="TextBox 68">
              <a:extLst>
                <a:ext uri="{FF2B5EF4-FFF2-40B4-BE49-F238E27FC236}">
                  <a16:creationId xmlns:a16="http://schemas.microsoft.com/office/drawing/2014/main" id="{6277437B-1DDC-4586-8879-15BEFE83BE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9269" name="TextBox 69">
              <a:extLst>
                <a:ext uri="{FF2B5EF4-FFF2-40B4-BE49-F238E27FC236}">
                  <a16:creationId xmlns:a16="http://schemas.microsoft.com/office/drawing/2014/main" id="{1C05A921-C806-405D-9F6A-577952D5FA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9270" name="TextBox 70">
              <a:extLst>
                <a:ext uri="{FF2B5EF4-FFF2-40B4-BE49-F238E27FC236}">
                  <a16:creationId xmlns:a16="http://schemas.microsoft.com/office/drawing/2014/main" id="{731D9118-4193-49EA-BEDB-014D45186C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9271" name="TextBox 71">
              <a:extLst>
                <a:ext uri="{FF2B5EF4-FFF2-40B4-BE49-F238E27FC236}">
                  <a16:creationId xmlns:a16="http://schemas.microsoft.com/office/drawing/2014/main" id="{07D6A5C4-EC62-44C9-ABFA-283B3DF2D9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9272" name="TextBox 72">
              <a:extLst>
                <a:ext uri="{FF2B5EF4-FFF2-40B4-BE49-F238E27FC236}">
                  <a16:creationId xmlns:a16="http://schemas.microsoft.com/office/drawing/2014/main" id="{C1C29C2D-22AB-46F8-8E93-7F5F8D8B11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7</a:t>
              </a:r>
            </a:p>
          </p:txBody>
        </p:sp>
        <p:sp>
          <p:nvSpPr>
            <p:cNvPr id="9273" name="TextBox 73">
              <a:extLst>
                <a:ext uri="{FF2B5EF4-FFF2-40B4-BE49-F238E27FC236}">
                  <a16:creationId xmlns:a16="http://schemas.microsoft.com/office/drawing/2014/main" id="{3BA0DC62-4DB4-4BC0-938F-C4D8271B42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9274" name="TextBox 74">
              <a:extLst>
                <a:ext uri="{FF2B5EF4-FFF2-40B4-BE49-F238E27FC236}">
                  <a16:creationId xmlns:a16="http://schemas.microsoft.com/office/drawing/2014/main" id="{AEF1AC5E-66CA-4611-9A24-3805236C25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9275" name="TextBox 75">
              <a:extLst>
                <a:ext uri="{FF2B5EF4-FFF2-40B4-BE49-F238E27FC236}">
                  <a16:creationId xmlns:a16="http://schemas.microsoft.com/office/drawing/2014/main" id="{08C62885-EBF8-43ED-87E2-3AA9EED1AF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11</a:t>
              </a:r>
            </a:p>
          </p:txBody>
        </p:sp>
      </p:grpSp>
      <p:grpSp>
        <p:nvGrpSpPr>
          <p:cNvPr id="22" name="Группа 111">
            <a:extLst>
              <a:ext uri="{FF2B5EF4-FFF2-40B4-BE49-F238E27FC236}">
                <a16:creationId xmlns:a16="http://schemas.microsoft.com/office/drawing/2014/main" id="{BFDC06E4-C82E-4338-99B3-348B8F735932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8" name="Прямоугольник 77">
              <a:extLst>
                <a:ext uri="{FF2B5EF4-FFF2-40B4-BE49-F238E27FC236}">
                  <a16:creationId xmlns:a16="http://schemas.microsoft.com/office/drawing/2014/main" id="{93A47F5A-0509-48E9-BD30-D9F4698E9100}"/>
                </a:ext>
              </a:extLst>
            </p:cNvPr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9" name="Равнобедренный треугольник 78">
              <a:extLst>
                <a:ext uri="{FF2B5EF4-FFF2-40B4-BE49-F238E27FC236}">
                  <a16:creationId xmlns:a16="http://schemas.microsoft.com/office/drawing/2014/main" id="{8E9D715F-E0FC-4D8A-8B52-AD5B73F134AB}"/>
                </a:ext>
              </a:extLst>
            </p:cNvPr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0" name="Равнобедренный треугольник 79">
              <a:extLst>
                <a:ext uri="{FF2B5EF4-FFF2-40B4-BE49-F238E27FC236}">
                  <a16:creationId xmlns:a16="http://schemas.microsoft.com/office/drawing/2014/main" id="{DD7D0B25-01AA-480C-9443-6972C84A1D4F}"/>
                </a:ext>
              </a:extLst>
            </p:cNvPr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>
            <a:extLst>
              <a:ext uri="{FF2B5EF4-FFF2-40B4-BE49-F238E27FC236}">
                <a16:creationId xmlns:a16="http://schemas.microsoft.com/office/drawing/2014/main" id="{19814DF5-B285-453D-9C9E-3995CD740278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2" name="Прямоугольник 81">
              <a:extLst>
                <a:ext uri="{FF2B5EF4-FFF2-40B4-BE49-F238E27FC236}">
                  <a16:creationId xmlns:a16="http://schemas.microsoft.com/office/drawing/2014/main" id="{1B219AD1-16B8-4FE2-BE30-4B6BF6971C8F}"/>
                </a:ext>
              </a:extLst>
            </p:cNvPr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3" name="Равнобедренный треугольник 82">
              <a:extLst>
                <a:ext uri="{FF2B5EF4-FFF2-40B4-BE49-F238E27FC236}">
                  <a16:creationId xmlns:a16="http://schemas.microsoft.com/office/drawing/2014/main" id="{B08AD544-00E7-48A4-89EC-6E23A62F811D}"/>
                </a:ext>
              </a:extLst>
            </p:cNvPr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4" name="Равнобедренный треугольник 83">
              <a:extLst>
                <a:ext uri="{FF2B5EF4-FFF2-40B4-BE49-F238E27FC236}">
                  <a16:creationId xmlns:a16="http://schemas.microsoft.com/office/drawing/2014/main" id="{56FE5F13-F46D-4A6F-948D-AEF0DC5D322F}"/>
                </a:ext>
              </a:extLst>
            </p:cNvPr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92" name="Диаграмма 91">
            <a:extLst>
              <a:ext uri="{FF2B5EF4-FFF2-40B4-BE49-F238E27FC236}">
                <a16:creationId xmlns:a16="http://schemas.microsoft.com/office/drawing/2014/main" id="{11E00F65-444D-4BEE-A3F2-4ACC63F558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7122397"/>
              </p:ext>
            </p:extLst>
          </p:nvPr>
        </p:nvGraphicFramePr>
        <p:xfrm>
          <a:off x="0" y="868363"/>
          <a:ext cx="3060699" cy="1571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pic>
        <p:nvPicPr>
          <p:cNvPr id="93" name="Picture 2">
            <a:extLst>
              <a:ext uri="{FF2B5EF4-FFF2-40B4-BE49-F238E27FC236}">
                <a16:creationId xmlns:a16="http://schemas.microsoft.com/office/drawing/2014/main" id="{502B8993-DA83-4739-9603-803A8D584A7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Овальная выноска 93">
            <a:extLst>
              <a:ext uri="{FF2B5EF4-FFF2-40B4-BE49-F238E27FC236}">
                <a16:creationId xmlns:a16="http://schemas.microsoft.com/office/drawing/2014/main" id="{3E01CC91-BFE4-4288-BB61-C3D7525718C8}"/>
              </a:ext>
            </a:extLst>
          </p:cNvPr>
          <p:cNvSpPr/>
          <p:nvPr/>
        </p:nvSpPr>
        <p:spPr>
          <a:xfrm>
            <a:off x="2571750" y="1571625"/>
            <a:ext cx="4357688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Зал считает, ……, но зал может ошибаться</a:t>
            </a:r>
          </a:p>
        </p:txBody>
      </p:sp>
      <p:sp>
        <p:nvSpPr>
          <p:cNvPr id="95" name="Овальная выноска 94">
            <a:extLst>
              <a:ext uri="{FF2B5EF4-FFF2-40B4-BE49-F238E27FC236}">
                <a16:creationId xmlns:a16="http://schemas.microsoft.com/office/drawing/2014/main" id="{8620DBFD-F8AB-4EA7-8372-B98621DF5B84}"/>
              </a:ext>
            </a:extLst>
          </p:cNvPr>
          <p:cNvSpPr/>
          <p:nvPr/>
        </p:nvSpPr>
        <p:spPr>
          <a:xfrm>
            <a:off x="2571750" y="1571625"/>
            <a:ext cx="4429125" cy="1071563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Я думаю, что </a:t>
            </a:r>
            <a:r>
              <a:rPr lang="en-US" sz="2000" b="1" dirty="0">
                <a:solidFill>
                  <a:schemeClr val="bg1"/>
                </a:solidFill>
              </a:rPr>
              <a:t>D</a:t>
            </a:r>
            <a:r>
              <a:rPr lang="ru-RU" sz="2000" b="1" dirty="0">
                <a:solidFill>
                  <a:schemeClr val="bg1"/>
                </a:solidFill>
              </a:rPr>
              <a:t>, но могу ошибаться</a:t>
            </a:r>
          </a:p>
        </p:txBody>
      </p:sp>
      <p:pic>
        <p:nvPicPr>
          <p:cNvPr id="96" name="Picture 3">
            <a:extLst>
              <a:ext uri="{FF2B5EF4-FFF2-40B4-BE49-F238E27FC236}">
                <a16:creationId xmlns:a16="http://schemas.microsoft.com/office/drawing/2014/main" id="{A1BC0661-89BF-4407-B317-91FA40452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ELPHRG01.wav">
            <a:hlinkClick r:id="" action="ppaction://media"/>
            <a:extLst>
              <a:ext uri="{FF2B5EF4-FFF2-40B4-BE49-F238E27FC236}">
                <a16:creationId xmlns:a16="http://schemas.microsoft.com/office/drawing/2014/main" id="{1EDB74B3-1149-4F96-8C66-29E9E79DEF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MSj00746380000[1].wav">
            <a:hlinkClick r:id="" action="ppaction://media"/>
            <a:extLst>
              <a:ext uri="{FF2B5EF4-FFF2-40B4-BE49-F238E27FC236}">
                <a16:creationId xmlns:a16="http://schemas.microsoft.com/office/drawing/2014/main" id="{511F322C-891A-4008-8521-26E67CF36E2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67">
            <a:hlinkClick r:id="" action="ppaction://media"/>
            <a:extLst>
              <a:ext uri="{FF2B5EF4-FFF2-40B4-BE49-F238E27FC236}">
                <a16:creationId xmlns:a16="http://schemas.microsoft.com/office/drawing/2014/main" id="{0F8ABA64-6779-4792-BA83-9ED9BBEEE652}"/>
              </a:ext>
            </a:extLst>
          </p:cNvPr>
          <p:cNvPicPr>
            <a:picLocks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8-конечная звезда 73">
            <a:hlinkClick r:id="rId17" action="ppaction://hlinksldjump"/>
            <a:extLst>
              <a:ext uri="{FF2B5EF4-FFF2-40B4-BE49-F238E27FC236}">
                <a16:creationId xmlns:a16="http://schemas.microsoft.com/office/drawing/2014/main" id="{3295BD0E-5008-444C-953B-A448CFAB3E73}"/>
              </a:ext>
            </a:extLst>
          </p:cNvPr>
          <p:cNvSpPr/>
          <p:nvPr/>
        </p:nvSpPr>
        <p:spPr>
          <a:xfrm>
            <a:off x="2016125" y="2928938"/>
            <a:ext cx="4429125" cy="3071812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7" action="ppaction://hlinksldjump"/>
              </a:rPr>
              <a:t>У Вас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7" action="ppaction://hlinksldjump"/>
              </a:rPr>
              <a:t>500 очков.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7" action="ppaction://hlinksldjump"/>
              </a:rPr>
              <a:t>Вы можете продолжить игру!</a:t>
            </a:r>
            <a:endParaRPr lang="ru-RU" sz="2800" dirty="0"/>
          </a:p>
        </p:txBody>
      </p:sp>
    </p:spTree>
  </p:cSld>
  <p:clrMapOvr>
    <a:masterClrMapping/>
  </p:clrMapOvr>
  <p:transition>
    <p:diamond/>
    <p:sndAc>
      <p:stSnd>
        <p:snd r:embed="rId9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5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33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 nodeType="clickPar">
                      <p:stCondLst>
                        <p:cond delay="0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3994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54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6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0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1695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8695"/>
                            </p:stCondLst>
                            <p:childTnLst>
                              <p:par>
                                <p:cTn id="8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 nodeType="clickPar">
                      <p:stCondLst>
                        <p:cond delay="0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4DC88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 nodeType="clickPar">
                      <p:stCondLst>
                        <p:cond delay="0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4DC88"/>
                                      </p:to>
                                    </p:animClr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 nodeType="clickPar">
                      <p:stCondLst>
                        <p:cond delay="0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33"/>
                                      </p:to>
                                    </p:animClr>
                                    <p:set>
                                      <p:cBhvr>
                                        <p:cTn id="1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4DC88"/>
                                      </p:to>
                                    </p:animClr>
                                    <p:set>
                                      <p:cBhvr>
                                        <p:cTn id="1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 nodeType="clickPar">
                      <p:stCondLst>
                        <p:cond delay="0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4DC88"/>
                                      </p:to>
                                    </p:animClr>
                                    <p:set>
                                      <p:cBhvr>
                                        <p:cTn id="1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showWhenStopped="0">
                <p:cTn id="13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3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3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"/>
                </p:tgtEl>
              </p:cMediaNode>
            </p:audio>
          </p:childTnLst>
        </p:cTn>
      </p:par>
    </p:tnLst>
    <p:bldLst>
      <p:bldP spid="6" grpId="0" animBg="1"/>
      <p:bldP spid="7" grpId="0" animBg="1"/>
      <p:bldP spid="36" grpId="0" animBg="1"/>
      <p:bldGraphic spid="92" grpId="0">
        <p:bldAsOne/>
      </p:bldGraphic>
      <p:bldGraphic spid="92" grpId="1">
        <p:bldAsOne/>
      </p:bldGraphic>
      <p:bldP spid="94" grpId="0" animBg="1"/>
      <p:bldP spid="94" grpId="1" animBg="1"/>
      <p:bldP spid="95" grpId="0" animBg="1"/>
      <p:bldP spid="95" grpId="1" animBg="1"/>
      <p:bldP spid="7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>
            <a:extLst>
              <a:ext uri="{FF2B5EF4-FFF2-40B4-BE49-F238E27FC236}">
                <a16:creationId xmlns:a16="http://schemas.microsoft.com/office/drawing/2014/main" id="{DAC8810E-D173-42F9-952F-558357AEFFC6}"/>
              </a:ext>
            </a:extLst>
          </p:cNvPr>
          <p:cNvSpPr/>
          <p:nvPr/>
        </p:nvSpPr>
        <p:spPr>
          <a:xfrm>
            <a:off x="395288" y="2349500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800" dirty="0">
                <a:solidFill>
                  <a:srgbClr val="FFFFFF"/>
                </a:solidFill>
              </a:rPr>
              <a:t>Вопрос:</a:t>
            </a:r>
            <a:r>
              <a:rPr lang="ru-RU" sz="2800" dirty="0">
                <a:solidFill>
                  <a:srgbClr val="FFFFFF"/>
                </a:solidFill>
                <a:latin typeface="Arial" charset="0"/>
              </a:rPr>
              <a:t> Какая часть речи самая малочисленная?</a:t>
            </a:r>
          </a:p>
        </p:txBody>
      </p:sp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id="{D73C74B8-1F16-44E1-B7FB-80DFBB110C09}"/>
              </a:ext>
            </a:extLst>
          </p:cNvPr>
          <p:cNvSpPr/>
          <p:nvPr/>
        </p:nvSpPr>
        <p:spPr>
          <a:xfrm>
            <a:off x="17463" y="4416425"/>
            <a:ext cx="391160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A: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наречие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6" name="Шестиугольник 5">
            <a:extLst>
              <a:ext uri="{FF2B5EF4-FFF2-40B4-BE49-F238E27FC236}">
                <a16:creationId xmlns:a16="http://schemas.microsoft.com/office/drawing/2014/main" id="{B317D592-3EB4-45E5-933D-3B80CD26399F}"/>
              </a:ext>
            </a:extLst>
          </p:cNvPr>
          <p:cNvSpPr/>
          <p:nvPr/>
        </p:nvSpPr>
        <p:spPr>
          <a:xfrm>
            <a:off x="3929063" y="4429125"/>
            <a:ext cx="3883025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C: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предлог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id="{A15DC1A9-1D58-4A88-8B74-34F32D33BB95}"/>
              </a:ext>
            </a:extLst>
          </p:cNvPr>
          <p:cNvSpPr/>
          <p:nvPr/>
        </p:nvSpPr>
        <p:spPr>
          <a:xfrm>
            <a:off x="-180975" y="5705475"/>
            <a:ext cx="4110038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B: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числительное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8" name="Шестиугольник 7">
            <a:extLst>
              <a:ext uri="{FF2B5EF4-FFF2-40B4-BE49-F238E27FC236}">
                <a16:creationId xmlns:a16="http://schemas.microsoft.com/office/drawing/2014/main" id="{35D0A067-DD0C-4BA4-894D-A73A717E4871}"/>
              </a:ext>
            </a:extLst>
          </p:cNvPr>
          <p:cNvSpPr/>
          <p:nvPr/>
        </p:nvSpPr>
        <p:spPr>
          <a:xfrm>
            <a:off x="3929063" y="5695950"/>
            <a:ext cx="3883025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D: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местоимение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F3C137C9-9CAB-4877-862F-B4E72DD92F7B}"/>
              </a:ext>
            </a:extLst>
          </p:cNvPr>
          <p:cNvSpPr/>
          <p:nvPr/>
        </p:nvSpPr>
        <p:spPr>
          <a:xfrm>
            <a:off x="255588" y="174625"/>
            <a:ext cx="1216025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7C4D66E7-FF3A-41E1-BBDD-8EC40B1D7DE3}"/>
              </a:ext>
            </a:extLst>
          </p:cNvPr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B4ABC5A-722B-40CE-A47F-C4A458860712}"/>
              </a:ext>
            </a:extLst>
          </p:cNvPr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>
            <a:extLst>
              <a:ext uri="{FF2B5EF4-FFF2-40B4-BE49-F238E27FC236}">
                <a16:creationId xmlns:a16="http://schemas.microsoft.com/office/drawing/2014/main" id="{761E0852-EBC2-4863-97AB-D46FD33E0D7B}"/>
              </a:ext>
            </a:extLst>
          </p:cNvPr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11329" name="Группа 14">
              <a:extLst>
                <a:ext uri="{FF2B5EF4-FFF2-40B4-BE49-F238E27FC236}">
                  <a16:creationId xmlns:a16="http://schemas.microsoft.com/office/drawing/2014/main" id="{92459660-91F8-4720-8E0A-D0280E98B6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>
                <a:extLst>
                  <a:ext uri="{FF2B5EF4-FFF2-40B4-BE49-F238E27FC236}">
                    <a16:creationId xmlns:a16="http://schemas.microsoft.com/office/drawing/2014/main" id="{18DA152C-6D81-407F-A908-71D530DBEAFF}"/>
                  </a:ext>
                </a:extLst>
              </p:cNvPr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>
                <a:extLst>
                  <a:ext uri="{FF2B5EF4-FFF2-40B4-BE49-F238E27FC236}">
                    <a16:creationId xmlns:a16="http://schemas.microsoft.com/office/drawing/2014/main" id="{17CEF2EC-4CDB-4A3B-83AB-57C6C304AC37}"/>
                  </a:ext>
                </a:extLst>
              </p:cNvPr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1330" name="Группа 15">
              <a:extLst>
                <a:ext uri="{FF2B5EF4-FFF2-40B4-BE49-F238E27FC236}">
                  <a16:creationId xmlns:a16="http://schemas.microsoft.com/office/drawing/2014/main" id="{888FD301-79AC-424B-9D8B-D3A2C8A0CD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>
                <a:extLst>
                  <a:ext uri="{FF2B5EF4-FFF2-40B4-BE49-F238E27FC236}">
                    <a16:creationId xmlns:a16="http://schemas.microsoft.com/office/drawing/2014/main" id="{7A61473C-EA33-4D75-9036-0CE26853AC2D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8F62717C-A2F5-41D0-805C-CC3E7B41F39A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1331" name="Группа 18">
              <a:extLst>
                <a:ext uri="{FF2B5EF4-FFF2-40B4-BE49-F238E27FC236}">
                  <a16:creationId xmlns:a16="http://schemas.microsoft.com/office/drawing/2014/main" id="{ECF9FCDA-FD60-49D0-B606-779D7F2B8E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>
                <a:extLst>
                  <a:ext uri="{FF2B5EF4-FFF2-40B4-BE49-F238E27FC236}">
                    <a16:creationId xmlns:a16="http://schemas.microsoft.com/office/drawing/2014/main" id="{81E00D9B-63B5-4A80-B04B-7A1A09A25389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56AD32C6-FC9D-4049-8226-409710958392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>
            <a:extLst>
              <a:ext uri="{FF2B5EF4-FFF2-40B4-BE49-F238E27FC236}">
                <a16:creationId xmlns:a16="http://schemas.microsoft.com/office/drawing/2014/main" id="{40D76546-4853-42D1-B95A-5CAEDF4F9E2E}"/>
              </a:ext>
            </a:extLst>
          </p:cNvPr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>
              <a:extLst>
                <a:ext uri="{FF2B5EF4-FFF2-40B4-BE49-F238E27FC236}">
                  <a16:creationId xmlns:a16="http://schemas.microsoft.com/office/drawing/2014/main" id="{7B324F46-EAA2-40EE-A4F8-FD85954DB618}"/>
                </a:ext>
              </a:extLst>
            </p:cNvPr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>
              <a:extLst>
                <a:ext uri="{FF2B5EF4-FFF2-40B4-BE49-F238E27FC236}">
                  <a16:creationId xmlns:a16="http://schemas.microsoft.com/office/drawing/2014/main" id="{0F2E7BFC-3355-4266-A3DC-241B3D4F312F}"/>
                </a:ext>
              </a:extLst>
            </p:cNvPr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>
              <a:extLst>
                <a:ext uri="{FF2B5EF4-FFF2-40B4-BE49-F238E27FC236}">
                  <a16:creationId xmlns:a16="http://schemas.microsoft.com/office/drawing/2014/main" id="{F7ABE1D0-A78A-42A3-A93A-691B144E1046}"/>
                </a:ext>
              </a:extLst>
            </p:cNvPr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>
              <a:extLst>
                <a:ext uri="{FF2B5EF4-FFF2-40B4-BE49-F238E27FC236}">
                  <a16:creationId xmlns:a16="http://schemas.microsoft.com/office/drawing/2014/main" id="{CCB81C0B-57FA-4F36-B716-9AB0466E8507}"/>
                </a:ext>
              </a:extLst>
            </p:cNvPr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75204F9F-F7BE-40A1-830E-263E480B5283}"/>
              </a:ext>
            </a:extLst>
          </p:cNvPr>
          <p:cNvSpPr/>
          <p:nvPr/>
        </p:nvSpPr>
        <p:spPr>
          <a:xfrm>
            <a:off x="2286000" y="1304925"/>
            <a:ext cx="457200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33" name="Шестиугольник 32">
            <a:extLst>
              <a:ext uri="{FF2B5EF4-FFF2-40B4-BE49-F238E27FC236}">
                <a16:creationId xmlns:a16="http://schemas.microsoft.com/office/drawing/2014/main" id="{99423BA5-4194-4D04-A214-D1C30C42E2A6}"/>
              </a:ext>
            </a:extLst>
          </p:cNvPr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>
            <a:extLst>
              <a:ext uri="{FF2B5EF4-FFF2-40B4-BE49-F238E27FC236}">
                <a16:creationId xmlns:a16="http://schemas.microsoft.com/office/drawing/2014/main" id="{BED7F4AF-01B2-4596-8767-D2B96B51C698}"/>
              </a:ext>
            </a:extLst>
          </p:cNvPr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>
            <a:extLst>
              <a:ext uri="{FF2B5EF4-FFF2-40B4-BE49-F238E27FC236}">
                <a16:creationId xmlns:a16="http://schemas.microsoft.com/office/drawing/2014/main" id="{65209A47-B50E-44B0-A564-E1B1C7F2A634}"/>
              </a:ext>
            </a:extLst>
          </p:cNvPr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>
            <a:extLst>
              <a:ext uri="{FF2B5EF4-FFF2-40B4-BE49-F238E27FC236}">
                <a16:creationId xmlns:a16="http://schemas.microsoft.com/office/drawing/2014/main" id="{9E609749-EE1A-4FB0-A947-40B89E7363D1}"/>
              </a:ext>
            </a:extLst>
          </p:cNvPr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>
            <a:extLst>
              <a:ext uri="{FF2B5EF4-FFF2-40B4-BE49-F238E27FC236}">
                <a16:creationId xmlns:a16="http://schemas.microsoft.com/office/drawing/2014/main" id="{AC2CAFDB-6692-4248-96F6-FA704DBF91D3}"/>
              </a:ext>
            </a:extLst>
          </p:cNvPr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>
            <a:extLst>
              <a:ext uri="{FF2B5EF4-FFF2-40B4-BE49-F238E27FC236}">
                <a16:creationId xmlns:a16="http://schemas.microsoft.com/office/drawing/2014/main" id="{95F69B1C-7A2D-4E17-82FB-2C68005B947E}"/>
              </a:ext>
            </a:extLst>
          </p:cNvPr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>
            <a:extLst>
              <a:ext uri="{FF2B5EF4-FFF2-40B4-BE49-F238E27FC236}">
                <a16:creationId xmlns:a16="http://schemas.microsoft.com/office/drawing/2014/main" id="{9E15737E-1A15-4CC5-9A8D-4F2515B8A728}"/>
              </a:ext>
            </a:extLst>
          </p:cNvPr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>
            <a:extLst>
              <a:ext uri="{FF2B5EF4-FFF2-40B4-BE49-F238E27FC236}">
                <a16:creationId xmlns:a16="http://schemas.microsoft.com/office/drawing/2014/main" id="{552BCE34-07A6-4385-85C4-78C243181F60}"/>
              </a:ext>
            </a:extLst>
          </p:cNvPr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>
            <a:extLst>
              <a:ext uri="{FF2B5EF4-FFF2-40B4-BE49-F238E27FC236}">
                <a16:creationId xmlns:a16="http://schemas.microsoft.com/office/drawing/2014/main" id="{0C78DEF8-659B-46B1-81FD-7721CA19E225}"/>
              </a:ext>
            </a:extLst>
          </p:cNvPr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>
            <a:extLst>
              <a:ext uri="{FF2B5EF4-FFF2-40B4-BE49-F238E27FC236}">
                <a16:creationId xmlns:a16="http://schemas.microsoft.com/office/drawing/2014/main" id="{53A229E5-EE2C-455F-BFED-074F8391D75D}"/>
              </a:ext>
            </a:extLst>
          </p:cNvPr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>
            <a:extLst>
              <a:ext uri="{FF2B5EF4-FFF2-40B4-BE49-F238E27FC236}">
                <a16:creationId xmlns:a16="http://schemas.microsoft.com/office/drawing/2014/main" id="{DFCBEC94-8A2B-49CF-9EC9-2679397F417E}"/>
              </a:ext>
            </a:extLst>
          </p:cNvPr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>
            <a:extLst>
              <a:ext uri="{FF2B5EF4-FFF2-40B4-BE49-F238E27FC236}">
                <a16:creationId xmlns:a16="http://schemas.microsoft.com/office/drawing/2014/main" id="{A6B4A8D5-61C9-4BBE-8E36-DE9BFCDF3AA3}"/>
              </a:ext>
            </a:extLst>
          </p:cNvPr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>
            <a:extLst>
              <a:ext uri="{FF2B5EF4-FFF2-40B4-BE49-F238E27FC236}">
                <a16:creationId xmlns:a16="http://schemas.microsoft.com/office/drawing/2014/main" id="{E774D72E-D286-4C37-ACE0-95C203707006}"/>
              </a:ext>
            </a:extLst>
          </p:cNvPr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>
            <a:extLst>
              <a:ext uri="{FF2B5EF4-FFF2-40B4-BE49-F238E27FC236}">
                <a16:creationId xmlns:a16="http://schemas.microsoft.com/office/drawing/2014/main" id="{3315D38E-B91B-4F13-90E7-727814C8512C}"/>
              </a:ext>
            </a:extLst>
          </p:cNvPr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>
            <a:extLst>
              <a:ext uri="{FF2B5EF4-FFF2-40B4-BE49-F238E27FC236}">
                <a16:creationId xmlns:a16="http://schemas.microsoft.com/office/drawing/2014/main" id="{413A48C4-FA4A-4261-93EB-99C18C9BBA7B}"/>
              </a:ext>
            </a:extLst>
          </p:cNvPr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9" action="ppaction://hlinksldjump"/>
            <a:extLst>
              <a:ext uri="{FF2B5EF4-FFF2-40B4-BE49-F238E27FC236}">
                <a16:creationId xmlns:a16="http://schemas.microsoft.com/office/drawing/2014/main" id="{55E1AEA6-494A-48FA-BDF6-36DE7263A060}"/>
              </a:ext>
            </a:extLst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9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11293" name="Группа 62">
            <a:extLst>
              <a:ext uri="{FF2B5EF4-FFF2-40B4-BE49-F238E27FC236}">
                <a16:creationId xmlns:a16="http://schemas.microsoft.com/office/drawing/2014/main" id="{B54AC5A0-1E81-40B1-B51F-BCEE7DB42FB6}"/>
              </a:ext>
            </a:extLst>
          </p:cNvPr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4" name="Семиугольник 63">
              <a:extLst>
                <a:ext uri="{FF2B5EF4-FFF2-40B4-BE49-F238E27FC236}">
                  <a16:creationId xmlns:a16="http://schemas.microsoft.com/office/drawing/2014/main" id="{61678BDF-CB17-406F-80FE-BC028F276C40}"/>
                </a:ext>
              </a:extLst>
            </p:cNvPr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313" name="TextBox 64">
              <a:extLst>
                <a:ext uri="{FF2B5EF4-FFF2-40B4-BE49-F238E27FC236}">
                  <a16:creationId xmlns:a16="http://schemas.microsoft.com/office/drawing/2014/main" id="{D3021026-F8ED-442A-BAE5-85B1549D64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12</a:t>
              </a:r>
            </a:p>
          </p:txBody>
        </p:sp>
        <p:sp>
          <p:nvSpPr>
            <p:cNvPr id="11314" name="TextBox 65">
              <a:extLst>
                <a:ext uri="{FF2B5EF4-FFF2-40B4-BE49-F238E27FC236}">
                  <a16:creationId xmlns:a16="http://schemas.microsoft.com/office/drawing/2014/main" id="{8A845D9A-2A77-4F35-B0C6-B9AD69C480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1315" name="TextBox 66">
              <a:extLst>
                <a:ext uri="{FF2B5EF4-FFF2-40B4-BE49-F238E27FC236}">
                  <a16:creationId xmlns:a16="http://schemas.microsoft.com/office/drawing/2014/main" id="{DFCC29DD-45FA-454F-B3D7-3B72F6142B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11316" name="TextBox 67">
              <a:extLst>
                <a:ext uri="{FF2B5EF4-FFF2-40B4-BE49-F238E27FC236}">
                  <a16:creationId xmlns:a16="http://schemas.microsoft.com/office/drawing/2014/main" id="{D9DD5FBE-85CD-41C7-9B6D-9B3265E4A7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1317" name="TextBox 68">
              <a:extLst>
                <a:ext uri="{FF2B5EF4-FFF2-40B4-BE49-F238E27FC236}">
                  <a16:creationId xmlns:a16="http://schemas.microsoft.com/office/drawing/2014/main" id="{F0EB4365-8747-41E4-B263-322234748D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1318" name="TextBox 69">
              <a:extLst>
                <a:ext uri="{FF2B5EF4-FFF2-40B4-BE49-F238E27FC236}">
                  <a16:creationId xmlns:a16="http://schemas.microsoft.com/office/drawing/2014/main" id="{2D2F5235-0A31-4AB9-80CF-DA810AC5DB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1319" name="TextBox 70">
              <a:extLst>
                <a:ext uri="{FF2B5EF4-FFF2-40B4-BE49-F238E27FC236}">
                  <a16:creationId xmlns:a16="http://schemas.microsoft.com/office/drawing/2014/main" id="{8A02E8AF-4D35-4D80-817B-7A2A2731B6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1320" name="TextBox 71">
              <a:extLst>
                <a:ext uri="{FF2B5EF4-FFF2-40B4-BE49-F238E27FC236}">
                  <a16:creationId xmlns:a16="http://schemas.microsoft.com/office/drawing/2014/main" id="{6A28B970-2474-41EB-BA0D-E47E8D51AC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11321" name="TextBox 72">
              <a:extLst>
                <a:ext uri="{FF2B5EF4-FFF2-40B4-BE49-F238E27FC236}">
                  <a16:creationId xmlns:a16="http://schemas.microsoft.com/office/drawing/2014/main" id="{47EF7869-BEB7-4964-8D71-68A87591D2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7</a:t>
              </a:r>
            </a:p>
          </p:txBody>
        </p:sp>
        <p:sp>
          <p:nvSpPr>
            <p:cNvPr id="11322" name="TextBox 73">
              <a:extLst>
                <a:ext uri="{FF2B5EF4-FFF2-40B4-BE49-F238E27FC236}">
                  <a16:creationId xmlns:a16="http://schemas.microsoft.com/office/drawing/2014/main" id="{46B39D8A-8D47-4EE6-ACC8-8C2EB5E1C1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11323" name="TextBox 74">
              <a:extLst>
                <a:ext uri="{FF2B5EF4-FFF2-40B4-BE49-F238E27FC236}">
                  <a16:creationId xmlns:a16="http://schemas.microsoft.com/office/drawing/2014/main" id="{461931BD-E46C-4DDA-BB83-C0E612C1FF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11324" name="TextBox 75">
              <a:extLst>
                <a:ext uri="{FF2B5EF4-FFF2-40B4-BE49-F238E27FC236}">
                  <a16:creationId xmlns:a16="http://schemas.microsoft.com/office/drawing/2014/main" id="{063AC227-1196-4EA6-8E87-FA4BE127AB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11</a:t>
              </a:r>
            </a:p>
          </p:txBody>
        </p:sp>
      </p:grpSp>
      <p:grpSp>
        <p:nvGrpSpPr>
          <p:cNvPr id="22" name="Группа 111">
            <a:extLst>
              <a:ext uri="{FF2B5EF4-FFF2-40B4-BE49-F238E27FC236}">
                <a16:creationId xmlns:a16="http://schemas.microsoft.com/office/drawing/2014/main" id="{210E2CCA-E309-4B41-895D-B3EBAEBC5FDF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8" name="Прямоугольник 77">
              <a:extLst>
                <a:ext uri="{FF2B5EF4-FFF2-40B4-BE49-F238E27FC236}">
                  <a16:creationId xmlns:a16="http://schemas.microsoft.com/office/drawing/2014/main" id="{C85A2DA1-8AE6-496C-8FF3-B3020041C222}"/>
                </a:ext>
              </a:extLst>
            </p:cNvPr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9" name="Равнобедренный треугольник 78">
              <a:extLst>
                <a:ext uri="{FF2B5EF4-FFF2-40B4-BE49-F238E27FC236}">
                  <a16:creationId xmlns:a16="http://schemas.microsoft.com/office/drawing/2014/main" id="{4D6EC366-3EBF-48B1-AC1C-05750567E4FF}"/>
                </a:ext>
              </a:extLst>
            </p:cNvPr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0" name="Равнобедренный треугольник 79">
              <a:extLst>
                <a:ext uri="{FF2B5EF4-FFF2-40B4-BE49-F238E27FC236}">
                  <a16:creationId xmlns:a16="http://schemas.microsoft.com/office/drawing/2014/main" id="{7EAD4C5D-BADE-4CC7-9BDC-E1C4975B5D64}"/>
                </a:ext>
              </a:extLst>
            </p:cNvPr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>
            <a:extLst>
              <a:ext uri="{FF2B5EF4-FFF2-40B4-BE49-F238E27FC236}">
                <a16:creationId xmlns:a16="http://schemas.microsoft.com/office/drawing/2014/main" id="{B7DDAD05-362B-4C5A-BA03-B2DEA581655D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2" name="Прямоугольник 81">
              <a:extLst>
                <a:ext uri="{FF2B5EF4-FFF2-40B4-BE49-F238E27FC236}">
                  <a16:creationId xmlns:a16="http://schemas.microsoft.com/office/drawing/2014/main" id="{DDEF4F79-75F3-42C0-B510-D91482C598CC}"/>
                </a:ext>
              </a:extLst>
            </p:cNvPr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3" name="Равнобедренный треугольник 82">
              <a:extLst>
                <a:ext uri="{FF2B5EF4-FFF2-40B4-BE49-F238E27FC236}">
                  <a16:creationId xmlns:a16="http://schemas.microsoft.com/office/drawing/2014/main" id="{A1EC2C0B-6BBB-40E1-862C-D90BA43C1905}"/>
                </a:ext>
              </a:extLst>
            </p:cNvPr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4" name="Равнобедренный треугольник 83">
              <a:extLst>
                <a:ext uri="{FF2B5EF4-FFF2-40B4-BE49-F238E27FC236}">
                  <a16:creationId xmlns:a16="http://schemas.microsoft.com/office/drawing/2014/main" id="{CB982BC9-329F-4405-B5DF-DA7603BB526C}"/>
                </a:ext>
              </a:extLst>
            </p:cNvPr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3" name="Диаграмма 87">
            <a:extLst>
              <a:ext uri="{FF2B5EF4-FFF2-40B4-BE49-F238E27FC236}">
                <a16:creationId xmlns:a16="http://schemas.microsoft.com/office/drawing/2014/main" id="{2882BFD9-FCFE-4DDC-9A2B-E41DB1BDF6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0870246"/>
              </p:ext>
            </p:extLst>
          </p:nvPr>
        </p:nvGraphicFramePr>
        <p:xfrm>
          <a:off x="0" y="795337"/>
          <a:ext cx="2857500" cy="135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89" name="Picture 2">
            <a:extLst>
              <a:ext uri="{FF2B5EF4-FFF2-40B4-BE49-F238E27FC236}">
                <a16:creationId xmlns:a16="http://schemas.microsoft.com/office/drawing/2014/main" id="{502E0A1C-FD86-4FE5-91A8-CF03C6DD299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" name="Овальная выноска 89">
            <a:extLst>
              <a:ext uri="{FF2B5EF4-FFF2-40B4-BE49-F238E27FC236}">
                <a16:creationId xmlns:a16="http://schemas.microsoft.com/office/drawing/2014/main" id="{DF435EB7-E1AD-4DD5-A874-DC7B7823331E}"/>
              </a:ext>
            </a:extLst>
          </p:cNvPr>
          <p:cNvSpPr/>
          <p:nvPr/>
        </p:nvSpPr>
        <p:spPr>
          <a:xfrm>
            <a:off x="2500313" y="1571625"/>
            <a:ext cx="4429125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Зал считает, ……., но зал может ошибаться</a:t>
            </a:r>
          </a:p>
        </p:txBody>
      </p:sp>
      <p:sp>
        <p:nvSpPr>
          <p:cNvPr id="91" name="Овальная выноска 90">
            <a:extLst>
              <a:ext uri="{FF2B5EF4-FFF2-40B4-BE49-F238E27FC236}">
                <a16:creationId xmlns:a16="http://schemas.microsoft.com/office/drawing/2014/main" id="{CFA7B9F2-A04D-40D5-9F90-7F0FF65FD737}"/>
              </a:ext>
            </a:extLst>
          </p:cNvPr>
          <p:cNvSpPr/>
          <p:nvPr/>
        </p:nvSpPr>
        <p:spPr>
          <a:xfrm>
            <a:off x="2500313" y="1571625"/>
            <a:ext cx="4500562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Я думаю, что В, но могу ошибаться</a:t>
            </a:r>
          </a:p>
        </p:txBody>
      </p:sp>
      <p:pic>
        <p:nvPicPr>
          <p:cNvPr id="92" name="Picture 3">
            <a:extLst>
              <a:ext uri="{FF2B5EF4-FFF2-40B4-BE49-F238E27FC236}">
                <a16:creationId xmlns:a16="http://schemas.microsoft.com/office/drawing/2014/main" id="{E1440C49-E656-4416-AC56-F6A75F917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ELPHRG01.wav">
            <a:hlinkClick r:id="" action="ppaction://media"/>
            <a:extLst>
              <a:ext uri="{FF2B5EF4-FFF2-40B4-BE49-F238E27FC236}">
                <a16:creationId xmlns:a16="http://schemas.microsoft.com/office/drawing/2014/main" id="{ECC0F76C-496B-40DD-AE6C-1920DFABC5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MSj00746380000[1].wav">
            <a:hlinkClick r:id="" action="ppaction://media"/>
            <a:extLst>
              <a:ext uri="{FF2B5EF4-FFF2-40B4-BE49-F238E27FC236}">
                <a16:creationId xmlns:a16="http://schemas.microsoft.com/office/drawing/2014/main" id="{3F472585-1AFC-430E-8792-213F5AECC05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67">
            <a:hlinkClick r:id="" action="ppaction://media"/>
            <a:extLst>
              <a:ext uri="{FF2B5EF4-FFF2-40B4-BE49-F238E27FC236}">
                <a16:creationId xmlns:a16="http://schemas.microsoft.com/office/drawing/2014/main" id="{4034D59E-D728-4351-A9C3-3BBD561EFD16}"/>
              </a:ext>
            </a:extLst>
          </p:cNvPr>
          <p:cNvPicPr>
            <a:picLocks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8-конечная звезда 73">
            <a:hlinkClick r:id="rId9" action="ppaction://hlinksldjump"/>
            <a:extLst>
              <a:ext uri="{FF2B5EF4-FFF2-40B4-BE49-F238E27FC236}">
                <a16:creationId xmlns:a16="http://schemas.microsoft.com/office/drawing/2014/main" id="{6B1DCDC8-48B3-4EAD-A51B-D9C4041F04C3}"/>
              </a:ext>
            </a:extLst>
          </p:cNvPr>
          <p:cNvSpPr/>
          <p:nvPr/>
        </p:nvSpPr>
        <p:spPr>
          <a:xfrm>
            <a:off x="71438" y="1725613"/>
            <a:ext cx="5000625" cy="3143250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9" action="ppaction://hlinksldjump"/>
              </a:rPr>
              <a:t>Игра закончена.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9" action="ppaction://hlinksldjump"/>
              </a:rPr>
              <a:t>Вы набрали: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FFC000"/>
                </a:solidFill>
                <a:hlinkClick r:id="rId9" action="ppaction://hlinksldjump"/>
              </a:rPr>
              <a:t>0 очков.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hlinkClick r:id="rId9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  <p:sp>
        <p:nvSpPr>
          <p:cNvPr id="75" name="8-конечная звезда 74">
            <a:hlinkClick r:id="rId16" action="ppaction://hlinksldjump"/>
            <a:extLst>
              <a:ext uri="{FF2B5EF4-FFF2-40B4-BE49-F238E27FC236}">
                <a16:creationId xmlns:a16="http://schemas.microsoft.com/office/drawing/2014/main" id="{5C500518-6D9C-4B8C-9163-98AFCDF36120}"/>
              </a:ext>
            </a:extLst>
          </p:cNvPr>
          <p:cNvSpPr/>
          <p:nvPr/>
        </p:nvSpPr>
        <p:spPr>
          <a:xfrm>
            <a:off x="2714625" y="2805113"/>
            <a:ext cx="4429125" cy="3071812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6" action="ppaction://hlinksldjump"/>
              </a:rPr>
              <a:t>У Вас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6" action="ppaction://hlinksldjump"/>
              </a:rPr>
              <a:t>1 000 очков.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6" action="ppaction://hlinksldjump"/>
              </a:rPr>
              <a:t>Вы можете продолжить игру!</a:t>
            </a:r>
            <a:endParaRPr lang="ru-RU" sz="2800" dirty="0"/>
          </a:p>
        </p:txBody>
      </p:sp>
    </p:spTree>
  </p:cSld>
  <p:clrMapOvr>
    <a:masterClrMapping/>
  </p:clrMapOvr>
  <p:transition>
    <p:diamond/>
    <p:sndAc>
      <p:stSnd>
        <p:snd r:embed="rId8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5" fill="hold"/>
                                        <p:tgtEl>
                                          <p:spTgt spid="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4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8994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8994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95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6695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 nodeType="clickPar">
                      <p:stCondLst>
                        <p:cond delay="0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 nodeType="clickPar">
                      <p:stCondLst>
                        <p:cond delay="0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 nodeType="clickPar">
                      <p:stCondLst>
                        <p:cond delay="0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 nodeType="clickPar">
                      <p:stCondLst>
                        <p:cond delay="0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showWhenStopped="0">
                <p:cTn id="1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3"/>
                </p:tgtEl>
              </p:cMediaNode>
            </p:audio>
          </p:childTnLst>
        </p:cTn>
      </p:par>
    </p:tnLst>
    <p:bldLst>
      <p:bldP spid="6" grpId="0" animBg="1"/>
      <p:bldP spid="8" grpId="0" animBg="1"/>
      <p:bldP spid="37" grpId="0" animBg="1"/>
      <p:bldGraphic spid="3" grpId="0">
        <p:bldAsOne/>
      </p:bldGraphic>
      <p:bldGraphic spid="3" grpId="1">
        <p:bldAsOne/>
      </p:bldGraphic>
      <p:bldP spid="90" grpId="0" animBg="1"/>
      <p:bldP spid="90" grpId="1" animBg="1"/>
      <p:bldP spid="91" grpId="0" animBg="1"/>
      <p:bldP spid="91" grpId="1" animBg="1"/>
      <p:bldP spid="74" grpId="0" animBg="1"/>
      <p:bldP spid="74" grpId="1" animBg="1"/>
      <p:bldP spid="74" grpId="2" animBg="1"/>
      <p:bldP spid="7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>
            <a:extLst>
              <a:ext uri="{FF2B5EF4-FFF2-40B4-BE49-F238E27FC236}">
                <a16:creationId xmlns:a16="http://schemas.microsoft.com/office/drawing/2014/main" id="{5160E4DE-422F-458D-82B6-2F822CFB4790}"/>
              </a:ext>
            </a:extLst>
          </p:cNvPr>
          <p:cNvSpPr/>
          <p:nvPr/>
        </p:nvSpPr>
        <p:spPr>
          <a:xfrm>
            <a:off x="428625" y="2357438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Вопрос: Кто составил «Толковый словарь живого великорусского языка»?</a:t>
            </a:r>
          </a:p>
        </p:txBody>
      </p:sp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id="{2A8A270D-6E9B-48B2-A339-BE8659DE934C}"/>
              </a:ext>
            </a:extLst>
          </p:cNvPr>
          <p:cNvSpPr/>
          <p:nvPr/>
        </p:nvSpPr>
        <p:spPr>
          <a:xfrm>
            <a:off x="0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A: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Ожегов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6" name="Шестиугольник 5">
            <a:extLst>
              <a:ext uri="{FF2B5EF4-FFF2-40B4-BE49-F238E27FC236}">
                <a16:creationId xmlns:a16="http://schemas.microsoft.com/office/drawing/2014/main" id="{F2C878DF-145E-430E-BD3B-BF03FA7FA6EA}"/>
              </a:ext>
            </a:extLst>
          </p:cNvPr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C: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Ушинский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id="{5BDA428D-3EBC-4E3C-80BB-B12A926B10CE}"/>
              </a:ext>
            </a:extLst>
          </p:cNvPr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B: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Даль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8" name="Шестиугольник 7">
            <a:extLst>
              <a:ext uri="{FF2B5EF4-FFF2-40B4-BE49-F238E27FC236}">
                <a16:creationId xmlns:a16="http://schemas.microsoft.com/office/drawing/2014/main" id="{BB8A1370-6D0B-41C3-BE35-43E12462F62E}"/>
              </a:ext>
            </a:extLst>
          </p:cNvPr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D: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 Чуковский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73A8946F-841E-4D57-AEA1-ECFC71E27534}"/>
              </a:ext>
            </a:extLst>
          </p:cNvPr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87E0E4C0-CC85-46CB-BFF6-6357704A3DC5}"/>
              </a:ext>
            </a:extLst>
          </p:cNvPr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6E69CA53-BE05-414A-B055-2A63F6098FFB}"/>
              </a:ext>
            </a:extLst>
          </p:cNvPr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>
            <a:extLst>
              <a:ext uri="{FF2B5EF4-FFF2-40B4-BE49-F238E27FC236}">
                <a16:creationId xmlns:a16="http://schemas.microsoft.com/office/drawing/2014/main" id="{CF6B9CAE-FCCC-4A15-BA0B-AB3A5C9E9FF7}"/>
              </a:ext>
            </a:extLst>
          </p:cNvPr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12352" name="Группа 14">
              <a:extLst>
                <a:ext uri="{FF2B5EF4-FFF2-40B4-BE49-F238E27FC236}">
                  <a16:creationId xmlns:a16="http://schemas.microsoft.com/office/drawing/2014/main" id="{887DC11D-5958-4AA1-8632-BFAB303378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>
                <a:extLst>
                  <a:ext uri="{FF2B5EF4-FFF2-40B4-BE49-F238E27FC236}">
                    <a16:creationId xmlns:a16="http://schemas.microsoft.com/office/drawing/2014/main" id="{748C73BA-F854-419E-AD10-AFE352AD2D79}"/>
                  </a:ext>
                </a:extLst>
              </p:cNvPr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>
                <a:extLst>
                  <a:ext uri="{FF2B5EF4-FFF2-40B4-BE49-F238E27FC236}">
                    <a16:creationId xmlns:a16="http://schemas.microsoft.com/office/drawing/2014/main" id="{A5F25659-88CC-4EE5-93BB-C64F7AC22D62}"/>
                  </a:ext>
                </a:extLst>
              </p:cNvPr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2353" name="Группа 15">
              <a:extLst>
                <a:ext uri="{FF2B5EF4-FFF2-40B4-BE49-F238E27FC236}">
                  <a16:creationId xmlns:a16="http://schemas.microsoft.com/office/drawing/2014/main" id="{A559D770-214B-4205-8D82-9C4860CCFB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>
                <a:extLst>
                  <a:ext uri="{FF2B5EF4-FFF2-40B4-BE49-F238E27FC236}">
                    <a16:creationId xmlns:a16="http://schemas.microsoft.com/office/drawing/2014/main" id="{66AFA510-42B9-4B31-A6F3-8405711A5025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740ABD7F-DDFB-4FB4-B863-81FECAFAFB4C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2354" name="Группа 18">
              <a:extLst>
                <a:ext uri="{FF2B5EF4-FFF2-40B4-BE49-F238E27FC236}">
                  <a16:creationId xmlns:a16="http://schemas.microsoft.com/office/drawing/2014/main" id="{18B6DC7E-8349-4E1E-B789-5CAA5EBD39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>
                <a:extLst>
                  <a:ext uri="{FF2B5EF4-FFF2-40B4-BE49-F238E27FC236}">
                    <a16:creationId xmlns:a16="http://schemas.microsoft.com/office/drawing/2014/main" id="{62568912-BEA2-43C4-833D-C2801B528D4C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7F062EFB-447C-49D8-9CD9-8963B4186982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>
            <a:extLst>
              <a:ext uri="{FF2B5EF4-FFF2-40B4-BE49-F238E27FC236}">
                <a16:creationId xmlns:a16="http://schemas.microsoft.com/office/drawing/2014/main" id="{6189020A-24CF-480A-A0D3-CF09B85DCE3F}"/>
              </a:ext>
            </a:extLst>
          </p:cNvPr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>
              <a:extLst>
                <a:ext uri="{FF2B5EF4-FFF2-40B4-BE49-F238E27FC236}">
                  <a16:creationId xmlns:a16="http://schemas.microsoft.com/office/drawing/2014/main" id="{74C3C979-B460-49A3-9330-DD466FFE49EF}"/>
                </a:ext>
              </a:extLst>
            </p:cNvPr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>
              <a:extLst>
                <a:ext uri="{FF2B5EF4-FFF2-40B4-BE49-F238E27FC236}">
                  <a16:creationId xmlns:a16="http://schemas.microsoft.com/office/drawing/2014/main" id="{9ADDE575-9199-47FC-919E-D458245DEE1C}"/>
                </a:ext>
              </a:extLst>
            </p:cNvPr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>
              <a:extLst>
                <a:ext uri="{FF2B5EF4-FFF2-40B4-BE49-F238E27FC236}">
                  <a16:creationId xmlns:a16="http://schemas.microsoft.com/office/drawing/2014/main" id="{2D251E8A-EF9F-4377-9C3E-C8117C942F2B}"/>
                </a:ext>
              </a:extLst>
            </p:cNvPr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>
              <a:extLst>
                <a:ext uri="{FF2B5EF4-FFF2-40B4-BE49-F238E27FC236}">
                  <a16:creationId xmlns:a16="http://schemas.microsoft.com/office/drawing/2014/main" id="{2C93BEA2-CBE0-45C1-87FD-DDFC095E0D95}"/>
                </a:ext>
              </a:extLst>
            </p:cNvPr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3" name="Шестиугольник 32">
            <a:extLst>
              <a:ext uri="{FF2B5EF4-FFF2-40B4-BE49-F238E27FC236}">
                <a16:creationId xmlns:a16="http://schemas.microsoft.com/office/drawing/2014/main" id="{2947D15F-C465-428F-8345-9BF8D323DF70}"/>
              </a:ext>
            </a:extLst>
          </p:cNvPr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>
            <a:extLst>
              <a:ext uri="{FF2B5EF4-FFF2-40B4-BE49-F238E27FC236}">
                <a16:creationId xmlns:a16="http://schemas.microsoft.com/office/drawing/2014/main" id="{24C1917A-4502-44B0-9256-97E83DB00914}"/>
              </a:ext>
            </a:extLst>
          </p:cNvPr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>
            <a:extLst>
              <a:ext uri="{FF2B5EF4-FFF2-40B4-BE49-F238E27FC236}">
                <a16:creationId xmlns:a16="http://schemas.microsoft.com/office/drawing/2014/main" id="{2636848D-6A79-42C0-88EF-F6A45F02EEE6}"/>
              </a:ext>
            </a:extLst>
          </p:cNvPr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>
            <a:extLst>
              <a:ext uri="{FF2B5EF4-FFF2-40B4-BE49-F238E27FC236}">
                <a16:creationId xmlns:a16="http://schemas.microsoft.com/office/drawing/2014/main" id="{F0727A9B-4F44-47A7-A955-CA7B03633DC1}"/>
              </a:ext>
            </a:extLst>
          </p:cNvPr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>
            <a:extLst>
              <a:ext uri="{FF2B5EF4-FFF2-40B4-BE49-F238E27FC236}">
                <a16:creationId xmlns:a16="http://schemas.microsoft.com/office/drawing/2014/main" id="{491A8E9E-D517-42C1-BAC9-7CCD1B090A7F}"/>
              </a:ext>
            </a:extLst>
          </p:cNvPr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>
            <a:extLst>
              <a:ext uri="{FF2B5EF4-FFF2-40B4-BE49-F238E27FC236}">
                <a16:creationId xmlns:a16="http://schemas.microsoft.com/office/drawing/2014/main" id="{7CE75E1D-44ED-4DBF-8C80-946FC1E2A32C}"/>
              </a:ext>
            </a:extLst>
          </p:cNvPr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>
            <a:extLst>
              <a:ext uri="{FF2B5EF4-FFF2-40B4-BE49-F238E27FC236}">
                <a16:creationId xmlns:a16="http://schemas.microsoft.com/office/drawing/2014/main" id="{1415004D-E1CD-415B-84C7-006B30EEC71E}"/>
              </a:ext>
            </a:extLst>
          </p:cNvPr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>
            <a:extLst>
              <a:ext uri="{FF2B5EF4-FFF2-40B4-BE49-F238E27FC236}">
                <a16:creationId xmlns:a16="http://schemas.microsoft.com/office/drawing/2014/main" id="{C90D873A-DE98-461A-8572-BD495B8D16CF}"/>
              </a:ext>
            </a:extLst>
          </p:cNvPr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>
            <a:extLst>
              <a:ext uri="{FF2B5EF4-FFF2-40B4-BE49-F238E27FC236}">
                <a16:creationId xmlns:a16="http://schemas.microsoft.com/office/drawing/2014/main" id="{43892316-8FD2-482B-B329-E877EC9253BB}"/>
              </a:ext>
            </a:extLst>
          </p:cNvPr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>
            <a:extLst>
              <a:ext uri="{FF2B5EF4-FFF2-40B4-BE49-F238E27FC236}">
                <a16:creationId xmlns:a16="http://schemas.microsoft.com/office/drawing/2014/main" id="{F0DCB4B5-4A23-4553-86E3-A63DC884DB0D}"/>
              </a:ext>
            </a:extLst>
          </p:cNvPr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>
            <a:extLst>
              <a:ext uri="{FF2B5EF4-FFF2-40B4-BE49-F238E27FC236}">
                <a16:creationId xmlns:a16="http://schemas.microsoft.com/office/drawing/2014/main" id="{4DE24F58-D107-416D-ABDC-FB6F60844354}"/>
              </a:ext>
            </a:extLst>
          </p:cNvPr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>
            <a:extLst>
              <a:ext uri="{FF2B5EF4-FFF2-40B4-BE49-F238E27FC236}">
                <a16:creationId xmlns:a16="http://schemas.microsoft.com/office/drawing/2014/main" id="{62CCC6CC-686D-435A-B9A7-F2231E3809E8}"/>
              </a:ext>
            </a:extLst>
          </p:cNvPr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>
            <a:extLst>
              <a:ext uri="{FF2B5EF4-FFF2-40B4-BE49-F238E27FC236}">
                <a16:creationId xmlns:a16="http://schemas.microsoft.com/office/drawing/2014/main" id="{FAD9F362-2DF7-4BAA-8BD5-972CF2B2D932}"/>
              </a:ext>
            </a:extLst>
          </p:cNvPr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>
            <a:extLst>
              <a:ext uri="{FF2B5EF4-FFF2-40B4-BE49-F238E27FC236}">
                <a16:creationId xmlns:a16="http://schemas.microsoft.com/office/drawing/2014/main" id="{2E02F6A5-36E3-4B79-8733-3D488228EF1B}"/>
              </a:ext>
            </a:extLst>
          </p:cNvPr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>
            <a:extLst>
              <a:ext uri="{FF2B5EF4-FFF2-40B4-BE49-F238E27FC236}">
                <a16:creationId xmlns:a16="http://schemas.microsoft.com/office/drawing/2014/main" id="{D8569EEC-843C-4F01-8824-6819F84C05DF}"/>
              </a:ext>
            </a:extLst>
          </p:cNvPr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9" action="ppaction://hlinksldjump"/>
            <a:extLst>
              <a:ext uri="{FF2B5EF4-FFF2-40B4-BE49-F238E27FC236}">
                <a16:creationId xmlns:a16="http://schemas.microsoft.com/office/drawing/2014/main" id="{8C626148-71A9-48CF-A709-9CC1339B6ADA}"/>
              </a:ext>
            </a:extLst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9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12316" name="Группа 62">
            <a:extLst>
              <a:ext uri="{FF2B5EF4-FFF2-40B4-BE49-F238E27FC236}">
                <a16:creationId xmlns:a16="http://schemas.microsoft.com/office/drawing/2014/main" id="{5B6CFB5F-937E-417B-9DFA-05EB7E7E3B84}"/>
              </a:ext>
            </a:extLst>
          </p:cNvPr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4" name="Семиугольник 63">
              <a:extLst>
                <a:ext uri="{FF2B5EF4-FFF2-40B4-BE49-F238E27FC236}">
                  <a16:creationId xmlns:a16="http://schemas.microsoft.com/office/drawing/2014/main" id="{57941F94-40BA-4FEB-B250-DCE61F54EB99}"/>
                </a:ext>
              </a:extLst>
            </p:cNvPr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336" name="TextBox 64">
              <a:extLst>
                <a:ext uri="{FF2B5EF4-FFF2-40B4-BE49-F238E27FC236}">
                  <a16:creationId xmlns:a16="http://schemas.microsoft.com/office/drawing/2014/main" id="{AB8AFF59-B003-4AFD-9780-AA75136D97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12</a:t>
              </a:r>
            </a:p>
          </p:txBody>
        </p:sp>
        <p:sp>
          <p:nvSpPr>
            <p:cNvPr id="12337" name="TextBox 65">
              <a:extLst>
                <a:ext uri="{FF2B5EF4-FFF2-40B4-BE49-F238E27FC236}">
                  <a16:creationId xmlns:a16="http://schemas.microsoft.com/office/drawing/2014/main" id="{91B834E1-5453-4E72-AAEC-6EDD110A00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2338" name="TextBox 66">
              <a:extLst>
                <a:ext uri="{FF2B5EF4-FFF2-40B4-BE49-F238E27FC236}">
                  <a16:creationId xmlns:a16="http://schemas.microsoft.com/office/drawing/2014/main" id="{DDF4410C-DCA5-4CD5-B578-C0203EB8CF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12339" name="TextBox 67">
              <a:extLst>
                <a:ext uri="{FF2B5EF4-FFF2-40B4-BE49-F238E27FC236}">
                  <a16:creationId xmlns:a16="http://schemas.microsoft.com/office/drawing/2014/main" id="{EE23F5A7-D312-4D4B-8C17-50B4B8C35D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2340" name="TextBox 68">
              <a:extLst>
                <a:ext uri="{FF2B5EF4-FFF2-40B4-BE49-F238E27FC236}">
                  <a16:creationId xmlns:a16="http://schemas.microsoft.com/office/drawing/2014/main" id="{D7BD7301-9CFC-4A96-83E8-CB9C26CA22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2341" name="TextBox 69">
              <a:extLst>
                <a:ext uri="{FF2B5EF4-FFF2-40B4-BE49-F238E27FC236}">
                  <a16:creationId xmlns:a16="http://schemas.microsoft.com/office/drawing/2014/main" id="{0B8228FF-28F4-4ED5-95DF-315229023A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2342" name="TextBox 70">
              <a:extLst>
                <a:ext uri="{FF2B5EF4-FFF2-40B4-BE49-F238E27FC236}">
                  <a16:creationId xmlns:a16="http://schemas.microsoft.com/office/drawing/2014/main" id="{3D0FF63F-439D-484C-AF1F-96BE1F6482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2343" name="TextBox 71">
              <a:extLst>
                <a:ext uri="{FF2B5EF4-FFF2-40B4-BE49-F238E27FC236}">
                  <a16:creationId xmlns:a16="http://schemas.microsoft.com/office/drawing/2014/main" id="{C93FD92F-8E02-41E4-B0DC-F1E46F5EFB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12344" name="TextBox 72">
              <a:extLst>
                <a:ext uri="{FF2B5EF4-FFF2-40B4-BE49-F238E27FC236}">
                  <a16:creationId xmlns:a16="http://schemas.microsoft.com/office/drawing/2014/main" id="{9F7C3CC9-E1EC-499E-960A-E0E7557D5C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7</a:t>
              </a:r>
            </a:p>
          </p:txBody>
        </p:sp>
        <p:sp>
          <p:nvSpPr>
            <p:cNvPr id="12345" name="TextBox 73">
              <a:extLst>
                <a:ext uri="{FF2B5EF4-FFF2-40B4-BE49-F238E27FC236}">
                  <a16:creationId xmlns:a16="http://schemas.microsoft.com/office/drawing/2014/main" id="{94C22F6C-7810-499C-9F93-8E6B3BAF93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12346" name="TextBox 74">
              <a:extLst>
                <a:ext uri="{FF2B5EF4-FFF2-40B4-BE49-F238E27FC236}">
                  <a16:creationId xmlns:a16="http://schemas.microsoft.com/office/drawing/2014/main" id="{59948C79-327D-4844-B4EB-56F13F6C98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12347" name="TextBox 75">
              <a:extLst>
                <a:ext uri="{FF2B5EF4-FFF2-40B4-BE49-F238E27FC236}">
                  <a16:creationId xmlns:a16="http://schemas.microsoft.com/office/drawing/2014/main" id="{F292FF31-314E-4F9C-A8B7-0D128F527A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11</a:t>
              </a:r>
            </a:p>
          </p:txBody>
        </p:sp>
      </p:grpSp>
      <p:grpSp>
        <p:nvGrpSpPr>
          <p:cNvPr id="22" name="Группа 111">
            <a:extLst>
              <a:ext uri="{FF2B5EF4-FFF2-40B4-BE49-F238E27FC236}">
                <a16:creationId xmlns:a16="http://schemas.microsoft.com/office/drawing/2014/main" id="{285117E6-3AB1-46B3-BDD2-5FCDFE48D027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8" name="Прямоугольник 77">
              <a:extLst>
                <a:ext uri="{FF2B5EF4-FFF2-40B4-BE49-F238E27FC236}">
                  <a16:creationId xmlns:a16="http://schemas.microsoft.com/office/drawing/2014/main" id="{9808F53B-C1E2-4C18-AB45-8D6DAE8F3780}"/>
                </a:ext>
              </a:extLst>
            </p:cNvPr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9" name="Равнобедренный треугольник 78">
              <a:extLst>
                <a:ext uri="{FF2B5EF4-FFF2-40B4-BE49-F238E27FC236}">
                  <a16:creationId xmlns:a16="http://schemas.microsoft.com/office/drawing/2014/main" id="{70BFF336-9AE8-4ABD-B242-420F62A733A5}"/>
                </a:ext>
              </a:extLst>
            </p:cNvPr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0" name="Равнобедренный треугольник 79">
              <a:extLst>
                <a:ext uri="{FF2B5EF4-FFF2-40B4-BE49-F238E27FC236}">
                  <a16:creationId xmlns:a16="http://schemas.microsoft.com/office/drawing/2014/main" id="{021985E9-0B24-4853-8EE6-4B7082168EDE}"/>
                </a:ext>
              </a:extLst>
            </p:cNvPr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>
            <a:extLst>
              <a:ext uri="{FF2B5EF4-FFF2-40B4-BE49-F238E27FC236}">
                <a16:creationId xmlns:a16="http://schemas.microsoft.com/office/drawing/2014/main" id="{C534B3F7-5084-4C13-88DA-B82B67684D5A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2" name="Прямоугольник 81">
              <a:extLst>
                <a:ext uri="{FF2B5EF4-FFF2-40B4-BE49-F238E27FC236}">
                  <a16:creationId xmlns:a16="http://schemas.microsoft.com/office/drawing/2014/main" id="{66DF94AF-F066-46DF-A252-C7B421D18821}"/>
                </a:ext>
              </a:extLst>
            </p:cNvPr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3" name="Равнобедренный треугольник 82">
              <a:extLst>
                <a:ext uri="{FF2B5EF4-FFF2-40B4-BE49-F238E27FC236}">
                  <a16:creationId xmlns:a16="http://schemas.microsoft.com/office/drawing/2014/main" id="{07260186-A8B0-45F8-B6E0-872431D19B3C}"/>
                </a:ext>
              </a:extLst>
            </p:cNvPr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4" name="Равнобедренный треугольник 83">
              <a:extLst>
                <a:ext uri="{FF2B5EF4-FFF2-40B4-BE49-F238E27FC236}">
                  <a16:creationId xmlns:a16="http://schemas.microsoft.com/office/drawing/2014/main" id="{0AC64C9E-BA81-4367-8750-9E29B0E598A8}"/>
                </a:ext>
              </a:extLst>
            </p:cNvPr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3" name="Диаграмма 94">
            <a:extLst>
              <a:ext uri="{FF2B5EF4-FFF2-40B4-BE49-F238E27FC236}">
                <a16:creationId xmlns:a16="http://schemas.microsoft.com/office/drawing/2014/main" id="{D46938A8-D610-4C6A-857A-867A1E90B7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7541645"/>
              </p:ext>
            </p:extLst>
          </p:nvPr>
        </p:nvGraphicFramePr>
        <p:xfrm>
          <a:off x="245397" y="607219"/>
          <a:ext cx="2857500" cy="135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96" name="Picture 2">
            <a:extLst>
              <a:ext uri="{FF2B5EF4-FFF2-40B4-BE49-F238E27FC236}">
                <a16:creationId xmlns:a16="http://schemas.microsoft.com/office/drawing/2014/main" id="{DD142682-794E-4CE5-B9A4-61C1B1FA815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Овальная выноска 96">
            <a:extLst>
              <a:ext uri="{FF2B5EF4-FFF2-40B4-BE49-F238E27FC236}">
                <a16:creationId xmlns:a16="http://schemas.microsoft.com/office/drawing/2014/main" id="{3F591351-25D9-4178-AD85-11B49A3CBC17}"/>
              </a:ext>
            </a:extLst>
          </p:cNvPr>
          <p:cNvSpPr/>
          <p:nvPr/>
        </p:nvSpPr>
        <p:spPr>
          <a:xfrm>
            <a:off x="2571750" y="1571625"/>
            <a:ext cx="4357688" cy="1071563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Зал считает, ………, но зал может ошибаться</a:t>
            </a:r>
          </a:p>
        </p:txBody>
      </p:sp>
      <p:sp>
        <p:nvSpPr>
          <p:cNvPr id="98" name="Овальная выноска 97">
            <a:extLst>
              <a:ext uri="{FF2B5EF4-FFF2-40B4-BE49-F238E27FC236}">
                <a16:creationId xmlns:a16="http://schemas.microsoft.com/office/drawing/2014/main" id="{9D31FF10-F60B-4DD3-BD35-EBFBDE181A32}"/>
              </a:ext>
            </a:extLst>
          </p:cNvPr>
          <p:cNvSpPr/>
          <p:nvPr/>
        </p:nvSpPr>
        <p:spPr>
          <a:xfrm>
            <a:off x="2571750" y="1571625"/>
            <a:ext cx="4286250" cy="1071563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Я думаю, что А, но могу ошибаться</a:t>
            </a:r>
          </a:p>
        </p:txBody>
      </p:sp>
      <p:pic>
        <p:nvPicPr>
          <p:cNvPr id="99" name="Picture 3">
            <a:extLst>
              <a:ext uri="{FF2B5EF4-FFF2-40B4-BE49-F238E27FC236}">
                <a16:creationId xmlns:a16="http://schemas.microsoft.com/office/drawing/2014/main" id="{771BCFF5-3220-4BAF-8CFD-A9DD48CFA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ELPHRG01.wav">
            <a:hlinkClick r:id="" action="ppaction://media"/>
            <a:extLst>
              <a:ext uri="{FF2B5EF4-FFF2-40B4-BE49-F238E27FC236}">
                <a16:creationId xmlns:a16="http://schemas.microsoft.com/office/drawing/2014/main" id="{0E9734FE-E46A-4242-B23D-B5639135F1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MSj00746380000[1].wav">
            <a:hlinkClick r:id="" action="ppaction://media"/>
            <a:extLst>
              <a:ext uri="{FF2B5EF4-FFF2-40B4-BE49-F238E27FC236}">
                <a16:creationId xmlns:a16="http://schemas.microsoft.com/office/drawing/2014/main" id="{A9BCB3CB-86CC-4E81-86ED-87DEB672E3D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67">
            <a:hlinkClick r:id="" action="ppaction://media"/>
            <a:extLst>
              <a:ext uri="{FF2B5EF4-FFF2-40B4-BE49-F238E27FC236}">
                <a16:creationId xmlns:a16="http://schemas.microsoft.com/office/drawing/2014/main" id="{A9C65219-981B-4D5C-A7FD-CF7FD591D7F1}"/>
              </a:ext>
            </a:extLst>
          </p:cNvPr>
          <p:cNvPicPr>
            <a:picLocks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8-конечная звезда 72">
            <a:hlinkClick r:id="rId16" action="ppaction://hlinksldjump"/>
            <a:extLst>
              <a:ext uri="{FF2B5EF4-FFF2-40B4-BE49-F238E27FC236}">
                <a16:creationId xmlns:a16="http://schemas.microsoft.com/office/drawing/2014/main" id="{A9C1EB6B-9F7A-4280-9C6F-10E377A0279D}"/>
              </a:ext>
            </a:extLst>
          </p:cNvPr>
          <p:cNvSpPr/>
          <p:nvPr/>
        </p:nvSpPr>
        <p:spPr>
          <a:xfrm>
            <a:off x="4244975" y="1844675"/>
            <a:ext cx="4429125" cy="3071813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6" action="ppaction://hlinksldjump"/>
              </a:rPr>
              <a:t>У Вас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hlinkClick r:id="rId16" action="ppaction://hlinksldjump"/>
              </a:rPr>
              <a:t>2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6" action="ppaction://hlinksldjump"/>
              </a:rPr>
              <a:t> 000 очков.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6" action="ppaction://hlinksldjump"/>
              </a:rPr>
              <a:t>Вы можете продолжить игру!</a:t>
            </a:r>
            <a:endParaRPr lang="ru-RU" sz="2800" dirty="0"/>
          </a:p>
        </p:txBody>
      </p:sp>
      <p:sp>
        <p:nvSpPr>
          <p:cNvPr id="74" name="8-конечная звезда 73">
            <a:hlinkClick r:id="rId9" action="ppaction://hlinksldjump"/>
            <a:extLst>
              <a:ext uri="{FF2B5EF4-FFF2-40B4-BE49-F238E27FC236}">
                <a16:creationId xmlns:a16="http://schemas.microsoft.com/office/drawing/2014/main" id="{BBD1A93D-283A-4D93-AC50-E1BD74848FA0}"/>
              </a:ext>
            </a:extLst>
          </p:cNvPr>
          <p:cNvSpPr/>
          <p:nvPr/>
        </p:nvSpPr>
        <p:spPr>
          <a:xfrm>
            <a:off x="322263" y="1751013"/>
            <a:ext cx="5000625" cy="3143250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9" action="ppaction://hlinksldjump"/>
              </a:rPr>
              <a:t>Игра закончена.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9" action="ppaction://hlinksldjump"/>
              </a:rPr>
              <a:t>Вы набрали: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FFC000"/>
                </a:solidFill>
                <a:hlinkClick r:id="rId9" action="ppaction://hlinksldjump"/>
              </a:rPr>
              <a:t>1 000 очков.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hlinkClick r:id="rId9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amond/>
    <p:sndAc>
      <p:stSnd>
        <p:snd r:embed="rId8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5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4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95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8695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8695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3695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 nodeType="clickPar">
                      <p:stCondLst>
                        <p:cond delay="0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 nodeType="clickPar">
                      <p:stCondLst>
                        <p:cond delay="0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0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 nodeType="clickPar">
                      <p:stCondLst>
                        <p:cond delay="0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3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 nodeType="clickPar">
                      <p:stCondLst>
                        <p:cond delay="0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showWhenStopped="0">
                <p:cTn id="1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38" grpId="0" animBg="1"/>
      <p:bldGraphic spid="3" grpId="0">
        <p:bldAsOne/>
      </p:bldGraphic>
      <p:bldGraphic spid="3" grpId="1">
        <p:bldAsOne/>
      </p:bldGraphic>
      <p:bldP spid="97" grpId="0" animBg="1"/>
      <p:bldP spid="97" grpId="1" animBg="1"/>
      <p:bldP spid="98" grpId="0" animBg="1"/>
      <p:bldP spid="98" grpId="1" animBg="1"/>
      <p:bldP spid="73" grpId="0" animBg="1"/>
      <p:bldP spid="74" grpId="0" animBg="1"/>
      <p:bldP spid="74" grpId="1" animBg="1"/>
      <p:bldP spid="74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>
            <a:extLst>
              <a:ext uri="{FF2B5EF4-FFF2-40B4-BE49-F238E27FC236}">
                <a16:creationId xmlns:a16="http://schemas.microsoft.com/office/drawing/2014/main" id="{D9E02D42-F0CB-4E16-B86C-16136311E880}"/>
              </a:ext>
            </a:extLst>
          </p:cNvPr>
          <p:cNvSpPr/>
          <p:nvPr/>
        </p:nvSpPr>
        <p:spPr>
          <a:xfrm>
            <a:off x="428625" y="2357438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 : Как называется искусство красиво писать?</a:t>
            </a:r>
          </a:p>
        </p:txBody>
      </p:sp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id="{F6FD99D9-DF19-49EA-80AA-6113F150D00D}"/>
              </a:ext>
            </a:extLst>
          </p:cNvPr>
          <p:cNvSpPr/>
          <p:nvPr/>
        </p:nvSpPr>
        <p:spPr>
          <a:xfrm>
            <a:off x="0" y="4437063"/>
            <a:ext cx="3857625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A: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пиктография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6" name="Шестиугольник 5">
            <a:extLst>
              <a:ext uri="{FF2B5EF4-FFF2-40B4-BE49-F238E27FC236}">
                <a16:creationId xmlns:a16="http://schemas.microsoft.com/office/drawing/2014/main" id="{0128CE2C-9AF8-4F4B-B239-E8ED2681B593}"/>
              </a:ext>
            </a:extLst>
          </p:cNvPr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C: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клинопись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id="{73796F84-2576-4504-A087-FC1FD9EE1F9C}"/>
              </a:ext>
            </a:extLst>
          </p:cNvPr>
          <p:cNvSpPr/>
          <p:nvPr/>
        </p:nvSpPr>
        <p:spPr>
          <a:xfrm>
            <a:off x="0" y="5705475"/>
            <a:ext cx="3786188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B: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каллиграфия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8" name="Шестиугольник 7">
            <a:extLst>
              <a:ext uri="{FF2B5EF4-FFF2-40B4-BE49-F238E27FC236}">
                <a16:creationId xmlns:a16="http://schemas.microsoft.com/office/drawing/2014/main" id="{03ECA64E-0D3F-4AA0-BFF2-79ABCA5AD1F4}"/>
              </a:ext>
            </a:extLst>
          </p:cNvPr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D: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скоропись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CA72C5A3-10DF-482F-97FD-7982851284ED}"/>
              </a:ext>
            </a:extLst>
          </p:cNvPr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5E084906-A03E-4307-9135-A50DB207ACE2}"/>
              </a:ext>
            </a:extLst>
          </p:cNvPr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A375E681-BC6C-4CFC-8266-E67B9C368A88}"/>
              </a:ext>
            </a:extLst>
          </p:cNvPr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>
            <a:extLst>
              <a:ext uri="{FF2B5EF4-FFF2-40B4-BE49-F238E27FC236}">
                <a16:creationId xmlns:a16="http://schemas.microsoft.com/office/drawing/2014/main" id="{E1952F37-F407-4A8A-AB9F-B45CBAF9CF65}"/>
              </a:ext>
            </a:extLst>
          </p:cNvPr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13375" name="Группа 14">
              <a:extLst>
                <a:ext uri="{FF2B5EF4-FFF2-40B4-BE49-F238E27FC236}">
                  <a16:creationId xmlns:a16="http://schemas.microsoft.com/office/drawing/2014/main" id="{E3BB9160-4CDF-469B-8C10-D793417176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>
                <a:extLst>
                  <a:ext uri="{FF2B5EF4-FFF2-40B4-BE49-F238E27FC236}">
                    <a16:creationId xmlns:a16="http://schemas.microsoft.com/office/drawing/2014/main" id="{EB31286F-6222-4699-925E-0966D659034D}"/>
                  </a:ext>
                </a:extLst>
              </p:cNvPr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>
                <a:extLst>
                  <a:ext uri="{FF2B5EF4-FFF2-40B4-BE49-F238E27FC236}">
                    <a16:creationId xmlns:a16="http://schemas.microsoft.com/office/drawing/2014/main" id="{F9CC3DC9-54EB-478C-9BE8-DDCC364D79B6}"/>
                  </a:ext>
                </a:extLst>
              </p:cNvPr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3376" name="Группа 15">
              <a:extLst>
                <a:ext uri="{FF2B5EF4-FFF2-40B4-BE49-F238E27FC236}">
                  <a16:creationId xmlns:a16="http://schemas.microsoft.com/office/drawing/2014/main" id="{431BEC0A-7468-41C0-A2DB-C2B844859C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>
                <a:extLst>
                  <a:ext uri="{FF2B5EF4-FFF2-40B4-BE49-F238E27FC236}">
                    <a16:creationId xmlns:a16="http://schemas.microsoft.com/office/drawing/2014/main" id="{F35D3031-DE5A-4322-9185-9EA4378E3231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288ED9F4-16CB-45FF-984C-876F2212F57C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3377" name="Группа 18">
              <a:extLst>
                <a:ext uri="{FF2B5EF4-FFF2-40B4-BE49-F238E27FC236}">
                  <a16:creationId xmlns:a16="http://schemas.microsoft.com/office/drawing/2014/main" id="{51D309EC-B9F2-427A-A4B9-FA5DE4C2A1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>
                <a:extLst>
                  <a:ext uri="{FF2B5EF4-FFF2-40B4-BE49-F238E27FC236}">
                    <a16:creationId xmlns:a16="http://schemas.microsoft.com/office/drawing/2014/main" id="{764C68C4-1591-46D6-BB04-F950B78605E0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85BFEA12-7AC7-4068-91F0-2A82086AD417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>
            <a:extLst>
              <a:ext uri="{FF2B5EF4-FFF2-40B4-BE49-F238E27FC236}">
                <a16:creationId xmlns:a16="http://schemas.microsoft.com/office/drawing/2014/main" id="{DCA6BE09-FD5F-4356-9D73-6C6CCB4BAB4E}"/>
              </a:ext>
            </a:extLst>
          </p:cNvPr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>
              <a:extLst>
                <a:ext uri="{FF2B5EF4-FFF2-40B4-BE49-F238E27FC236}">
                  <a16:creationId xmlns:a16="http://schemas.microsoft.com/office/drawing/2014/main" id="{9141D7B5-AAF3-4FAB-9F25-2473621F3856}"/>
                </a:ext>
              </a:extLst>
            </p:cNvPr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>
              <a:extLst>
                <a:ext uri="{FF2B5EF4-FFF2-40B4-BE49-F238E27FC236}">
                  <a16:creationId xmlns:a16="http://schemas.microsoft.com/office/drawing/2014/main" id="{9E9BC41C-3F54-4846-B266-55AC378995EC}"/>
                </a:ext>
              </a:extLst>
            </p:cNvPr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>
              <a:extLst>
                <a:ext uri="{FF2B5EF4-FFF2-40B4-BE49-F238E27FC236}">
                  <a16:creationId xmlns:a16="http://schemas.microsoft.com/office/drawing/2014/main" id="{C13C253A-8386-4193-875B-987563DAB815}"/>
                </a:ext>
              </a:extLst>
            </p:cNvPr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>
              <a:extLst>
                <a:ext uri="{FF2B5EF4-FFF2-40B4-BE49-F238E27FC236}">
                  <a16:creationId xmlns:a16="http://schemas.microsoft.com/office/drawing/2014/main" id="{721B7FE6-87F7-41DD-8B76-9FF1C9A6ACCE}"/>
                </a:ext>
              </a:extLst>
            </p:cNvPr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AAFC5A7-8457-4E41-8EEE-6B95CCB760C2}"/>
              </a:ext>
            </a:extLst>
          </p:cNvPr>
          <p:cNvSpPr/>
          <p:nvPr/>
        </p:nvSpPr>
        <p:spPr>
          <a:xfrm>
            <a:off x="2268538" y="1341438"/>
            <a:ext cx="4572000" cy="28384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33" name="Шестиугольник 32">
            <a:extLst>
              <a:ext uri="{FF2B5EF4-FFF2-40B4-BE49-F238E27FC236}">
                <a16:creationId xmlns:a16="http://schemas.microsoft.com/office/drawing/2014/main" id="{84CD4DE0-04E6-4AAF-9D93-9F47FC1ED3AE}"/>
              </a:ext>
            </a:extLst>
          </p:cNvPr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>
            <a:extLst>
              <a:ext uri="{FF2B5EF4-FFF2-40B4-BE49-F238E27FC236}">
                <a16:creationId xmlns:a16="http://schemas.microsoft.com/office/drawing/2014/main" id="{0936C1E7-817D-4AE0-A07B-06CFCF6BC0C1}"/>
              </a:ext>
            </a:extLst>
          </p:cNvPr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>
            <a:extLst>
              <a:ext uri="{FF2B5EF4-FFF2-40B4-BE49-F238E27FC236}">
                <a16:creationId xmlns:a16="http://schemas.microsoft.com/office/drawing/2014/main" id="{CB23692C-FB2B-4FA2-A4E9-BE97B2A736BA}"/>
              </a:ext>
            </a:extLst>
          </p:cNvPr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>
            <a:extLst>
              <a:ext uri="{FF2B5EF4-FFF2-40B4-BE49-F238E27FC236}">
                <a16:creationId xmlns:a16="http://schemas.microsoft.com/office/drawing/2014/main" id="{B3A69D75-EB5E-402E-8579-9AA6099A696A}"/>
              </a:ext>
            </a:extLst>
          </p:cNvPr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>
            <a:extLst>
              <a:ext uri="{FF2B5EF4-FFF2-40B4-BE49-F238E27FC236}">
                <a16:creationId xmlns:a16="http://schemas.microsoft.com/office/drawing/2014/main" id="{F57FE2A4-1285-4CDD-9882-D6C4EE0E582B}"/>
              </a:ext>
            </a:extLst>
          </p:cNvPr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>
            <a:extLst>
              <a:ext uri="{FF2B5EF4-FFF2-40B4-BE49-F238E27FC236}">
                <a16:creationId xmlns:a16="http://schemas.microsoft.com/office/drawing/2014/main" id="{B46F3E08-B2F4-44D7-B477-88399D1EE81D}"/>
              </a:ext>
            </a:extLst>
          </p:cNvPr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>
            <a:extLst>
              <a:ext uri="{FF2B5EF4-FFF2-40B4-BE49-F238E27FC236}">
                <a16:creationId xmlns:a16="http://schemas.microsoft.com/office/drawing/2014/main" id="{C8381A50-895F-4189-A467-7B5E5C9B9479}"/>
              </a:ext>
            </a:extLst>
          </p:cNvPr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>
            <a:extLst>
              <a:ext uri="{FF2B5EF4-FFF2-40B4-BE49-F238E27FC236}">
                <a16:creationId xmlns:a16="http://schemas.microsoft.com/office/drawing/2014/main" id="{FDEECD32-58D5-4210-8736-FEFB1A510B41}"/>
              </a:ext>
            </a:extLst>
          </p:cNvPr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>
            <a:extLst>
              <a:ext uri="{FF2B5EF4-FFF2-40B4-BE49-F238E27FC236}">
                <a16:creationId xmlns:a16="http://schemas.microsoft.com/office/drawing/2014/main" id="{976B52A5-BDF8-48A6-82E3-49217EE6A51D}"/>
              </a:ext>
            </a:extLst>
          </p:cNvPr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>
            <a:extLst>
              <a:ext uri="{FF2B5EF4-FFF2-40B4-BE49-F238E27FC236}">
                <a16:creationId xmlns:a16="http://schemas.microsoft.com/office/drawing/2014/main" id="{F605D734-1637-4A3E-94B7-65F6F3E87AB3}"/>
              </a:ext>
            </a:extLst>
          </p:cNvPr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>
            <a:extLst>
              <a:ext uri="{FF2B5EF4-FFF2-40B4-BE49-F238E27FC236}">
                <a16:creationId xmlns:a16="http://schemas.microsoft.com/office/drawing/2014/main" id="{38E255EE-CCE1-48C9-8310-6270FEA52BAD}"/>
              </a:ext>
            </a:extLst>
          </p:cNvPr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>
            <a:extLst>
              <a:ext uri="{FF2B5EF4-FFF2-40B4-BE49-F238E27FC236}">
                <a16:creationId xmlns:a16="http://schemas.microsoft.com/office/drawing/2014/main" id="{67C4EBDA-55F4-4102-8C45-7AE9F44DD1F7}"/>
              </a:ext>
            </a:extLst>
          </p:cNvPr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>
            <a:extLst>
              <a:ext uri="{FF2B5EF4-FFF2-40B4-BE49-F238E27FC236}">
                <a16:creationId xmlns:a16="http://schemas.microsoft.com/office/drawing/2014/main" id="{D51F36F5-B0AD-4B17-8D05-793FE2886B5D}"/>
              </a:ext>
            </a:extLst>
          </p:cNvPr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>
            <a:extLst>
              <a:ext uri="{FF2B5EF4-FFF2-40B4-BE49-F238E27FC236}">
                <a16:creationId xmlns:a16="http://schemas.microsoft.com/office/drawing/2014/main" id="{592EFAE1-E21A-4FAE-AB50-1A1643768E2A}"/>
              </a:ext>
            </a:extLst>
          </p:cNvPr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>
            <a:extLst>
              <a:ext uri="{FF2B5EF4-FFF2-40B4-BE49-F238E27FC236}">
                <a16:creationId xmlns:a16="http://schemas.microsoft.com/office/drawing/2014/main" id="{A1C91C01-0F98-4C9C-82CA-B9DF4DC547FD}"/>
              </a:ext>
            </a:extLst>
          </p:cNvPr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9" action="ppaction://hlinksldjump"/>
            <a:extLst>
              <a:ext uri="{FF2B5EF4-FFF2-40B4-BE49-F238E27FC236}">
                <a16:creationId xmlns:a16="http://schemas.microsoft.com/office/drawing/2014/main" id="{0F99E6B2-FB70-4079-89A9-D3F793EF7DD1}"/>
              </a:ext>
            </a:extLst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9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13341" name="Группа 60">
            <a:extLst>
              <a:ext uri="{FF2B5EF4-FFF2-40B4-BE49-F238E27FC236}">
                <a16:creationId xmlns:a16="http://schemas.microsoft.com/office/drawing/2014/main" id="{3283E4BE-60C5-4174-A1B3-5EC8AFAEFC2D}"/>
              </a:ext>
            </a:extLst>
          </p:cNvPr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2" name="Семиугольник 61">
              <a:extLst>
                <a:ext uri="{FF2B5EF4-FFF2-40B4-BE49-F238E27FC236}">
                  <a16:creationId xmlns:a16="http://schemas.microsoft.com/office/drawing/2014/main" id="{0E150007-4E3B-43C7-88E5-1E85FBB8ED65}"/>
                </a:ext>
              </a:extLst>
            </p:cNvPr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359" name="TextBox 62">
              <a:extLst>
                <a:ext uri="{FF2B5EF4-FFF2-40B4-BE49-F238E27FC236}">
                  <a16:creationId xmlns:a16="http://schemas.microsoft.com/office/drawing/2014/main" id="{677EEAF6-FE28-47CB-BEC3-4152242DE4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12</a:t>
              </a:r>
            </a:p>
          </p:txBody>
        </p:sp>
        <p:sp>
          <p:nvSpPr>
            <p:cNvPr id="13360" name="TextBox 63">
              <a:extLst>
                <a:ext uri="{FF2B5EF4-FFF2-40B4-BE49-F238E27FC236}">
                  <a16:creationId xmlns:a16="http://schemas.microsoft.com/office/drawing/2014/main" id="{3FA6D280-B662-436A-9575-841E5C65F4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3361" name="TextBox 64">
              <a:extLst>
                <a:ext uri="{FF2B5EF4-FFF2-40B4-BE49-F238E27FC236}">
                  <a16:creationId xmlns:a16="http://schemas.microsoft.com/office/drawing/2014/main" id="{152B51F4-F2E1-4FE1-96D2-F3521A10CC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13362" name="TextBox 65">
              <a:extLst>
                <a:ext uri="{FF2B5EF4-FFF2-40B4-BE49-F238E27FC236}">
                  <a16:creationId xmlns:a16="http://schemas.microsoft.com/office/drawing/2014/main" id="{6B746277-FC3A-4EDC-BE47-00B573F7CC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3363" name="TextBox 66">
              <a:extLst>
                <a:ext uri="{FF2B5EF4-FFF2-40B4-BE49-F238E27FC236}">
                  <a16:creationId xmlns:a16="http://schemas.microsoft.com/office/drawing/2014/main" id="{1F0FCA12-DD30-4A1B-948F-D79F7BF736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3364" name="TextBox 67">
              <a:extLst>
                <a:ext uri="{FF2B5EF4-FFF2-40B4-BE49-F238E27FC236}">
                  <a16:creationId xmlns:a16="http://schemas.microsoft.com/office/drawing/2014/main" id="{8BB792AC-7127-4411-8496-3426835A82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3365" name="TextBox 68">
              <a:extLst>
                <a:ext uri="{FF2B5EF4-FFF2-40B4-BE49-F238E27FC236}">
                  <a16:creationId xmlns:a16="http://schemas.microsoft.com/office/drawing/2014/main" id="{007C81E4-538E-4515-AA57-D246C0EBA5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3366" name="TextBox 69">
              <a:extLst>
                <a:ext uri="{FF2B5EF4-FFF2-40B4-BE49-F238E27FC236}">
                  <a16:creationId xmlns:a16="http://schemas.microsoft.com/office/drawing/2014/main" id="{42F94D7C-3D2D-4368-8C93-0222B804AF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13367" name="TextBox 70">
              <a:extLst>
                <a:ext uri="{FF2B5EF4-FFF2-40B4-BE49-F238E27FC236}">
                  <a16:creationId xmlns:a16="http://schemas.microsoft.com/office/drawing/2014/main" id="{89C00566-C321-4C4A-80CC-768BB9DF7B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7</a:t>
              </a:r>
            </a:p>
          </p:txBody>
        </p:sp>
        <p:sp>
          <p:nvSpPr>
            <p:cNvPr id="13368" name="TextBox 71">
              <a:extLst>
                <a:ext uri="{FF2B5EF4-FFF2-40B4-BE49-F238E27FC236}">
                  <a16:creationId xmlns:a16="http://schemas.microsoft.com/office/drawing/2014/main" id="{3143DD55-A062-4EDE-9356-A3F2423F96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13369" name="TextBox 72">
              <a:extLst>
                <a:ext uri="{FF2B5EF4-FFF2-40B4-BE49-F238E27FC236}">
                  <a16:creationId xmlns:a16="http://schemas.microsoft.com/office/drawing/2014/main" id="{DB86CC28-ACCF-414C-9DBD-5E1E824D19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13370" name="TextBox 73">
              <a:extLst>
                <a:ext uri="{FF2B5EF4-FFF2-40B4-BE49-F238E27FC236}">
                  <a16:creationId xmlns:a16="http://schemas.microsoft.com/office/drawing/2014/main" id="{2B774E9D-57A2-496E-B0F8-E8FC4A32AE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11</a:t>
              </a:r>
            </a:p>
          </p:txBody>
        </p:sp>
      </p:grpSp>
      <p:grpSp>
        <p:nvGrpSpPr>
          <p:cNvPr id="22" name="Группа 111">
            <a:extLst>
              <a:ext uri="{FF2B5EF4-FFF2-40B4-BE49-F238E27FC236}">
                <a16:creationId xmlns:a16="http://schemas.microsoft.com/office/drawing/2014/main" id="{F46059ED-C321-498E-875C-62C0B54B0FDA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6" name="Прямоугольник 75">
              <a:extLst>
                <a:ext uri="{FF2B5EF4-FFF2-40B4-BE49-F238E27FC236}">
                  <a16:creationId xmlns:a16="http://schemas.microsoft.com/office/drawing/2014/main" id="{03D02523-32DA-41B7-8429-4252C0A6533F}"/>
                </a:ext>
              </a:extLst>
            </p:cNvPr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7" name="Равнобедренный треугольник 76">
              <a:extLst>
                <a:ext uri="{FF2B5EF4-FFF2-40B4-BE49-F238E27FC236}">
                  <a16:creationId xmlns:a16="http://schemas.microsoft.com/office/drawing/2014/main" id="{6D348852-D267-4371-A12F-296925DE1ABD}"/>
                </a:ext>
              </a:extLst>
            </p:cNvPr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78" name="Равнобедренный треугольник 77">
              <a:extLst>
                <a:ext uri="{FF2B5EF4-FFF2-40B4-BE49-F238E27FC236}">
                  <a16:creationId xmlns:a16="http://schemas.microsoft.com/office/drawing/2014/main" id="{83FE7628-BD72-490F-B115-4294574AC204}"/>
                </a:ext>
              </a:extLst>
            </p:cNvPr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>
            <a:extLst>
              <a:ext uri="{FF2B5EF4-FFF2-40B4-BE49-F238E27FC236}">
                <a16:creationId xmlns:a16="http://schemas.microsoft.com/office/drawing/2014/main" id="{8A6CBDB0-E270-4601-8A9F-C0B7BCA1D289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id="{EBA9EF7C-D80F-4383-90B8-D6721AE2304E}"/>
                </a:ext>
              </a:extLst>
            </p:cNvPr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1" name="Равнобедренный треугольник 80">
              <a:extLst>
                <a:ext uri="{FF2B5EF4-FFF2-40B4-BE49-F238E27FC236}">
                  <a16:creationId xmlns:a16="http://schemas.microsoft.com/office/drawing/2014/main" id="{998207F2-4183-4F0A-8884-2B967DF23A9A}"/>
                </a:ext>
              </a:extLst>
            </p:cNvPr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2" name="Равнобедренный треугольник 81">
              <a:extLst>
                <a:ext uri="{FF2B5EF4-FFF2-40B4-BE49-F238E27FC236}">
                  <a16:creationId xmlns:a16="http://schemas.microsoft.com/office/drawing/2014/main" id="{07B580D5-F78B-44E9-B88E-3F081817E314}"/>
                </a:ext>
              </a:extLst>
            </p:cNvPr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3" name="Диаграмма 91">
            <a:extLst>
              <a:ext uri="{FF2B5EF4-FFF2-40B4-BE49-F238E27FC236}">
                <a16:creationId xmlns:a16="http://schemas.microsoft.com/office/drawing/2014/main" id="{CFAC4CD0-28F2-4382-8687-35EB5E47F7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6171749"/>
              </p:ext>
            </p:extLst>
          </p:nvPr>
        </p:nvGraphicFramePr>
        <p:xfrm>
          <a:off x="178594" y="1016559"/>
          <a:ext cx="2857500" cy="135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93" name="Picture 2">
            <a:extLst>
              <a:ext uri="{FF2B5EF4-FFF2-40B4-BE49-F238E27FC236}">
                <a16:creationId xmlns:a16="http://schemas.microsoft.com/office/drawing/2014/main" id="{6987C432-A1A8-4242-B3C0-8AA8920DF54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Овальная выноска 93">
            <a:extLst>
              <a:ext uri="{FF2B5EF4-FFF2-40B4-BE49-F238E27FC236}">
                <a16:creationId xmlns:a16="http://schemas.microsoft.com/office/drawing/2014/main" id="{526FF5A0-FDCE-4A47-8BF5-6851851C175B}"/>
              </a:ext>
            </a:extLst>
          </p:cNvPr>
          <p:cNvSpPr/>
          <p:nvPr/>
        </p:nvSpPr>
        <p:spPr>
          <a:xfrm>
            <a:off x="2500313" y="1571625"/>
            <a:ext cx="4429125" cy="1071563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Зал считает, ………, но зал может ошибаться</a:t>
            </a:r>
          </a:p>
        </p:txBody>
      </p:sp>
      <p:sp>
        <p:nvSpPr>
          <p:cNvPr id="95" name="Овальная выноска 94">
            <a:extLst>
              <a:ext uri="{FF2B5EF4-FFF2-40B4-BE49-F238E27FC236}">
                <a16:creationId xmlns:a16="http://schemas.microsoft.com/office/drawing/2014/main" id="{13D35DDF-14D5-4D9D-B038-13BCA7C06147}"/>
              </a:ext>
            </a:extLst>
          </p:cNvPr>
          <p:cNvSpPr/>
          <p:nvPr/>
        </p:nvSpPr>
        <p:spPr>
          <a:xfrm>
            <a:off x="2500313" y="1571625"/>
            <a:ext cx="4572000" cy="1071563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Я думаю, что С, но могу ошибаться</a:t>
            </a:r>
          </a:p>
        </p:txBody>
      </p:sp>
      <p:pic>
        <p:nvPicPr>
          <p:cNvPr id="96" name="Picture 3">
            <a:extLst>
              <a:ext uri="{FF2B5EF4-FFF2-40B4-BE49-F238E27FC236}">
                <a16:creationId xmlns:a16="http://schemas.microsoft.com/office/drawing/2014/main" id="{BA37875F-FE65-4F84-B6A1-FD5618614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ELPHRG01.wav">
            <a:hlinkClick r:id="" action="ppaction://media"/>
            <a:extLst>
              <a:ext uri="{FF2B5EF4-FFF2-40B4-BE49-F238E27FC236}">
                <a16:creationId xmlns:a16="http://schemas.microsoft.com/office/drawing/2014/main" id="{84D6C61C-5786-45D9-B7AF-AE9A7A87AE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MSj00746380000[1].wav">
            <a:hlinkClick r:id="" action="ppaction://media"/>
            <a:extLst>
              <a:ext uri="{FF2B5EF4-FFF2-40B4-BE49-F238E27FC236}">
                <a16:creationId xmlns:a16="http://schemas.microsoft.com/office/drawing/2014/main" id="{BF0DCB52-DD2C-4179-9480-C5683C55C44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67">
            <a:hlinkClick r:id="" action="ppaction://media"/>
            <a:extLst>
              <a:ext uri="{FF2B5EF4-FFF2-40B4-BE49-F238E27FC236}">
                <a16:creationId xmlns:a16="http://schemas.microsoft.com/office/drawing/2014/main" id="{451BC84E-7D5D-4603-BBA8-C7123F90298F}"/>
              </a:ext>
            </a:extLst>
          </p:cNvPr>
          <p:cNvPicPr>
            <a:picLocks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amond/>
    <p:sndAc>
      <p:stSnd>
        <p:snd r:embed="rId8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5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4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95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8695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 nodeType="clickPar">
                      <p:stCondLst>
                        <p:cond delay="0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 nodeType="clickPar">
                      <p:stCondLst>
                        <p:cond delay="0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 nodeType="clickPar">
                      <p:stCondLst>
                        <p:cond delay="0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 nodeType="clickPar">
                      <p:stCondLst>
                        <p:cond delay="0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showWhenStopped="0">
                <p:cTn id="1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"/>
                </p:tgtEl>
              </p:cMediaNode>
            </p:audio>
          </p:childTnLst>
        </p:cTn>
      </p:par>
    </p:tnLst>
    <p:bldLst>
      <p:bldP spid="5" grpId="0" animBg="1"/>
      <p:bldP spid="8" grpId="0" animBg="1"/>
      <p:bldP spid="39" grpId="0" animBg="1"/>
      <p:bldGraphic spid="3" grpId="0">
        <p:bldAsOne/>
      </p:bldGraphic>
      <p:bldGraphic spid="3" grpId="1">
        <p:bldAsOne/>
      </p:bldGraphic>
      <p:bldP spid="94" grpId="0" animBg="1"/>
      <p:bldP spid="94" grpId="1" animBg="1"/>
      <p:bldP spid="95" grpId="0" animBg="1"/>
      <p:bldP spid="95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>
            <a:extLst>
              <a:ext uri="{FF2B5EF4-FFF2-40B4-BE49-F238E27FC236}">
                <a16:creationId xmlns:a16="http://schemas.microsoft.com/office/drawing/2014/main" id="{C0CF49D1-C85E-44B9-BEA8-B58DB2469338}"/>
              </a:ext>
            </a:extLst>
          </p:cNvPr>
          <p:cNvSpPr/>
          <p:nvPr/>
        </p:nvSpPr>
        <p:spPr>
          <a:xfrm>
            <a:off x="428625" y="2357438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Вопрос :  Укажите неверное согласование слов.</a:t>
            </a:r>
          </a:p>
          <a:p>
            <a:pPr eaLnBrk="1" hangingPunct="1">
              <a:defRPr/>
            </a:pPr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id="{EC817467-706F-4603-9043-8EB53D905DCC}"/>
              </a:ext>
            </a:extLst>
          </p:cNvPr>
          <p:cNvSpPr/>
          <p:nvPr/>
        </p:nvSpPr>
        <p:spPr>
          <a:xfrm>
            <a:off x="0" y="4429125"/>
            <a:ext cx="4643438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A: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крепкий кофе</a:t>
            </a:r>
          </a:p>
          <a:p>
            <a:pPr eaLnBrk="1" hangingPunct="1">
              <a:defRPr/>
            </a:pP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6" name="Шестиугольник 5">
            <a:extLst>
              <a:ext uri="{FF2B5EF4-FFF2-40B4-BE49-F238E27FC236}">
                <a16:creationId xmlns:a16="http://schemas.microsoft.com/office/drawing/2014/main" id="{4B5DC5B4-7DF5-4CA3-BF71-C063BD7CE134}"/>
              </a:ext>
            </a:extLst>
          </p:cNvPr>
          <p:cNvSpPr/>
          <p:nvPr/>
        </p:nvSpPr>
        <p:spPr>
          <a:xfrm>
            <a:off x="4633913" y="4459288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C:</a:t>
            </a:r>
            <a:r>
              <a:rPr lang="ru-RU" sz="2800" b="1" dirty="0">
                <a:solidFill>
                  <a:srgbClr val="FFC000"/>
                </a:solidFill>
              </a:rPr>
              <a:t> 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красивая тюль</a:t>
            </a:r>
          </a:p>
          <a:p>
            <a:pPr eaLnBrk="1" hangingPunct="1">
              <a:defRPr/>
            </a:pP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id="{F0A0AA3C-DA13-4E58-AC7C-EEBDFA0BDED5}"/>
              </a:ext>
            </a:extLst>
          </p:cNvPr>
          <p:cNvSpPr/>
          <p:nvPr/>
        </p:nvSpPr>
        <p:spPr>
          <a:xfrm>
            <a:off x="0" y="5705475"/>
            <a:ext cx="4643438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B:</a:t>
            </a:r>
            <a:r>
              <a:rPr lang="ru-RU" sz="28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круглый сирота</a:t>
            </a:r>
          </a:p>
          <a:p>
            <a:pPr eaLnBrk="1" hangingPunct="1">
              <a:defRPr/>
            </a:pP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8" name="Шестиугольник 7">
            <a:extLst>
              <a:ext uri="{FF2B5EF4-FFF2-40B4-BE49-F238E27FC236}">
                <a16:creationId xmlns:a16="http://schemas.microsoft.com/office/drawing/2014/main" id="{F821EE33-CBE8-4266-B603-7E181F616B71}"/>
              </a:ext>
            </a:extLst>
          </p:cNvPr>
          <p:cNvSpPr/>
          <p:nvPr/>
        </p:nvSpPr>
        <p:spPr>
          <a:xfrm>
            <a:off x="4643438" y="5705475"/>
            <a:ext cx="3529012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D: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 смешной кенгуру</a:t>
            </a:r>
          </a:p>
          <a:p>
            <a:pPr eaLnBrk="1" hangingPunct="1">
              <a:defRPr/>
            </a:pP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C4DF57D2-E010-4176-A3F8-275F4B723724}"/>
              </a:ext>
            </a:extLst>
          </p:cNvPr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E066711-B04C-4437-B6E6-1F45CAB7C0CE}"/>
              </a:ext>
            </a:extLst>
          </p:cNvPr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B7E9603E-72BD-4FC9-933F-34DB3A947214}"/>
              </a:ext>
            </a:extLst>
          </p:cNvPr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>
            <a:extLst>
              <a:ext uri="{FF2B5EF4-FFF2-40B4-BE49-F238E27FC236}">
                <a16:creationId xmlns:a16="http://schemas.microsoft.com/office/drawing/2014/main" id="{3CE93173-9E34-40AD-8292-54FD9C0D168F}"/>
              </a:ext>
            </a:extLst>
          </p:cNvPr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14401" name="Группа 14">
              <a:extLst>
                <a:ext uri="{FF2B5EF4-FFF2-40B4-BE49-F238E27FC236}">
                  <a16:creationId xmlns:a16="http://schemas.microsoft.com/office/drawing/2014/main" id="{EF0AA051-533E-40ED-A9B5-037101DC57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>
                <a:extLst>
                  <a:ext uri="{FF2B5EF4-FFF2-40B4-BE49-F238E27FC236}">
                    <a16:creationId xmlns:a16="http://schemas.microsoft.com/office/drawing/2014/main" id="{9A0D6060-43A0-4641-87AC-4F86DC27A351}"/>
                  </a:ext>
                </a:extLst>
              </p:cNvPr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>
                <a:extLst>
                  <a:ext uri="{FF2B5EF4-FFF2-40B4-BE49-F238E27FC236}">
                    <a16:creationId xmlns:a16="http://schemas.microsoft.com/office/drawing/2014/main" id="{AB336C83-C0E1-456B-9E90-89355E82601A}"/>
                  </a:ext>
                </a:extLst>
              </p:cNvPr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402" name="Группа 15">
              <a:extLst>
                <a:ext uri="{FF2B5EF4-FFF2-40B4-BE49-F238E27FC236}">
                  <a16:creationId xmlns:a16="http://schemas.microsoft.com/office/drawing/2014/main" id="{860CBA6E-8B16-431E-885F-0C6044FABE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>
                <a:extLst>
                  <a:ext uri="{FF2B5EF4-FFF2-40B4-BE49-F238E27FC236}">
                    <a16:creationId xmlns:a16="http://schemas.microsoft.com/office/drawing/2014/main" id="{66D3D639-CFA6-441C-8963-F68F728D255B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5BE0B29D-F0E4-4537-9291-3A9CC1F31E3B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4403" name="Группа 18">
              <a:extLst>
                <a:ext uri="{FF2B5EF4-FFF2-40B4-BE49-F238E27FC236}">
                  <a16:creationId xmlns:a16="http://schemas.microsoft.com/office/drawing/2014/main" id="{FE72083D-124A-48FC-AC7E-9B28BC41FC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>
                <a:extLst>
                  <a:ext uri="{FF2B5EF4-FFF2-40B4-BE49-F238E27FC236}">
                    <a16:creationId xmlns:a16="http://schemas.microsoft.com/office/drawing/2014/main" id="{E7912372-6567-4C6C-8C0A-8974EA0F5051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F332491C-47FF-4A86-BCA5-EA2020B599DE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>
            <a:extLst>
              <a:ext uri="{FF2B5EF4-FFF2-40B4-BE49-F238E27FC236}">
                <a16:creationId xmlns:a16="http://schemas.microsoft.com/office/drawing/2014/main" id="{36CDC2B8-5AE3-4155-9939-BA39726F5B41}"/>
              </a:ext>
            </a:extLst>
          </p:cNvPr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>
              <a:extLst>
                <a:ext uri="{FF2B5EF4-FFF2-40B4-BE49-F238E27FC236}">
                  <a16:creationId xmlns:a16="http://schemas.microsoft.com/office/drawing/2014/main" id="{C54ED3C8-A857-4092-BDD5-D10F6299E399}"/>
                </a:ext>
              </a:extLst>
            </p:cNvPr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>
              <a:extLst>
                <a:ext uri="{FF2B5EF4-FFF2-40B4-BE49-F238E27FC236}">
                  <a16:creationId xmlns:a16="http://schemas.microsoft.com/office/drawing/2014/main" id="{CF5B849F-EBD5-4921-A07E-FF0737A669DF}"/>
                </a:ext>
              </a:extLst>
            </p:cNvPr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>
              <a:extLst>
                <a:ext uri="{FF2B5EF4-FFF2-40B4-BE49-F238E27FC236}">
                  <a16:creationId xmlns:a16="http://schemas.microsoft.com/office/drawing/2014/main" id="{D9D7368F-E21F-493F-85C0-C223F666D6D8}"/>
                </a:ext>
              </a:extLst>
            </p:cNvPr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>
              <a:extLst>
                <a:ext uri="{FF2B5EF4-FFF2-40B4-BE49-F238E27FC236}">
                  <a16:creationId xmlns:a16="http://schemas.microsoft.com/office/drawing/2014/main" id="{33C5E136-35E0-4CA9-B2E8-CA509614DD6A}"/>
                </a:ext>
              </a:extLst>
            </p:cNvPr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3C4D6CA1-15C4-4D51-9235-6A7DD4BA28F2}"/>
              </a:ext>
            </a:extLst>
          </p:cNvPr>
          <p:cNvSpPr/>
          <p:nvPr/>
        </p:nvSpPr>
        <p:spPr>
          <a:xfrm>
            <a:off x="2286000" y="1304925"/>
            <a:ext cx="457200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33" name="Шестиугольник 32">
            <a:extLst>
              <a:ext uri="{FF2B5EF4-FFF2-40B4-BE49-F238E27FC236}">
                <a16:creationId xmlns:a16="http://schemas.microsoft.com/office/drawing/2014/main" id="{91AFFB7B-3301-4D57-93F9-6326769F8015}"/>
              </a:ext>
            </a:extLst>
          </p:cNvPr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>
            <a:extLst>
              <a:ext uri="{FF2B5EF4-FFF2-40B4-BE49-F238E27FC236}">
                <a16:creationId xmlns:a16="http://schemas.microsoft.com/office/drawing/2014/main" id="{C2E8013A-A36A-4E3C-A005-FB2C8E0AB267}"/>
              </a:ext>
            </a:extLst>
          </p:cNvPr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>
            <a:extLst>
              <a:ext uri="{FF2B5EF4-FFF2-40B4-BE49-F238E27FC236}">
                <a16:creationId xmlns:a16="http://schemas.microsoft.com/office/drawing/2014/main" id="{B548368C-338D-44F6-836C-BDE96BCB46DA}"/>
              </a:ext>
            </a:extLst>
          </p:cNvPr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>
            <a:extLst>
              <a:ext uri="{FF2B5EF4-FFF2-40B4-BE49-F238E27FC236}">
                <a16:creationId xmlns:a16="http://schemas.microsoft.com/office/drawing/2014/main" id="{EBADE470-B86C-42E9-B24E-8BB0F5A3C972}"/>
              </a:ext>
            </a:extLst>
          </p:cNvPr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>
            <a:extLst>
              <a:ext uri="{FF2B5EF4-FFF2-40B4-BE49-F238E27FC236}">
                <a16:creationId xmlns:a16="http://schemas.microsoft.com/office/drawing/2014/main" id="{4321C213-69C6-469A-8642-C9059C027894}"/>
              </a:ext>
            </a:extLst>
          </p:cNvPr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>
            <a:extLst>
              <a:ext uri="{FF2B5EF4-FFF2-40B4-BE49-F238E27FC236}">
                <a16:creationId xmlns:a16="http://schemas.microsoft.com/office/drawing/2014/main" id="{84064EFE-526A-45BB-B2D2-A41CA92D83A0}"/>
              </a:ext>
            </a:extLst>
          </p:cNvPr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>
            <a:extLst>
              <a:ext uri="{FF2B5EF4-FFF2-40B4-BE49-F238E27FC236}">
                <a16:creationId xmlns:a16="http://schemas.microsoft.com/office/drawing/2014/main" id="{A00BEB48-9757-4C61-A228-4F3E099520EF}"/>
              </a:ext>
            </a:extLst>
          </p:cNvPr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>
            <a:extLst>
              <a:ext uri="{FF2B5EF4-FFF2-40B4-BE49-F238E27FC236}">
                <a16:creationId xmlns:a16="http://schemas.microsoft.com/office/drawing/2014/main" id="{7E68A7CD-560C-4B35-9A48-29A782916B8A}"/>
              </a:ext>
            </a:extLst>
          </p:cNvPr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>
            <a:extLst>
              <a:ext uri="{FF2B5EF4-FFF2-40B4-BE49-F238E27FC236}">
                <a16:creationId xmlns:a16="http://schemas.microsoft.com/office/drawing/2014/main" id="{7E2295ED-F503-46A9-A7DA-AC439E284CBD}"/>
              </a:ext>
            </a:extLst>
          </p:cNvPr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>
            <a:extLst>
              <a:ext uri="{FF2B5EF4-FFF2-40B4-BE49-F238E27FC236}">
                <a16:creationId xmlns:a16="http://schemas.microsoft.com/office/drawing/2014/main" id="{086BF8A7-7FCD-4F6E-99C1-08B4FE0FBAB0}"/>
              </a:ext>
            </a:extLst>
          </p:cNvPr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>
            <a:extLst>
              <a:ext uri="{FF2B5EF4-FFF2-40B4-BE49-F238E27FC236}">
                <a16:creationId xmlns:a16="http://schemas.microsoft.com/office/drawing/2014/main" id="{072E82F3-77CB-4470-A760-F4A2A7D8F441}"/>
              </a:ext>
            </a:extLst>
          </p:cNvPr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>
            <a:extLst>
              <a:ext uri="{FF2B5EF4-FFF2-40B4-BE49-F238E27FC236}">
                <a16:creationId xmlns:a16="http://schemas.microsoft.com/office/drawing/2014/main" id="{32DFDE48-6362-4A67-88A7-33600EE888CB}"/>
              </a:ext>
            </a:extLst>
          </p:cNvPr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>
            <a:extLst>
              <a:ext uri="{FF2B5EF4-FFF2-40B4-BE49-F238E27FC236}">
                <a16:creationId xmlns:a16="http://schemas.microsoft.com/office/drawing/2014/main" id="{FE2E865E-1569-4E76-B4C7-AE15295EA4D8}"/>
              </a:ext>
            </a:extLst>
          </p:cNvPr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>
            <a:extLst>
              <a:ext uri="{FF2B5EF4-FFF2-40B4-BE49-F238E27FC236}">
                <a16:creationId xmlns:a16="http://schemas.microsoft.com/office/drawing/2014/main" id="{48F9DABC-0440-43CB-A7B1-EF909C40439C}"/>
              </a:ext>
            </a:extLst>
          </p:cNvPr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>
            <a:extLst>
              <a:ext uri="{FF2B5EF4-FFF2-40B4-BE49-F238E27FC236}">
                <a16:creationId xmlns:a16="http://schemas.microsoft.com/office/drawing/2014/main" id="{860C2446-B8FF-4442-8ED3-B9E20BB836B9}"/>
              </a:ext>
            </a:extLst>
          </p:cNvPr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9" action="ppaction://hlinksldjump"/>
            <a:extLst>
              <a:ext uri="{FF2B5EF4-FFF2-40B4-BE49-F238E27FC236}">
                <a16:creationId xmlns:a16="http://schemas.microsoft.com/office/drawing/2014/main" id="{6F66D5D1-7AA5-4ED2-A864-3776FADCD230}"/>
              </a:ext>
            </a:extLst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9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14365" name="Группа 60">
            <a:extLst>
              <a:ext uri="{FF2B5EF4-FFF2-40B4-BE49-F238E27FC236}">
                <a16:creationId xmlns:a16="http://schemas.microsoft.com/office/drawing/2014/main" id="{0A1A50B8-DC58-434E-83E7-67ED0171E1CD}"/>
              </a:ext>
            </a:extLst>
          </p:cNvPr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2" name="Семиугольник 61">
              <a:extLst>
                <a:ext uri="{FF2B5EF4-FFF2-40B4-BE49-F238E27FC236}">
                  <a16:creationId xmlns:a16="http://schemas.microsoft.com/office/drawing/2014/main" id="{51726992-36D0-49EE-9A7A-40A4F29AB6C0}"/>
                </a:ext>
              </a:extLst>
            </p:cNvPr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385" name="TextBox 62">
              <a:extLst>
                <a:ext uri="{FF2B5EF4-FFF2-40B4-BE49-F238E27FC236}">
                  <a16:creationId xmlns:a16="http://schemas.microsoft.com/office/drawing/2014/main" id="{645803EC-1E16-4698-BEE6-888DCE2C3A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12</a:t>
              </a:r>
            </a:p>
          </p:txBody>
        </p:sp>
        <p:sp>
          <p:nvSpPr>
            <p:cNvPr id="14386" name="TextBox 63">
              <a:extLst>
                <a:ext uri="{FF2B5EF4-FFF2-40B4-BE49-F238E27FC236}">
                  <a16:creationId xmlns:a16="http://schemas.microsoft.com/office/drawing/2014/main" id="{8597F8E7-E6F1-4CE2-BFA5-C8F812EF5B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4387" name="TextBox 64">
              <a:extLst>
                <a:ext uri="{FF2B5EF4-FFF2-40B4-BE49-F238E27FC236}">
                  <a16:creationId xmlns:a16="http://schemas.microsoft.com/office/drawing/2014/main" id="{55CF67FC-0036-4DA6-AAF6-7D04010F74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14388" name="TextBox 65">
              <a:extLst>
                <a:ext uri="{FF2B5EF4-FFF2-40B4-BE49-F238E27FC236}">
                  <a16:creationId xmlns:a16="http://schemas.microsoft.com/office/drawing/2014/main" id="{9A870F93-5CF3-49CC-96A5-9664D2C799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4389" name="TextBox 66">
              <a:extLst>
                <a:ext uri="{FF2B5EF4-FFF2-40B4-BE49-F238E27FC236}">
                  <a16:creationId xmlns:a16="http://schemas.microsoft.com/office/drawing/2014/main" id="{F0FA0FCA-FD7C-43B8-95CC-AB9B9FA713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4390" name="TextBox 67">
              <a:extLst>
                <a:ext uri="{FF2B5EF4-FFF2-40B4-BE49-F238E27FC236}">
                  <a16:creationId xmlns:a16="http://schemas.microsoft.com/office/drawing/2014/main" id="{FBAC735A-37EB-4721-BFE1-B636B5E0ED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4391" name="TextBox 68">
              <a:extLst>
                <a:ext uri="{FF2B5EF4-FFF2-40B4-BE49-F238E27FC236}">
                  <a16:creationId xmlns:a16="http://schemas.microsoft.com/office/drawing/2014/main" id="{B36483CB-D53C-4331-B387-FE17380E33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4392" name="TextBox 69">
              <a:extLst>
                <a:ext uri="{FF2B5EF4-FFF2-40B4-BE49-F238E27FC236}">
                  <a16:creationId xmlns:a16="http://schemas.microsoft.com/office/drawing/2014/main" id="{CE698989-1267-4A22-BCAD-A1541F0607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14393" name="TextBox 70">
              <a:extLst>
                <a:ext uri="{FF2B5EF4-FFF2-40B4-BE49-F238E27FC236}">
                  <a16:creationId xmlns:a16="http://schemas.microsoft.com/office/drawing/2014/main" id="{244764CB-7D35-4612-861D-6DD4A930F6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7</a:t>
              </a:r>
            </a:p>
          </p:txBody>
        </p:sp>
        <p:sp>
          <p:nvSpPr>
            <p:cNvPr id="14394" name="TextBox 71">
              <a:extLst>
                <a:ext uri="{FF2B5EF4-FFF2-40B4-BE49-F238E27FC236}">
                  <a16:creationId xmlns:a16="http://schemas.microsoft.com/office/drawing/2014/main" id="{71EA1E12-02CA-45A6-AB71-21CC5CC252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14395" name="TextBox 72">
              <a:extLst>
                <a:ext uri="{FF2B5EF4-FFF2-40B4-BE49-F238E27FC236}">
                  <a16:creationId xmlns:a16="http://schemas.microsoft.com/office/drawing/2014/main" id="{BB499219-5777-4018-A4A1-59FE1BB084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14396" name="TextBox 73">
              <a:extLst>
                <a:ext uri="{FF2B5EF4-FFF2-40B4-BE49-F238E27FC236}">
                  <a16:creationId xmlns:a16="http://schemas.microsoft.com/office/drawing/2014/main" id="{77351645-8AA1-45E3-BF82-3498960E56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11</a:t>
              </a:r>
            </a:p>
          </p:txBody>
        </p:sp>
      </p:grpSp>
      <p:grpSp>
        <p:nvGrpSpPr>
          <p:cNvPr id="22" name="Группа 111">
            <a:extLst>
              <a:ext uri="{FF2B5EF4-FFF2-40B4-BE49-F238E27FC236}">
                <a16:creationId xmlns:a16="http://schemas.microsoft.com/office/drawing/2014/main" id="{C596F730-FF96-4062-82D4-2DE9FDE387A1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6" name="Прямоугольник 75">
              <a:extLst>
                <a:ext uri="{FF2B5EF4-FFF2-40B4-BE49-F238E27FC236}">
                  <a16:creationId xmlns:a16="http://schemas.microsoft.com/office/drawing/2014/main" id="{3A870019-41B6-4D1A-869D-E1EE539340CB}"/>
                </a:ext>
              </a:extLst>
            </p:cNvPr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7" name="Равнобедренный треугольник 76">
              <a:extLst>
                <a:ext uri="{FF2B5EF4-FFF2-40B4-BE49-F238E27FC236}">
                  <a16:creationId xmlns:a16="http://schemas.microsoft.com/office/drawing/2014/main" id="{1ABB447D-A507-4506-AAD4-34557242A65F}"/>
                </a:ext>
              </a:extLst>
            </p:cNvPr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78" name="Равнобедренный треугольник 77">
              <a:extLst>
                <a:ext uri="{FF2B5EF4-FFF2-40B4-BE49-F238E27FC236}">
                  <a16:creationId xmlns:a16="http://schemas.microsoft.com/office/drawing/2014/main" id="{FEEBE96A-03F8-485A-B60B-F74BBF99B1D2}"/>
                </a:ext>
              </a:extLst>
            </p:cNvPr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>
            <a:extLst>
              <a:ext uri="{FF2B5EF4-FFF2-40B4-BE49-F238E27FC236}">
                <a16:creationId xmlns:a16="http://schemas.microsoft.com/office/drawing/2014/main" id="{AFBCB16D-D2AF-4D46-90FC-71A16DB221C9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id="{02CEBA00-91D7-4011-8C40-3FB0C87E246A}"/>
                </a:ext>
              </a:extLst>
            </p:cNvPr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1" name="Равнобедренный треугольник 80">
              <a:extLst>
                <a:ext uri="{FF2B5EF4-FFF2-40B4-BE49-F238E27FC236}">
                  <a16:creationId xmlns:a16="http://schemas.microsoft.com/office/drawing/2014/main" id="{7DA1482D-2865-4CDC-9A1C-82A4F87ED949}"/>
                </a:ext>
              </a:extLst>
            </p:cNvPr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2" name="Равнобедренный треугольник 81">
              <a:extLst>
                <a:ext uri="{FF2B5EF4-FFF2-40B4-BE49-F238E27FC236}">
                  <a16:creationId xmlns:a16="http://schemas.microsoft.com/office/drawing/2014/main" id="{569B62E1-D68A-4719-A7B1-D90A5F77988D}"/>
                </a:ext>
              </a:extLst>
            </p:cNvPr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3" name="Диаграмма 96">
            <a:extLst>
              <a:ext uri="{FF2B5EF4-FFF2-40B4-BE49-F238E27FC236}">
                <a16:creationId xmlns:a16="http://schemas.microsoft.com/office/drawing/2014/main" id="{09F146A0-5207-4297-A47F-EFA0A5600126}"/>
              </a:ext>
            </a:extLst>
          </p:cNvPr>
          <p:cNvGraphicFramePr>
            <a:graphicFrameLocks/>
          </p:cNvGraphicFramePr>
          <p:nvPr/>
        </p:nvGraphicFramePr>
        <p:xfrm>
          <a:off x="0" y="1071563"/>
          <a:ext cx="2857500" cy="135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98" name="Picture 2">
            <a:extLst>
              <a:ext uri="{FF2B5EF4-FFF2-40B4-BE49-F238E27FC236}">
                <a16:creationId xmlns:a16="http://schemas.microsoft.com/office/drawing/2014/main" id="{0A8DBF9B-D6CC-414C-8F95-C727A41C0EB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" name="Овальная выноска 98">
            <a:extLst>
              <a:ext uri="{FF2B5EF4-FFF2-40B4-BE49-F238E27FC236}">
                <a16:creationId xmlns:a16="http://schemas.microsoft.com/office/drawing/2014/main" id="{166140D3-705D-4065-8A12-5D5D041328E0}"/>
              </a:ext>
            </a:extLst>
          </p:cNvPr>
          <p:cNvSpPr/>
          <p:nvPr/>
        </p:nvSpPr>
        <p:spPr>
          <a:xfrm>
            <a:off x="2500313" y="1571625"/>
            <a:ext cx="4429125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Зал считает, …….., но зал может ошибаться</a:t>
            </a:r>
          </a:p>
        </p:txBody>
      </p:sp>
      <p:sp>
        <p:nvSpPr>
          <p:cNvPr id="100" name="Овальная выноска 99">
            <a:extLst>
              <a:ext uri="{FF2B5EF4-FFF2-40B4-BE49-F238E27FC236}">
                <a16:creationId xmlns:a16="http://schemas.microsoft.com/office/drawing/2014/main" id="{F4CA639A-A90F-4AC4-AB10-57FE144D53E9}"/>
              </a:ext>
            </a:extLst>
          </p:cNvPr>
          <p:cNvSpPr/>
          <p:nvPr/>
        </p:nvSpPr>
        <p:spPr>
          <a:xfrm>
            <a:off x="2428875" y="1571625"/>
            <a:ext cx="4429125" cy="1143000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Я думаю, что А, но могу ошибаться</a:t>
            </a:r>
          </a:p>
        </p:txBody>
      </p:sp>
      <p:pic>
        <p:nvPicPr>
          <p:cNvPr id="101" name="Picture 3">
            <a:extLst>
              <a:ext uri="{FF2B5EF4-FFF2-40B4-BE49-F238E27FC236}">
                <a16:creationId xmlns:a16="http://schemas.microsoft.com/office/drawing/2014/main" id="{04145321-67D6-4585-989F-F5D9B00CA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ELPHRG01.wav">
            <a:hlinkClick r:id="" action="ppaction://media"/>
            <a:extLst>
              <a:ext uri="{FF2B5EF4-FFF2-40B4-BE49-F238E27FC236}">
                <a16:creationId xmlns:a16="http://schemas.microsoft.com/office/drawing/2014/main" id="{596693B8-2B8F-4FA4-ABDE-F8583AB20A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MSj00746380000[1].wav">
            <a:hlinkClick r:id="" action="ppaction://media"/>
            <a:extLst>
              <a:ext uri="{FF2B5EF4-FFF2-40B4-BE49-F238E27FC236}">
                <a16:creationId xmlns:a16="http://schemas.microsoft.com/office/drawing/2014/main" id="{2F9F6FC7-5D20-47F7-BC44-042B5B14841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67">
            <a:hlinkClick r:id="" action="ppaction://media"/>
            <a:extLst>
              <a:ext uri="{FF2B5EF4-FFF2-40B4-BE49-F238E27FC236}">
                <a16:creationId xmlns:a16="http://schemas.microsoft.com/office/drawing/2014/main" id="{FCE1232C-E23A-4482-AE59-B868A9DFC42D}"/>
              </a:ext>
            </a:extLst>
          </p:cNvPr>
          <p:cNvPicPr>
            <a:picLocks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8-конечная звезда 73">
            <a:hlinkClick r:id="rId16" action="ppaction://hlinksldjump"/>
            <a:extLst>
              <a:ext uri="{FF2B5EF4-FFF2-40B4-BE49-F238E27FC236}">
                <a16:creationId xmlns:a16="http://schemas.microsoft.com/office/drawing/2014/main" id="{A720B447-622F-4A1D-9E8F-E686E2D50F1C}"/>
              </a:ext>
            </a:extLst>
          </p:cNvPr>
          <p:cNvSpPr/>
          <p:nvPr/>
        </p:nvSpPr>
        <p:spPr>
          <a:xfrm>
            <a:off x="4551363" y="2400300"/>
            <a:ext cx="4429125" cy="3071813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6" action="ppaction://hlinksldjump"/>
              </a:rPr>
              <a:t>У Вас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6" action="ppaction://hlinksldjump"/>
              </a:rPr>
              <a:t>8 000 очков.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6" action="ppaction://hlinksldjump"/>
              </a:rPr>
              <a:t>Вы можете продолжить игру!</a:t>
            </a:r>
            <a:endParaRPr lang="ru-RU" sz="2800" dirty="0"/>
          </a:p>
        </p:txBody>
      </p:sp>
      <p:sp>
        <p:nvSpPr>
          <p:cNvPr id="75" name="8-конечная звезда 74">
            <a:hlinkClick r:id="rId9" action="ppaction://hlinksldjump"/>
            <a:extLst>
              <a:ext uri="{FF2B5EF4-FFF2-40B4-BE49-F238E27FC236}">
                <a16:creationId xmlns:a16="http://schemas.microsoft.com/office/drawing/2014/main" id="{C320A2A8-8DB4-4067-993D-3265753B634B}"/>
              </a:ext>
            </a:extLst>
          </p:cNvPr>
          <p:cNvSpPr/>
          <p:nvPr/>
        </p:nvSpPr>
        <p:spPr>
          <a:xfrm>
            <a:off x="-392113" y="2416175"/>
            <a:ext cx="5000626" cy="3143250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dirty="0">
                <a:solidFill>
                  <a:srgbClr val="FFFFFF"/>
                </a:solidFill>
                <a:hlinkClick r:id="rId9" action="ppaction://hlinksldjump"/>
              </a:rPr>
              <a:t>Игра закончена.</a:t>
            </a:r>
          </a:p>
          <a:p>
            <a:pPr algn="ctr" eaLnBrk="1" hangingPunct="1">
              <a:defRPr/>
            </a:pPr>
            <a:r>
              <a:rPr lang="ru-RU" sz="2800" dirty="0">
                <a:solidFill>
                  <a:srgbClr val="FFFFFF"/>
                </a:solidFill>
                <a:hlinkClick r:id="rId9" action="ppaction://hlinksldjump"/>
              </a:rPr>
              <a:t>Вы набрали:</a:t>
            </a:r>
          </a:p>
          <a:p>
            <a:pPr algn="ctr" eaLnBrk="1" hangingPunct="1">
              <a:defRPr/>
            </a:pPr>
            <a:r>
              <a:rPr lang="ru-RU" sz="2800" dirty="0">
                <a:solidFill>
                  <a:srgbClr val="FFC000"/>
                </a:solidFill>
                <a:hlinkClick r:id="rId9" action="ppaction://hlinksldjump"/>
              </a:rPr>
              <a:t>1 000 очков</a:t>
            </a:r>
          </a:p>
          <a:p>
            <a:pPr algn="ctr" eaLnBrk="1" hangingPunct="1">
              <a:defRPr/>
            </a:pPr>
            <a:r>
              <a:rPr lang="ru-RU" sz="2800" dirty="0">
                <a:solidFill>
                  <a:srgbClr val="00B0F0"/>
                </a:solidFill>
                <a:hlinkClick r:id="rId9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amond/>
    <p:sndAc>
      <p:stSnd>
        <p:snd r:embed="rId8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5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4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95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8695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 nodeType="clickPar">
                      <p:stCondLst>
                        <p:cond delay="0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 nodeType="clickPar">
                      <p:stCondLst>
                        <p:cond delay="0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 nodeType="clickPar">
                      <p:stCondLst>
                        <p:cond delay="0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 nodeType="clickPar">
                      <p:stCondLst>
                        <p:cond delay="0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showWhenStopped="0">
                <p:cTn id="1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"/>
                </p:tgtEl>
              </p:cMediaNode>
            </p:audio>
          </p:childTnLst>
        </p:cTn>
      </p:par>
    </p:tnLst>
    <p:bldLst>
      <p:bldP spid="5" grpId="0" animBg="1"/>
      <p:bldP spid="8" grpId="0" animBg="1"/>
      <p:bldP spid="40" grpId="0" animBg="1"/>
      <p:bldGraphic spid="3" grpId="0">
        <p:bldAsOne/>
      </p:bldGraphic>
      <p:bldGraphic spid="3" grpId="1">
        <p:bldAsOne/>
      </p:bldGraphic>
      <p:bldP spid="99" grpId="0" animBg="1"/>
      <p:bldP spid="99" grpId="1" animBg="1"/>
      <p:bldP spid="100" grpId="0" animBg="1"/>
      <p:bldP spid="100" grpId="1" animBg="1"/>
      <p:bldP spid="74" grpId="0" animBg="1"/>
      <p:bldP spid="75" grpId="0" animBg="1"/>
      <p:bldP spid="75" grpId="1" animBg="1"/>
      <p:bldP spid="75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>
            <a:extLst>
              <a:ext uri="{FF2B5EF4-FFF2-40B4-BE49-F238E27FC236}">
                <a16:creationId xmlns:a16="http://schemas.microsoft.com/office/drawing/2014/main" id="{9FF87E07-5AE7-42F9-91C8-E9EC44418EA4}"/>
              </a:ext>
            </a:extLst>
          </p:cNvPr>
          <p:cNvSpPr/>
          <p:nvPr/>
        </p:nvSpPr>
        <p:spPr>
          <a:xfrm>
            <a:off x="285750" y="2357438"/>
            <a:ext cx="6429375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Вопрос: Какую записку оставил Винни-Пух на дверях своего домика для Кристофера Робина?</a:t>
            </a:r>
          </a:p>
        </p:txBody>
      </p:sp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id="{9598A697-B8C7-453A-A456-99766563A034}"/>
              </a:ext>
            </a:extLst>
          </p:cNvPr>
          <p:cNvSpPr/>
          <p:nvPr/>
        </p:nvSpPr>
        <p:spPr>
          <a:xfrm>
            <a:off x="0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A:</a:t>
            </a:r>
            <a:r>
              <a:rPr lang="ru-RU" sz="2800" b="1" dirty="0">
                <a:solidFill>
                  <a:srgbClr val="FFC000"/>
                </a:solidFill>
              </a:rPr>
              <a:t> </a:t>
            </a:r>
            <a:r>
              <a:rPr lang="ru-RU" sz="2800" b="1" dirty="0" err="1">
                <a:solidFill>
                  <a:srgbClr val="FFC000"/>
                </a:solidFill>
                <a:latin typeface="Arial" charset="0"/>
              </a:rPr>
              <a:t>щасвирнус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6" name="Шестиугольник 5">
            <a:extLst>
              <a:ext uri="{FF2B5EF4-FFF2-40B4-BE49-F238E27FC236}">
                <a16:creationId xmlns:a16="http://schemas.microsoft.com/office/drawing/2014/main" id="{F6354E83-BFDA-4C46-B753-FD8306C86389}"/>
              </a:ext>
            </a:extLst>
          </p:cNvPr>
          <p:cNvSpPr/>
          <p:nvPr/>
        </p:nvSpPr>
        <p:spPr>
          <a:xfrm>
            <a:off x="3929063" y="4429125"/>
            <a:ext cx="39560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C: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буду </a:t>
            </a:r>
            <a:r>
              <a:rPr lang="ru-RU" sz="2800" b="1" dirty="0" err="1">
                <a:solidFill>
                  <a:srgbClr val="FFC000"/>
                </a:solidFill>
                <a:latin typeface="Arial" charset="0"/>
              </a:rPr>
              <a:t>нискоро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id="{DC24BD0C-6C3A-438B-8048-0E8C2B23A11E}"/>
              </a:ext>
            </a:extLst>
          </p:cNvPr>
          <p:cNvSpPr/>
          <p:nvPr/>
        </p:nvSpPr>
        <p:spPr>
          <a:xfrm>
            <a:off x="936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B: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я </a:t>
            </a:r>
            <a:r>
              <a:rPr lang="ru-RU" sz="2800" b="1" dirty="0" err="1">
                <a:solidFill>
                  <a:srgbClr val="FFC000"/>
                </a:solidFill>
                <a:latin typeface="Arial" charset="0"/>
              </a:rPr>
              <a:t>ушол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8" name="Шестиугольник 7">
            <a:extLst>
              <a:ext uri="{FF2B5EF4-FFF2-40B4-BE49-F238E27FC236}">
                <a16:creationId xmlns:a16="http://schemas.microsoft.com/office/drawing/2014/main" id="{92E67E90-5473-4DD1-BE8C-A71FA78AA952}"/>
              </a:ext>
            </a:extLst>
          </p:cNvPr>
          <p:cNvSpPr/>
          <p:nvPr/>
        </p:nvSpPr>
        <p:spPr>
          <a:xfrm>
            <a:off x="3929063" y="5705475"/>
            <a:ext cx="39560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D: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приходи </a:t>
            </a:r>
            <a:r>
              <a:rPr lang="ru-RU" sz="2800" b="1" dirty="0" err="1">
                <a:solidFill>
                  <a:srgbClr val="FFC000"/>
                </a:solidFill>
                <a:latin typeface="Arial" charset="0"/>
              </a:rPr>
              <a:t>зафтра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2EC018C1-0C6E-49C8-A94C-0E37DAD5D224}"/>
              </a:ext>
            </a:extLst>
          </p:cNvPr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3AE54F18-109F-4701-A790-0CA20F9AD9D4}"/>
              </a:ext>
            </a:extLst>
          </p:cNvPr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C3A0A1A-9126-4904-BC51-133DDD55A084}"/>
              </a:ext>
            </a:extLst>
          </p:cNvPr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>
            <a:extLst>
              <a:ext uri="{FF2B5EF4-FFF2-40B4-BE49-F238E27FC236}">
                <a16:creationId xmlns:a16="http://schemas.microsoft.com/office/drawing/2014/main" id="{57188102-C37B-41DA-914F-04C02A92DCAE}"/>
              </a:ext>
            </a:extLst>
          </p:cNvPr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15424" name="Группа 14">
              <a:extLst>
                <a:ext uri="{FF2B5EF4-FFF2-40B4-BE49-F238E27FC236}">
                  <a16:creationId xmlns:a16="http://schemas.microsoft.com/office/drawing/2014/main" id="{85DF1B5B-862B-4A15-81EC-C554E0CE1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>
                <a:extLst>
                  <a:ext uri="{FF2B5EF4-FFF2-40B4-BE49-F238E27FC236}">
                    <a16:creationId xmlns:a16="http://schemas.microsoft.com/office/drawing/2014/main" id="{A961634C-FAEC-457D-8840-E33FA9B6F877}"/>
                  </a:ext>
                </a:extLst>
              </p:cNvPr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>
                <a:extLst>
                  <a:ext uri="{FF2B5EF4-FFF2-40B4-BE49-F238E27FC236}">
                    <a16:creationId xmlns:a16="http://schemas.microsoft.com/office/drawing/2014/main" id="{340145A7-FF02-47DA-980F-630C3FCDEEB9}"/>
                  </a:ext>
                </a:extLst>
              </p:cNvPr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5425" name="Группа 15">
              <a:extLst>
                <a:ext uri="{FF2B5EF4-FFF2-40B4-BE49-F238E27FC236}">
                  <a16:creationId xmlns:a16="http://schemas.microsoft.com/office/drawing/2014/main" id="{FEC742BD-7EE8-43EA-8CD8-39D983B74B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>
                <a:extLst>
                  <a:ext uri="{FF2B5EF4-FFF2-40B4-BE49-F238E27FC236}">
                    <a16:creationId xmlns:a16="http://schemas.microsoft.com/office/drawing/2014/main" id="{414C5C6E-9300-43C9-BC9B-76A26E245782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506F13D7-D7CC-4BF1-A955-C5F634835378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5426" name="Группа 18">
              <a:extLst>
                <a:ext uri="{FF2B5EF4-FFF2-40B4-BE49-F238E27FC236}">
                  <a16:creationId xmlns:a16="http://schemas.microsoft.com/office/drawing/2014/main" id="{D79AB1EF-5D6E-4568-97B8-C19D16E953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>
                <a:extLst>
                  <a:ext uri="{FF2B5EF4-FFF2-40B4-BE49-F238E27FC236}">
                    <a16:creationId xmlns:a16="http://schemas.microsoft.com/office/drawing/2014/main" id="{BE56DA09-4149-4559-806F-BAE279D205C6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67588B8C-4095-4F4E-B340-78BA5250608A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>
            <a:extLst>
              <a:ext uri="{FF2B5EF4-FFF2-40B4-BE49-F238E27FC236}">
                <a16:creationId xmlns:a16="http://schemas.microsoft.com/office/drawing/2014/main" id="{6485707A-0C57-4760-B73E-5728434EF536}"/>
              </a:ext>
            </a:extLst>
          </p:cNvPr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>
              <a:extLst>
                <a:ext uri="{FF2B5EF4-FFF2-40B4-BE49-F238E27FC236}">
                  <a16:creationId xmlns:a16="http://schemas.microsoft.com/office/drawing/2014/main" id="{0E8F1D3B-DA4C-4B53-A687-5BDDC8297DA0}"/>
                </a:ext>
              </a:extLst>
            </p:cNvPr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>
              <a:extLst>
                <a:ext uri="{FF2B5EF4-FFF2-40B4-BE49-F238E27FC236}">
                  <a16:creationId xmlns:a16="http://schemas.microsoft.com/office/drawing/2014/main" id="{BC2572CC-689A-4DF2-B1CD-F94E1C31D38C}"/>
                </a:ext>
              </a:extLst>
            </p:cNvPr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>
              <a:extLst>
                <a:ext uri="{FF2B5EF4-FFF2-40B4-BE49-F238E27FC236}">
                  <a16:creationId xmlns:a16="http://schemas.microsoft.com/office/drawing/2014/main" id="{E8465ECC-01EE-4ABE-92E6-9D14E29F7FE4}"/>
                </a:ext>
              </a:extLst>
            </p:cNvPr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>
              <a:extLst>
                <a:ext uri="{FF2B5EF4-FFF2-40B4-BE49-F238E27FC236}">
                  <a16:creationId xmlns:a16="http://schemas.microsoft.com/office/drawing/2014/main" id="{D050BCF4-16BC-49C2-867D-F2193373802C}"/>
                </a:ext>
              </a:extLst>
            </p:cNvPr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61DCD19-C2D2-4723-91DA-9B1EC7D15114}"/>
              </a:ext>
            </a:extLst>
          </p:cNvPr>
          <p:cNvSpPr/>
          <p:nvPr/>
        </p:nvSpPr>
        <p:spPr>
          <a:xfrm>
            <a:off x="2286000" y="1304925"/>
            <a:ext cx="457200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33" name="Шестиугольник 32">
            <a:extLst>
              <a:ext uri="{FF2B5EF4-FFF2-40B4-BE49-F238E27FC236}">
                <a16:creationId xmlns:a16="http://schemas.microsoft.com/office/drawing/2014/main" id="{3AF25E0F-9C99-4570-96FC-BAADFA6AE52A}"/>
              </a:ext>
            </a:extLst>
          </p:cNvPr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>
            <a:extLst>
              <a:ext uri="{FF2B5EF4-FFF2-40B4-BE49-F238E27FC236}">
                <a16:creationId xmlns:a16="http://schemas.microsoft.com/office/drawing/2014/main" id="{B22B5AFF-1B24-4065-8F64-CAEB1386233B}"/>
              </a:ext>
            </a:extLst>
          </p:cNvPr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>
            <a:extLst>
              <a:ext uri="{FF2B5EF4-FFF2-40B4-BE49-F238E27FC236}">
                <a16:creationId xmlns:a16="http://schemas.microsoft.com/office/drawing/2014/main" id="{59D62773-7F90-4904-8371-C261A2508562}"/>
              </a:ext>
            </a:extLst>
          </p:cNvPr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>
            <a:extLst>
              <a:ext uri="{FF2B5EF4-FFF2-40B4-BE49-F238E27FC236}">
                <a16:creationId xmlns:a16="http://schemas.microsoft.com/office/drawing/2014/main" id="{4F0C91CE-6CFE-4DE6-9AC9-A1E9584C9DAE}"/>
              </a:ext>
            </a:extLst>
          </p:cNvPr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>
            <a:extLst>
              <a:ext uri="{FF2B5EF4-FFF2-40B4-BE49-F238E27FC236}">
                <a16:creationId xmlns:a16="http://schemas.microsoft.com/office/drawing/2014/main" id="{B524593F-AD12-45D8-9525-B5263D55134D}"/>
              </a:ext>
            </a:extLst>
          </p:cNvPr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>
            <a:extLst>
              <a:ext uri="{FF2B5EF4-FFF2-40B4-BE49-F238E27FC236}">
                <a16:creationId xmlns:a16="http://schemas.microsoft.com/office/drawing/2014/main" id="{F8892CAB-383D-41BA-8E08-C5DD1E2A65DB}"/>
              </a:ext>
            </a:extLst>
          </p:cNvPr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>
            <a:extLst>
              <a:ext uri="{FF2B5EF4-FFF2-40B4-BE49-F238E27FC236}">
                <a16:creationId xmlns:a16="http://schemas.microsoft.com/office/drawing/2014/main" id="{16A6F36F-4A87-4435-B9FE-A423125147BB}"/>
              </a:ext>
            </a:extLst>
          </p:cNvPr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>
            <a:extLst>
              <a:ext uri="{FF2B5EF4-FFF2-40B4-BE49-F238E27FC236}">
                <a16:creationId xmlns:a16="http://schemas.microsoft.com/office/drawing/2014/main" id="{8307C612-FF7B-4630-8618-2C7E9B4ED79E}"/>
              </a:ext>
            </a:extLst>
          </p:cNvPr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>
            <a:extLst>
              <a:ext uri="{FF2B5EF4-FFF2-40B4-BE49-F238E27FC236}">
                <a16:creationId xmlns:a16="http://schemas.microsoft.com/office/drawing/2014/main" id="{713AB82B-8227-4ADC-A46E-9DE34590595F}"/>
              </a:ext>
            </a:extLst>
          </p:cNvPr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>
            <a:extLst>
              <a:ext uri="{FF2B5EF4-FFF2-40B4-BE49-F238E27FC236}">
                <a16:creationId xmlns:a16="http://schemas.microsoft.com/office/drawing/2014/main" id="{C7B0BA58-5CD3-4DCE-80FE-9A84EED61CEE}"/>
              </a:ext>
            </a:extLst>
          </p:cNvPr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>
            <a:extLst>
              <a:ext uri="{FF2B5EF4-FFF2-40B4-BE49-F238E27FC236}">
                <a16:creationId xmlns:a16="http://schemas.microsoft.com/office/drawing/2014/main" id="{CE3AE6DD-1699-4C9C-8B2D-1122154DE906}"/>
              </a:ext>
            </a:extLst>
          </p:cNvPr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>
            <a:extLst>
              <a:ext uri="{FF2B5EF4-FFF2-40B4-BE49-F238E27FC236}">
                <a16:creationId xmlns:a16="http://schemas.microsoft.com/office/drawing/2014/main" id="{8F79F5A5-69EF-45A2-B5F7-B7542FCD7E4E}"/>
              </a:ext>
            </a:extLst>
          </p:cNvPr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>
            <a:extLst>
              <a:ext uri="{FF2B5EF4-FFF2-40B4-BE49-F238E27FC236}">
                <a16:creationId xmlns:a16="http://schemas.microsoft.com/office/drawing/2014/main" id="{88022CA7-2660-4DB6-8792-AEECB667EFA3}"/>
              </a:ext>
            </a:extLst>
          </p:cNvPr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>
            <a:extLst>
              <a:ext uri="{FF2B5EF4-FFF2-40B4-BE49-F238E27FC236}">
                <a16:creationId xmlns:a16="http://schemas.microsoft.com/office/drawing/2014/main" id="{CC518ACC-39BE-4DAD-91E5-3F17527D681F}"/>
              </a:ext>
            </a:extLst>
          </p:cNvPr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>
            <a:extLst>
              <a:ext uri="{FF2B5EF4-FFF2-40B4-BE49-F238E27FC236}">
                <a16:creationId xmlns:a16="http://schemas.microsoft.com/office/drawing/2014/main" id="{E6332729-D403-4055-B2B8-F2CEBE9D4D3F}"/>
              </a:ext>
            </a:extLst>
          </p:cNvPr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9" action="ppaction://hlinksldjump"/>
            <a:extLst>
              <a:ext uri="{FF2B5EF4-FFF2-40B4-BE49-F238E27FC236}">
                <a16:creationId xmlns:a16="http://schemas.microsoft.com/office/drawing/2014/main" id="{8AFA8E12-A09C-4214-B290-290565464668}"/>
              </a:ext>
            </a:extLst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9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15389" name="Группа 60">
            <a:extLst>
              <a:ext uri="{FF2B5EF4-FFF2-40B4-BE49-F238E27FC236}">
                <a16:creationId xmlns:a16="http://schemas.microsoft.com/office/drawing/2014/main" id="{1070BDF1-FBA7-4AA2-A64F-A992FBFBC4C0}"/>
              </a:ext>
            </a:extLst>
          </p:cNvPr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2" name="Семиугольник 61">
              <a:extLst>
                <a:ext uri="{FF2B5EF4-FFF2-40B4-BE49-F238E27FC236}">
                  <a16:creationId xmlns:a16="http://schemas.microsoft.com/office/drawing/2014/main" id="{B6C8E166-61F4-4C12-8C44-5F03D936BA9C}"/>
                </a:ext>
              </a:extLst>
            </p:cNvPr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408" name="TextBox 62">
              <a:extLst>
                <a:ext uri="{FF2B5EF4-FFF2-40B4-BE49-F238E27FC236}">
                  <a16:creationId xmlns:a16="http://schemas.microsoft.com/office/drawing/2014/main" id="{3D50228E-0901-4C18-93F3-88C8063761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12</a:t>
              </a:r>
            </a:p>
          </p:txBody>
        </p:sp>
        <p:sp>
          <p:nvSpPr>
            <p:cNvPr id="15409" name="TextBox 63">
              <a:extLst>
                <a:ext uri="{FF2B5EF4-FFF2-40B4-BE49-F238E27FC236}">
                  <a16:creationId xmlns:a16="http://schemas.microsoft.com/office/drawing/2014/main" id="{4A59D368-897C-496E-91E8-47A304F89A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5410" name="TextBox 64">
              <a:extLst>
                <a:ext uri="{FF2B5EF4-FFF2-40B4-BE49-F238E27FC236}">
                  <a16:creationId xmlns:a16="http://schemas.microsoft.com/office/drawing/2014/main" id="{D3BC4772-BE75-4A67-934F-E229022BAF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15411" name="TextBox 65">
              <a:extLst>
                <a:ext uri="{FF2B5EF4-FFF2-40B4-BE49-F238E27FC236}">
                  <a16:creationId xmlns:a16="http://schemas.microsoft.com/office/drawing/2014/main" id="{AA294176-A1FC-4B3A-BC54-E926251B22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5412" name="TextBox 66">
              <a:extLst>
                <a:ext uri="{FF2B5EF4-FFF2-40B4-BE49-F238E27FC236}">
                  <a16:creationId xmlns:a16="http://schemas.microsoft.com/office/drawing/2014/main" id="{FCE4CD17-D3C4-4C5A-932E-1E148A8506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5413" name="TextBox 67">
              <a:extLst>
                <a:ext uri="{FF2B5EF4-FFF2-40B4-BE49-F238E27FC236}">
                  <a16:creationId xmlns:a16="http://schemas.microsoft.com/office/drawing/2014/main" id="{AAD0BB27-5667-49E2-AF45-04C7BD3B94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5414" name="TextBox 68">
              <a:extLst>
                <a:ext uri="{FF2B5EF4-FFF2-40B4-BE49-F238E27FC236}">
                  <a16:creationId xmlns:a16="http://schemas.microsoft.com/office/drawing/2014/main" id="{3811BF43-6FFB-4B84-8666-55C6D9B7F1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5415" name="TextBox 69">
              <a:extLst>
                <a:ext uri="{FF2B5EF4-FFF2-40B4-BE49-F238E27FC236}">
                  <a16:creationId xmlns:a16="http://schemas.microsoft.com/office/drawing/2014/main" id="{F08E6BB8-FAC5-48F2-B1AA-E84D7FAAAA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15416" name="TextBox 70">
              <a:extLst>
                <a:ext uri="{FF2B5EF4-FFF2-40B4-BE49-F238E27FC236}">
                  <a16:creationId xmlns:a16="http://schemas.microsoft.com/office/drawing/2014/main" id="{7D010DA4-52F6-4139-A69A-D0C46A81B4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7</a:t>
              </a:r>
            </a:p>
          </p:txBody>
        </p:sp>
        <p:sp>
          <p:nvSpPr>
            <p:cNvPr id="15417" name="TextBox 71">
              <a:extLst>
                <a:ext uri="{FF2B5EF4-FFF2-40B4-BE49-F238E27FC236}">
                  <a16:creationId xmlns:a16="http://schemas.microsoft.com/office/drawing/2014/main" id="{365DA688-6F9A-4DC9-94D7-51707CBB5D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15418" name="TextBox 72">
              <a:extLst>
                <a:ext uri="{FF2B5EF4-FFF2-40B4-BE49-F238E27FC236}">
                  <a16:creationId xmlns:a16="http://schemas.microsoft.com/office/drawing/2014/main" id="{4935AA0A-9E8D-4787-AC5F-B711FC9616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15419" name="TextBox 73">
              <a:extLst>
                <a:ext uri="{FF2B5EF4-FFF2-40B4-BE49-F238E27FC236}">
                  <a16:creationId xmlns:a16="http://schemas.microsoft.com/office/drawing/2014/main" id="{5FC880B9-ECDB-4D5E-8CB8-82644F58CB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11</a:t>
              </a:r>
            </a:p>
          </p:txBody>
        </p:sp>
      </p:grpSp>
      <p:grpSp>
        <p:nvGrpSpPr>
          <p:cNvPr id="22" name="Группа 111">
            <a:extLst>
              <a:ext uri="{FF2B5EF4-FFF2-40B4-BE49-F238E27FC236}">
                <a16:creationId xmlns:a16="http://schemas.microsoft.com/office/drawing/2014/main" id="{BC17A911-7F14-43FD-A1CE-596435C2B199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6" name="Прямоугольник 75">
              <a:extLst>
                <a:ext uri="{FF2B5EF4-FFF2-40B4-BE49-F238E27FC236}">
                  <a16:creationId xmlns:a16="http://schemas.microsoft.com/office/drawing/2014/main" id="{E2AD4D12-5BFF-43B6-BCAE-BB6B31E48DF9}"/>
                </a:ext>
              </a:extLst>
            </p:cNvPr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7" name="Равнобедренный треугольник 76">
              <a:extLst>
                <a:ext uri="{FF2B5EF4-FFF2-40B4-BE49-F238E27FC236}">
                  <a16:creationId xmlns:a16="http://schemas.microsoft.com/office/drawing/2014/main" id="{460C2BF5-57A3-4A0E-85DE-FFB2ACFCECC8}"/>
                </a:ext>
              </a:extLst>
            </p:cNvPr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78" name="Равнобедренный треугольник 77">
              <a:extLst>
                <a:ext uri="{FF2B5EF4-FFF2-40B4-BE49-F238E27FC236}">
                  <a16:creationId xmlns:a16="http://schemas.microsoft.com/office/drawing/2014/main" id="{FE988CD4-6A31-41BF-9E1E-FEB2370E6362}"/>
                </a:ext>
              </a:extLst>
            </p:cNvPr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>
            <a:extLst>
              <a:ext uri="{FF2B5EF4-FFF2-40B4-BE49-F238E27FC236}">
                <a16:creationId xmlns:a16="http://schemas.microsoft.com/office/drawing/2014/main" id="{9AE2992F-7535-4123-9C16-44C8E4103A44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id="{78085C3D-188D-4F12-8798-7CDB31BF49E4}"/>
                </a:ext>
              </a:extLst>
            </p:cNvPr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1" name="Равнобедренный треугольник 80">
              <a:extLst>
                <a:ext uri="{FF2B5EF4-FFF2-40B4-BE49-F238E27FC236}">
                  <a16:creationId xmlns:a16="http://schemas.microsoft.com/office/drawing/2014/main" id="{9A02E72B-1C63-4B16-A3A9-2A0934E46B4B}"/>
                </a:ext>
              </a:extLst>
            </p:cNvPr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2" name="Равнобедренный треугольник 81">
              <a:extLst>
                <a:ext uri="{FF2B5EF4-FFF2-40B4-BE49-F238E27FC236}">
                  <a16:creationId xmlns:a16="http://schemas.microsoft.com/office/drawing/2014/main" id="{ECF7C4A0-C299-4EE2-B41E-A977F0F5C23E}"/>
                </a:ext>
              </a:extLst>
            </p:cNvPr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3" name="Диаграмма 91">
            <a:extLst>
              <a:ext uri="{FF2B5EF4-FFF2-40B4-BE49-F238E27FC236}">
                <a16:creationId xmlns:a16="http://schemas.microsoft.com/office/drawing/2014/main" id="{4080047B-B1F9-46F9-8D36-4500C954426E}"/>
              </a:ext>
            </a:extLst>
          </p:cNvPr>
          <p:cNvGraphicFramePr>
            <a:graphicFrameLocks/>
          </p:cNvGraphicFramePr>
          <p:nvPr/>
        </p:nvGraphicFramePr>
        <p:xfrm>
          <a:off x="0" y="1071563"/>
          <a:ext cx="2857500" cy="135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93" name="Picture 2">
            <a:extLst>
              <a:ext uri="{FF2B5EF4-FFF2-40B4-BE49-F238E27FC236}">
                <a16:creationId xmlns:a16="http://schemas.microsoft.com/office/drawing/2014/main" id="{40263A07-EC5F-426D-A6D4-EFEE2963D55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Овальная выноска 93">
            <a:extLst>
              <a:ext uri="{FF2B5EF4-FFF2-40B4-BE49-F238E27FC236}">
                <a16:creationId xmlns:a16="http://schemas.microsoft.com/office/drawing/2014/main" id="{99CF87F1-5F74-4873-ACE6-1FB4D4CA92D3}"/>
              </a:ext>
            </a:extLst>
          </p:cNvPr>
          <p:cNvSpPr/>
          <p:nvPr/>
        </p:nvSpPr>
        <p:spPr>
          <a:xfrm>
            <a:off x="2571750" y="1571625"/>
            <a:ext cx="4357688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Зал считает, ………, но зал может ошибаться</a:t>
            </a:r>
          </a:p>
        </p:txBody>
      </p:sp>
      <p:sp>
        <p:nvSpPr>
          <p:cNvPr id="95" name="Овальная выноска 94">
            <a:extLst>
              <a:ext uri="{FF2B5EF4-FFF2-40B4-BE49-F238E27FC236}">
                <a16:creationId xmlns:a16="http://schemas.microsoft.com/office/drawing/2014/main" id="{2F93F256-A716-4011-8FAA-608F646A059A}"/>
              </a:ext>
            </a:extLst>
          </p:cNvPr>
          <p:cNvSpPr/>
          <p:nvPr/>
        </p:nvSpPr>
        <p:spPr>
          <a:xfrm>
            <a:off x="2500312" y="1559348"/>
            <a:ext cx="4500563" cy="1071563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Я думаю, что С, но могу ошибаться</a:t>
            </a:r>
          </a:p>
        </p:txBody>
      </p:sp>
      <p:pic>
        <p:nvPicPr>
          <p:cNvPr id="96" name="Picture 3">
            <a:extLst>
              <a:ext uri="{FF2B5EF4-FFF2-40B4-BE49-F238E27FC236}">
                <a16:creationId xmlns:a16="http://schemas.microsoft.com/office/drawing/2014/main" id="{26205E2A-A949-402C-951B-AE479BB40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ELPHRG01.wav">
            <a:hlinkClick r:id="" action="ppaction://media"/>
            <a:extLst>
              <a:ext uri="{FF2B5EF4-FFF2-40B4-BE49-F238E27FC236}">
                <a16:creationId xmlns:a16="http://schemas.microsoft.com/office/drawing/2014/main" id="{6C362E00-D416-4D59-AD0D-5ACB791D64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MSj00746380000[1].wav">
            <a:hlinkClick r:id="" action="ppaction://media"/>
            <a:extLst>
              <a:ext uri="{FF2B5EF4-FFF2-40B4-BE49-F238E27FC236}">
                <a16:creationId xmlns:a16="http://schemas.microsoft.com/office/drawing/2014/main" id="{EF8F032F-2741-465D-9B8D-947E4A1BE4E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67">
            <a:hlinkClick r:id="" action="ppaction://media"/>
            <a:extLst>
              <a:ext uri="{FF2B5EF4-FFF2-40B4-BE49-F238E27FC236}">
                <a16:creationId xmlns:a16="http://schemas.microsoft.com/office/drawing/2014/main" id="{4F34A563-96DC-41B3-BB4A-F7B4780CCED4}"/>
              </a:ext>
            </a:extLst>
          </p:cNvPr>
          <p:cNvPicPr>
            <a:picLocks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8-конечная звезда 73">
            <a:hlinkClick r:id="rId16" action="ppaction://hlinksldjump"/>
            <a:extLst>
              <a:ext uri="{FF2B5EF4-FFF2-40B4-BE49-F238E27FC236}">
                <a16:creationId xmlns:a16="http://schemas.microsoft.com/office/drawing/2014/main" id="{981B20B4-0656-488F-9E6E-94013AA53852}"/>
              </a:ext>
            </a:extLst>
          </p:cNvPr>
          <p:cNvSpPr/>
          <p:nvPr/>
        </p:nvSpPr>
        <p:spPr>
          <a:xfrm>
            <a:off x="4000500" y="857250"/>
            <a:ext cx="4429125" cy="3071813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6" action="ppaction://hlinksldjump"/>
              </a:rPr>
              <a:t>У Вас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6" action="ppaction://hlinksldjump"/>
              </a:rPr>
              <a:t>16 000 очков.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6" action="ppaction://hlinksldjump"/>
              </a:rPr>
              <a:t>Вы можете продолжить игру!</a:t>
            </a:r>
            <a:endParaRPr lang="ru-RU" sz="2800" dirty="0"/>
          </a:p>
        </p:txBody>
      </p:sp>
    </p:spTree>
  </p:cSld>
  <p:clrMapOvr>
    <a:masterClrMapping/>
  </p:clrMapOvr>
  <p:transition>
    <p:diamond/>
    <p:sndAc>
      <p:stSnd>
        <p:snd r:embed="rId8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5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4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95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8695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 nodeType="clickPar">
                      <p:stCondLst>
                        <p:cond delay="0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 nodeType="clickPar">
                      <p:stCondLst>
                        <p:cond delay="0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 nodeType="clickPar">
                      <p:stCondLst>
                        <p:cond delay="0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 nodeType="clickPar">
                      <p:stCondLst>
                        <p:cond delay="0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showWhenStopped="0">
                <p:cTn id="1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3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3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"/>
                </p:tgtEl>
              </p:cMediaNode>
            </p:audio>
          </p:childTnLst>
        </p:cTn>
      </p:par>
    </p:tnLst>
    <p:bldLst>
      <p:bldP spid="6" grpId="0" animBg="1"/>
      <p:bldP spid="8" grpId="0" animBg="1"/>
      <p:bldP spid="41" grpId="0" animBg="1"/>
      <p:bldGraphic spid="3" grpId="0">
        <p:bldAsOne/>
      </p:bldGraphic>
      <p:bldGraphic spid="3" grpId="1">
        <p:bldAsOne/>
      </p:bldGraphic>
      <p:bldP spid="94" grpId="0" animBg="1"/>
      <p:bldP spid="94" grpId="1" animBg="1"/>
      <p:bldP spid="95" grpId="0" animBg="1"/>
      <p:bldP spid="95" grpId="1" animBg="1"/>
      <p:bldP spid="7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>
            <a:extLst>
              <a:ext uri="{FF2B5EF4-FFF2-40B4-BE49-F238E27FC236}">
                <a16:creationId xmlns:a16="http://schemas.microsoft.com/office/drawing/2014/main" id="{CCA16CAA-7237-4184-A8E0-5ABD9844AAA9}"/>
              </a:ext>
            </a:extLst>
          </p:cNvPr>
          <p:cNvSpPr/>
          <p:nvPr/>
        </p:nvSpPr>
        <p:spPr>
          <a:xfrm>
            <a:off x="428625" y="2357438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Вопрос: Укажите пример с ошибкой в образовании формы слова.</a:t>
            </a:r>
          </a:p>
        </p:txBody>
      </p:sp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id="{0658A62D-4A5B-4D02-B3B1-906FC9993FD8}"/>
              </a:ext>
            </a:extLst>
          </p:cNvPr>
          <p:cNvSpPr/>
          <p:nvPr/>
        </p:nvSpPr>
        <p:spPr>
          <a:xfrm>
            <a:off x="0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A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:  нет мест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6" name="Шестиугольник 5">
            <a:extLst>
              <a:ext uri="{FF2B5EF4-FFF2-40B4-BE49-F238E27FC236}">
                <a16:creationId xmlns:a16="http://schemas.microsoft.com/office/drawing/2014/main" id="{B93EE1A0-47B1-481E-889A-884A55EA5C98}"/>
              </a:ext>
            </a:extLst>
          </p:cNvPr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C: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беги скорее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id="{AD2316F6-2220-4C9A-A326-DCE753F50541}"/>
              </a:ext>
            </a:extLst>
          </p:cNvPr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B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: несколько яблок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8" name="Шестиугольник 7">
            <a:extLst>
              <a:ext uri="{FF2B5EF4-FFF2-40B4-BE49-F238E27FC236}">
                <a16:creationId xmlns:a16="http://schemas.microsoft.com/office/drawing/2014/main" id="{330EAD94-DDE6-4EA5-BE36-43CA8DDD4BDF}"/>
              </a:ext>
            </a:extLst>
          </p:cNvPr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D: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много </a:t>
            </a:r>
            <a:r>
              <a:rPr lang="ru-RU" sz="2800" b="1" dirty="0" err="1">
                <a:solidFill>
                  <a:srgbClr val="FFC000"/>
                </a:solidFill>
                <a:latin typeface="Arial" charset="0"/>
              </a:rPr>
              <a:t>делов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159FCC34-F766-4597-9176-0854FDD978AA}"/>
              </a:ext>
            </a:extLst>
          </p:cNvPr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5BD2563D-3B38-49FE-BE9E-B35C21D21ED5}"/>
              </a:ext>
            </a:extLst>
          </p:cNvPr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FD6CB556-D7BE-4070-B391-AA0D7FACBBB1}"/>
              </a:ext>
            </a:extLst>
          </p:cNvPr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>
            <a:extLst>
              <a:ext uri="{FF2B5EF4-FFF2-40B4-BE49-F238E27FC236}">
                <a16:creationId xmlns:a16="http://schemas.microsoft.com/office/drawing/2014/main" id="{8064E4AB-7C6C-4DFA-99D8-C285FB515C55}"/>
              </a:ext>
            </a:extLst>
          </p:cNvPr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16449" name="Группа 14">
              <a:extLst>
                <a:ext uri="{FF2B5EF4-FFF2-40B4-BE49-F238E27FC236}">
                  <a16:creationId xmlns:a16="http://schemas.microsoft.com/office/drawing/2014/main" id="{9D3A2B23-D5D0-47E3-B418-D353F8E5FE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>
                <a:extLst>
                  <a:ext uri="{FF2B5EF4-FFF2-40B4-BE49-F238E27FC236}">
                    <a16:creationId xmlns:a16="http://schemas.microsoft.com/office/drawing/2014/main" id="{A4A44FFF-4504-4C54-BECD-DAC568037C29}"/>
                  </a:ext>
                </a:extLst>
              </p:cNvPr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>
                <a:extLst>
                  <a:ext uri="{FF2B5EF4-FFF2-40B4-BE49-F238E27FC236}">
                    <a16:creationId xmlns:a16="http://schemas.microsoft.com/office/drawing/2014/main" id="{55367E0B-72D0-4F00-9E69-FBE6A19B4A67}"/>
                  </a:ext>
                </a:extLst>
              </p:cNvPr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6450" name="Группа 15">
              <a:extLst>
                <a:ext uri="{FF2B5EF4-FFF2-40B4-BE49-F238E27FC236}">
                  <a16:creationId xmlns:a16="http://schemas.microsoft.com/office/drawing/2014/main" id="{36FAE267-0751-4F20-92B3-063AC92F0D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>
                <a:extLst>
                  <a:ext uri="{FF2B5EF4-FFF2-40B4-BE49-F238E27FC236}">
                    <a16:creationId xmlns:a16="http://schemas.microsoft.com/office/drawing/2014/main" id="{F16E321E-9678-49FB-B972-1680432D1D18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5294048B-3BF8-4584-8C43-38028CF163BD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6451" name="Группа 18">
              <a:extLst>
                <a:ext uri="{FF2B5EF4-FFF2-40B4-BE49-F238E27FC236}">
                  <a16:creationId xmlns:a16="http://schemas.microsoft.com/office/drawing/2014/main" id="{E886F5D3-2235-4DEE-9AF5-DD59F565F2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>
                <a:extLst>
                  <a:ext uri="{FF2B5EF4-FFF2-40B4-BE49-F238E27FC236}">
                    <a16:creationId xmlns:a16="http://schemas.microsoft.com/office/drawing/2014/main" id="{82063CF8-F3B1-42A8-9838-4F153383F434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73ABC2FE-0DF1-41DE-B268-E3DA2B65F187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>
            <a:extLst>
              <a:ext uri="{FF2B5EF4-FFF2-40B4-BE49-F238E27FC236}">
                <a16:creationId xmlns:a16="http://schemas.microsoft.com/office/drawing/2014/main" id="{D01CCE0C-37F8-4D4E-A90C-0457DF55E553}"/>
              </a:ext>
            </a:extLst>
          </p:cNvPr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>
              <a:extLst>
                <a:ext uri="{FF2B5EF4-FFF2-40B4-BE49-F238E27FC236}">
                  <a16:creationId xmlns:a16="http://schemas.microsoft.com/office/drawing/2014/main" id="{0CC8155D-D72E-4634-B482-1A6A3B9E2884}"/>
                </a:ext>
              </a:extLst>
            </p:cNvPr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>
              <a:extLst>
                <a:ext uri="{FF2B5EF4-FFF2-40B4-BE49-F238E27FC236}">
                  <a16:creationId xmlns:a16="http://schemas.microsoft.com/office/drawing/2014/main" id="{5AA3504D-3C0A-4BEF-835C-BAA97D709587}"/>
                </a:ext>
              </a:extLst>
            </p:cNvPr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>
              <a:extLst>
                <a:ext uri="{FF2B5EF4-FFF2-40B4-BE49-F238E27FC236}">
                  <a16:creationId xmlns:a16="http://schemas.microsoft.com/office/drawing/2014/main" id="{6745CEB4-3A7F-4E1B-B97F-E8EA62C407E8}"/>
                </a:ext>
              </a:extLst>
            </p:cNvPr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>
              <a:extLst>
                <a:ext uri="{FF2B5EF4-FFF2-40B4-BE49-F238E27FC236}">
                  <a16:creationId xmlns:a16="http://schemas.microsoft.com/office/drawing/2014/main" id="{DBA57B9E-1DBE-4239-866B-89609382F49E}"/>
                </a:ext>
              </a:extLst>
            </p:cNvPr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E57FAB9-4F83-4BBC-A98A-FEC774C5EEA5}"/>
              </a:ext>
            </a:extLst>
          </p:cNvPr>
          <p:cNvSpPr/>
          <p:nvPr/>
        </p:nvSpPr>
        <p:spPr>
          <a:xfrm>
            <a:off x="2286000" y="1304925"/>
            <a:ext cx="457200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33" name="Шестиугольник 32">
            <a:extLst>
              <a:ext uri="{FF2B5EF4-FFF2-40B4-BE49-F238E27FC236}">
                <a16:creationId xmlns:a16="http://schemas.microsoft.com/office/drawing/2014/main" id="{32232DA5-3AD5-444E-BF71-776C90120FAF}"/>
              </a:ext>
            </a:extLst>
          </p:cNvPr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>
            <a:extLst>
              <a:ext uri="{FF2B5EF4-FFF2-40B4-BE49-F238E27FC236}">
                <a16:creationId xmlns:a16="http://schemas.microsoft.com/office/drawing/2014/main" id="{72B03997-54DF-410F-94F4-F1E1BB02997E}"/>
              </a:ext>
            </a:extLst>
          </p:cNvPr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>
            <a:extLst>
              <a:ext uri="{FF2B5EF4-FFF2-40B4-BE49-F238E27FC236}">
                <a16:creationId xmlns:a16="http://schemas.microsoft.com/office/drawing/2014/main" id="{8DBE5A6C-7C0F-4EE3-9938-F507E1B4E6BA}"/>
              </a:ext>
            </a:extLst>
          </p:cNvPr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>
            <a:extLst>
              <a:ext uri="{FF2B5EF4-FFF2-40B4-BE49-F238E27FC236}">
                <a16:creationId xmlns:a16="http://schemas.microsoft.com/office/drawing/2014/main" id="{16ABAB86-7BBE-4F43-BBCA-CCF69C60234B}"/>
              </a:ext>
            </a:extLst>
          </p:cNvPr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>
            <a:extLst>
              <a:ext uri="{FF2B5EF4-FFF2-40B4-BE49-F238E27FC236}">
                <a16:creationId xmlns:a16="http://schemas.microsoft.com/office/drawing/2014/main" id="{1BA33C79-7B25-4D4C-9E0A-F5C7D7D90CD5}"/>
              </a:ext>
            </a:extLst>
          </p:cNvPr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>
            <a:extLst>
              <a:ext uri="{FF2B5EF4-FFF2-40B4-BE49-F238E27FC236}">
                <a16:creationId xmlns:a16="http://schemas.microsoft.com/office/drawing/2014/main" id="{645AC8C3-0D27-4381-B65E-C131AB4275B4}"/>
              </a:ext>
            </a:extLst>
          </p:cNvPr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>
            <a:extLst>
              <a:ext uri="{FF2B5EF4-FFF2-40B4-BE49-F238E27FC236}">
                <a16:creationId xmlns:a16="http://schemas.microsoft.com/office/drawing/2014/main" id="{6E7614A5-7758-4ECF-BFE6-AE377FFDD959}"/>
              </a:ext>
            </a:extLst>
          </p:cNvPr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>
            <a:extLst>
              <a:ext uri="{FF2B5EF4-FFF2-40B4-BE49-F238E27FC236}">
                <a16:creationId xmlns:a16="http://schemas.microsoft.com/office/drawing/2014/main" id="{14D772C4-933C-44F0-A696-0C410502EDB3}"/>
              </a:ext>
            </a:extLst>
          </p:cNvPr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>
            <a:extLst>
              <a:ext uri="{FF2B5EF4-FFF2-40B4-BE49-F238E27FC236}">
                <a16:creationId xmlns:a16="http://schemas.microsoft.com/office/drawing/2014/main" id="{84DB1479-2E83-471E-B11B-6113C2AF0815}"/>
              </a:ext>
            </a:extLst>
          </p:cNvPr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>
            <a:extLst>
              <a:ext uri="{FF2B5EF4-FFF2-40B4-BE49-F238E27FC236}">
                <a16:creationId xmlns:a16="http://schemas.microsoft.com/office/drawing/2014/main" id="{E4EACC16-38B9-4224-A940-CBF3DD9BB5C3}"/>
              </a:ext>
            </a:extLst>
          </p:cNvPr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>
            <a:extLst>
              <a:ext uri="{FF2B5EF4-FFF2-40B4-BE49-F238E27FC236}">
                <a16:creationId xmlns:a16="http://schemas.microsoft.com/office/drawing/2014/main" id="{3ABB32C2-0768-43B7-8A14-EC5AE3BE44FF}"/>
              </a:ext>
            </a:extLst>
          </p:cNvPr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>
            <a:extLst>
              <a:ext uri="{FF2B5EF4-FFF2-40B4-BE49-F238E27FC236}">
                <a16:creationId xmlns:a16="http://schemas.microsoft.com/office/drawing/2014/main" id="{2C137212-A823-43CB-B30D-DC35280FFBF9}"/>
              </a:ext>
            </a:extLst>
          </p:cNvPr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>
            <a:extLst>
              <a:ext uri="{FF2B5EF4-FFF2-40B4-BE49-F238E27FC236}">
                <a16:creationId xmlns:a16="http://schemas.microsoft.com/office/drawing/2014/main" id="{AFA8C382-12DA-4F7A-AD8C-2BCEBB9EBB0F}"/>
              </a:ext>
            </a:extLst>
          </p:cNvPr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>
            <a:extLst>
              <a:ext uri="{FF2B5EF4-FFF2-40B4-BE49-F238E27FC236}">
                <a16:creationId xmlns:a16="http://schemas.microsoft.com/office/drawing/2014/main" id="{A1B13B85-76C2-4226-8FF2-148D06B42127}"/>
              </a:ext>
            </a:extLst>
          </p:cNvPr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>
            <a:extLst>
              <a:ext uri="{FF2B5EF4-FFF2-40B4-BE49-F238E27FC236}">
                <a16:creationId xmlns:a16="http://schemas.microsoft.com/office/drawing/2014/main" id="{783AE99E-73A7-408D-945E-BC4BC7FBE2B9}"/>
              </a:ext>
            </a:extLst>
          </p:cNvPr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10" action="ppaction://hlinksldjump"/>
            <a:extLst>
              <a:ext uri="{FF2B5EF4-FFF2-40B4-BE49-F238E27FC236}">
                <a16:creationId xmlns:a16="http://schemas.microsoft.com/office/drawing/2014/main" id="{823D6CBC-6C28-4D27-B9A4-0683C8BCBEB6}"/>
              </a:ext>
            </a:extLst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10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16413" name="Группа 60">
            <a:extLst>
              <a:ext uri="{FF2B5EF4-FFF2-40B4-BE49-F238E27FC236}">
                <a16:creationId xmlns:a16="http://schemas.microsoft.com/office/drawing/2014/main" id="{A30D8899-6756-48D6-9FAD-DD89EE01ABA8}"/>
              </a:ext>
            </a:extLst>
          </p:cNvPr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2" name="Семиугольник 61">
              <a:extLst>
                <a:ext uri="{FF2B5EF4-FFF2-40B4-BE49-F238E27FC236}">
                  <a16:creationId xmlns:a16="http://schemas.microsoft.com/office/drawing/2014/main" id="{48F07A24-DEFD-48BA-B395-ECA586FEDEFB}"/>
                </a:ext>
              </a:extLst>
            </p:cNvPr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433" name="TextBox 62">
              <a:extLst>
                <a:ext uri="{FF2B5EF4-FFF2-40B4-BE49-F238E27FC236}">
                  <a16:creationId xmlns:a16="http://schemas.microsoft.com/office/drawing/2014/main" id="{1A5DF314-768E-47B6-9B9A-42B9FCCA8B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12</a:t>
              </a:r>
            </a:p>
          </p:txBody>
        </p:sp>
        <p:sp>
          <p:nvSpPr>
            <p:cNvPr id="16434" name="TextBox 63">
              <a:extLst>
                <a:ext uri="{FF2B5EF4-FFF2-40B4-BE49-F238E27FC236}">
                  <a16:creationId xmlns:a16="http://schemas.microsoft.com/office/drawing/2014/main" id="{1978C77E-6CB6-4516-BEB4-6B5CA2AED9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6435" name="TextBox 64">
              <a:extLst>
                <a:ext uri="{FF2B5EF4-FFF2-40B4-BE49-F238E27FC236}">
                  <a16:creationId xmlns:a16="http://schemas.microsoft.com/office/drawing/2014/main" id="{94066E16-8A9B-4D5A-A7E3-6A8642CEF9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16436" name="TextBox 65">
              <a:extLst>
                <a:ext uri="{FF2B5EF4-FFF2-40B4-BE49-F238E27FC236}">
                  <a16:creationId xmlns:a16="http://schemas.microsoft.com/office/drawing/2014/main" id="{C9AEBD1D-F6D7-4394-9AC5-69A08A6819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6437" name="TextBox 66">
              <a:extLst>
                <a:ext uri="{FF2B5EF4-FFF2-40B4-BE49-F238E27FC236}">
                  <a16:creationId xmlns:a16="http://schemas.microsoft.com/office/drawing/2014/main" id="{9DB5C05F-9EF0-48F3-BE1D-C9593A5984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6438" name="TextBox 67">
              <a:extLst>
                <a:ext uri="{FF2B5EF4-FFF2-40B4-BE49-F238E27FC236}">
                  <a16:creationId xmlns:a16="http://schemas.microsoft.com/office/drawing/2014/main" id="{8CE78A75-B57E-41CE-9B1F-7765BF48EE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6439" name="TextBox 68">
              <a:extLst>
                <a:ext uri="{FF2B5EF4-FFF2-40B4-BE49-F238E27FC236}">
                  <a16:creationId xmlns:a16="http://schemas.microsoft.com/office/drawing/2014/main" id="{C80336DC-C65E-41EA-9963-E24D6C7FFA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6440" name="TextBox 69">
              <a:extLst>
                <a:ext uri="{FF2B5EF4-FFF2-40B4-BE49-F238E27FC236}">
                  <a16:creationId xmlns:a16="http://schemas.microsoft.com/office/drawing/2014/main" id="{E863EF49-C575-4153-8BC0-41D78AC8B0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16441" name="TextBox 70">
              <a:extLst>
                <a:ext uri="{FF2B5EF4-FFF2-40B4-BE49-F238E27FC236}">
                  <a16:creationId xmlns:a16="http://schemas.microsoft.com/office/drawing/2014/main" id="{816C4B84-5160-453A-9453-EC9F0566A4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7</a:t>
              </a:r>
            </a:p>
          </p:txBody>
        </p:sp>
        <p:sp>
          <p:nvSpPr>
            <p:cNvPr id="16442" name="TextBox 71">
              <a:extLst>
                <a:ext uri="{FF2B5EF4-FFF2-40B4-BE49-F238E27FC236}">
                  <a16:creationId xmlns:a16="http://schemas.microsoft.com/office/drawing/2014/main" id="{96310E74-CB73-4E2F-A537-7001A456BF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16443" name="TextBox 72">
              <a:extLst>
                <a:ext uri="{FF2B5EF4-FFF2-40B4-BE49-F238E27FC236}">
                  <a16:creationId xmlns:a16="http://schemas.microsoft.com/office/drawing/2014/main" id="{80B41A8E-CF99-4EC3-8999-64F1B103AF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16444" name="TextBox 73">
              <a:extLst>
                <a:ext uri="{FF2B5EF4-FFF2-40B4-BE49-F238E27FC236}">
                  <a16:creationId xmlns:a16="http://schemas.microsoft.com/office/drawing/2014/main" id="{A148070C-EA01-4F51-A505-EFB4D61A30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11</a:t>
              </a:r>
            </a:p>
          </p:txBody>
        </p:sp>
      </p:grpSp>
      <p:grpSp>
        <p:nvGrpSpPr>
          <p:cNvPr id="22" name="Группа 111">
            <a:extLst>
              <a:ext uri="{FF2B5EF4-FFF2-40B4-BE49-F238E27FC236}">
                <a16:creationId xmlns:a16="http://schemas.microsoft.com/office/drawing/2014/main" id="{7F08D1D5-15CB-4D85-82CE-43A222AE95CD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6" name="Прямоугольник 75">
              <a:extLst>
                <a:ext uri="{FF2B5EF4-FFF2-40B4-BE49-F238E27FC236}">
                  <a16:creationId xmlns:a16="http://schemas.microsoft.com/office/drawing/2014/main" id="{5B59771D-04F4-4B05-9632-23AADA2CD183}"/>
                </a:ext>
              </a:extLst>
            </p:cNvPr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7" name="Равнобедренный треугольник 76">
              <a:extLst>
                <a:ext uri="{FF2B5EF4-FFF2-40B4-BE49-F238E27FC236}">
                  <a16:creationId xmlns:a16="http://schemas.microsoft.com/office/drawing/2014/main" id="{8A2CF05C-A78A-43BF-B39D-9ECEB8557444}"/>
                </a:ext>
              </a:extLst>
            </p:cNvPr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78" name="Равнобедренный треугольник 77">
              <a:extLst>
                <a:ext uri="{FF2B5EF4-FFF2-40B4-BE49-F238E27FC236}">
                  <a16:creationId xmlns:a16="http://schemas.microsoft.com/office/drawing/2014/main" id="{73068E7B-2C52-4FF0-A9E2-F74331DF2E9E}"/>
                </a:ext>
              </a:extLst>
            </p:cNvPr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>
            <a:extLst>
              <a:ext uri="{FF2B5EF4-FFF2-40B4-BE49-F238E27FC236}">
                <a16:creationId xmlns:a16="http://schemas.microsoft.com/office/drawing/2014/main" id="{D5258019-C842-42DD-9F34-403665352081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id="{8A76C8DD-F42E-444E-BC33-0DD6877E3F77}"/>
                </a:ext>
              </a:extLst>
            </p:cNvPr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1" name="Равнобедренный треугольник 80">
              <a:extLst>
                <a:ext uri="{FF2B5EF4-FFF2-40B4-BE49-F238E27FC236}">
                  <a16:creationId xmlns:a16="http://schemas.microsoft.com/office/drawing/2014/main" id="{CF2E31E1-2DEA-4F65-A079-466DA7082D13}"/>
                </a:ext>
              </a:extLst>
            </p:cNvPr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2" name="Равнобедренный треугольник 81">
              <a:extLst>
                <a:ext uri="{FF2B5EF4-FFF2-40B4-BE49-F238E27FC236}">
                  <a16:creationId xmlns:a16="http://schemas.microsoft.com/office/drawing/2014/main" id="{A41CC3D1-5713-4A91-B4F2-C6EEEC5C36B2}"/>
                </a:ext>
              </a:extLst>
            </p:cNvPr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3" name="Диаграмма 91">
            <a:extLst>
              <a:ext uri="{FF2B5EF4-FFF2-40B4-BE49-F238E27FC236}">
                <a16:creationId xmlns:a16="http://schemas.microsoft.com/office/drawing/2014/main" id="{DA531663-ABD4-4F40-A373-0573C70B1EF6}"/>
              </a:ext>
            </a:extLst>
          </p:cNvPr>
          <p:cNvGraphicFramePr>
            <a:graphicFrameLocks/>
          </p:cNvGraphicFramePr>
          <p:nvPr/>
        </p:nvGraphicFramePr>
        <p:xfrm>
          <a:off x="0" y="1000125"/>
          <a:ext cx="2857500" cy="135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pic>
        <p:nvPicPr>
          <p:cNvPr id="93" name="Picture 2">
            <a:extLst>
              <a:ext uri="{FF2B5EF4-FFF2-40B4-BE49-F238E27FC236}">
                <a16:creationId xmlns:a16="http://schemas.microsoft.com/office/drawing/2014/main" id="{B0B60A68-3324-4BCF-9C4E-2A15FBBD076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Овальная выноска 93">
            <a:extLst>
              <a:ext uri="{FF2B5EF4-FFF2-40B4-BE49-F238E27FC236}">
                <a16:creationId xmlns:a16="http://schemas.microsoft.com/office/drawing/2014/main" id="{61CB7E44-B7B9-4764-AAD2-75FDEEE67A8F}"/>
              </a:ext>
            </a:extLst>
          </p:cNvPr>
          <p:cNvSpPr/>
          <p:nvPr/>
        </p:nvSpPr>
        <p:spPr>
          <a:xfrm>
            <a:off x="2571750" y="1571625"/>
            <a:ext cx="4357688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Зал считает…….., но может ошибаться</a:t>
            </a:r>
          </a:p>
        </p:txBody>
      </p:sp>
      <p:sp>
        <p:nvSpPr>
          <p:cNvPr id="95" name="Овальная выноска 94">
            <a:extLst>
              <a:ext uri="{FF2B5EF4-FFF2-40B4-BE49-F238E27FC236}">
                <a16:creationId xmlns:a16="http://schemas.microsoft.com/office/drawing/2014/main" id="{A0D9F117-65A1-4261-82F2-5DC85ECBCA89}"/>
              </a:ext>
            </a:extLst>
          </p:cNvPr>
          <p:cNvSpPr/>
          <p:nvPr/>
        </p:nvSpPr>
        <p:spPr>
          <a:xfrm>
            <a:off x="2643188" y="1571625"/>
            <a:ext cx="4357687" cy="1071563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Я думаю, что А, но могу ошибаться</a:t>
            </a:r>
          </a:p>
        </p:txBody>
      </p:sp>
      <p:pic>
        <p:nvPicPr>
          <p:cNvPr id="96" name="Picture 3">
            <a:extLst>
              <a:ext uri="{FF2B5EF4-FFF2-40B4-BE49-F238E27FC236}">
                <a16:creationId xmlns:a16="http://schemas.microsoft.com/office/drawing/2014/main" id="{9FEC55AB-960C-4E0E-BB39-A67D35FA6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ELPHRG01.wav">
            <a:hlinkClick r:id="" action="ppaction://media"/>
            <a:extLst>
              <a:ext uri="{FF2B5EF4-FFF2-40B4-BE49-F238E27FC236}">
                <a16:creationId xmlns:a16="http://schemas.microsoft.com/office/drawing/2014/main" id="{BFF96060-172A-4394-A47E-A2CA9F5EAC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MSj00746380000[1].wav">
            <a:hlinkClick r:id="" action="ppaction://media"/>
            <a:extLst>
              <a:ext uri="{FF2B5EF4-FFF2-40B4-BE49-F238E27FC236}">
                <a16:creationId xmlns:a16="http://schemas.microsoft.com/office/drawing/2014/main" id="{E7DC907E-18DF-45B2-A290-3AC3C6D016B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67">
            <a:hlinkClick r:id="" action="ppaction://media"/>
            <a:extLst>
              <a:ext uri="{FF2B5EF4-FFF2-40B4-BE49-F238E27FC236}">
                <a16:creationId xmlns:a16="http://schemas.microsoft.com/office/drawing/2014/main" id="{6C777414-37F9-44DB-B17F-5FA92D938C53}"/>
              </a:ext>
            </a:extLst>
          </p:cNvPr>
          <p:cNvPicPr>
            <a:picLocks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8-конечная звезда 73">
            <a:hlinkClick r:id="rId17" action="ppaction://hlinksldjump"/>
            <a:extLst>
              <a:ext uri="{FF2B5EF4-FFF2-40B4-BE49-F238E27FC236}">
                <a16:creationId xmlns:a16="http://schemas.microsoft.com/office/drawing/2014/main" id="{2D7AF9ED-FFD2-4FDC-81FF-0705D27EF137}"/>
              </a:ext>
            </a:extLst>
          </p:cNvPr>
          <p:cNvSpPr/>
          <p:nvPr/>
        </p:nvSpPr>
        <p:spPr>
          <a:xfrm>
            <a:off x="4500563" y="1582738"/>
            <a:ext cx="4429125" cy="3071812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7" action="ppaction://hlinksldjump"/>
              </a:rPr>
              <a:t>У Вас 3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hlinkClick r:id="rId17" action="ppaction://hlinksldjump"/>
              </a:rPr>
              <a:t>2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7" action="ppaction://hlinksldjump"/>
              </a:rPr>
              <a:t> 000 очков.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7" action="ppaction://hlinksldjump"/>
              </a:rPr>
              <a:t>Вы можете продолжить игру!</a:t>
            </a:r>
            <a:endParaRPr lang="ru-RU" sz="2800" dirty="0"/>
          </a:p>
        </p:txBody>
      </p:sp>
      <p:sp>
        <p:nvSpPr>
          <p:cNvPr id="75" name="8-конечная звезда 74">
            <a:hlinkClick r:id="rId10" action="ppaction://hlinksldjump"/>
            <a:extLst>
              <a:ext uri="{FF2B5EF4-FFF2-40B4-BE49-F238E27FC236}">
                <a16:creationId xmlns:a16="http://schemas.microsoft.com/office/drawing/2014/main" id="{A31D8E6C-440E-4B45-B435-59D40B168EAC}"/>
              </a:ext>
            </a:extLst>
          </p:cNvPr>
          <p:cNvSpPr/>
          <p:nvPr/>
        </p:nvSpPr>
        <p:spPr>
          <a:xfrm>
            <a:off x="142875" y="2000250"/>
            <a:ext cx="5000625" cy="3143250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0" action="ppaction://hlinksldjump"/>
              </a:rPr>
              <a:t>Игра закончена.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0" action="ppaction://hlinksldjump"/>
              </a:rPr>
              <a:t>Вы набрали: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FFC000"/>
                </a:solidFill>
                <a:hlinkClick r:id="rId10" action="ppaction://hlinksldjump"/>
              </a:rPr>
              <a:t>1 000 очков.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hlinkClick r:id="rId10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amond/>
    <p:sndAc>
      <p:stSnd>
        <p:snd r:embed="rId9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5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4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95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8695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 nodeType="clickPar">
                      <p:stCondLst>
                        <p:cond delay="0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 nodeType="clickPar">
                      <p:stCondLst>
                        <p:cond delay="0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 nodeType="clickPar">
                      <p:stCondLst>
                        <p:cond delay="0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 nodeType="clickPar">
                      <p:stCondLst>
                        <p:cond delay="0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showWhenStopped="0">
                <p:cTn id="1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42" grpId="0" animBg="1"/>
      <p:bldGraphic spid="3" grpId="0">
        <p:bldAsOne/>
      </p:bldGraphic>
      <p:bldGraphic spid="3" grpId="1">
        <p:bldAsOne/>
      </p:bldGraphic>
      <p:bldP spid="94" grpId="0" animBg="1"/>
      <p:bldP spid="94" grpId="1" animBg="1"/>
      <p:bldP spid="95" grpId="0" animBg="1"/>
      <p:bldP spid="95" grpId="1" animBg="1"/>
      <p:bldP spid="74" grpId="0" animBg="1"/>
      <p:bldP spid="75" grpId="0" animBg="1"/>
      <p:bldP spid="75" grpId="1" animBg="1"/>
      <p:bldP spid="75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>
            <a:extLst>
              <a:ext uri="{FF2B5EF4-FFF2-40B4-BE49-F238E27FC236}">
                <a16:creationId xmlns:a16="http://schemas.microsoft.com/office/drawing/2014/main" id="{9EF03B9F-D23F-44BA-AC44-28C2BE2B552F}"/>
              </a:ext>
            </a:extLst>
          </p:cNvPr>
          <p:cNvSpPr/>
          <p:nvPr/>
        </p:nvSpPr>
        <p:spPr>
          <a:xfrm>
            <a:off x="428625" y="2357438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Вопрос: Как называется наука, изучающая происхождение слов?</a:t>
            </a:r>
          </a:p>
        </p:txBody>
      </p:sp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id="{F1E8D5AE-6633-4D44-9DB2-04AABCEE6D7F}"/>
              </a:ext>
            </a:extLst>
          </p:cNvPr>
          <p:cNvSpPr/>
          <p:nvPr/>
        </p:nvSpPr>
        <p:spPr>
          <a:xfrm>
            <a:off x="0" y="4429125"/>
            <a:ext cx="3857625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A:</a:t>
            </a:r>
            <a:r>
              <a:rPr lang="ru-RU" sz="2800" b="1" dirty="0">
                <a:solidFill>
                  <a:srgbClr val="FFC000"/>
                </a:solidFill>
              </a:rPr>
              <a:t> 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фразеология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6" name="Шестиугольник 5">
            <a:extLst>
              <a:ext uri="{FF2B5EF4-FFF2-40B4-BE49-F238E27FC236}">
                <a16:creationId xmlns:a16="http://schemas.microsoft.com/office/drawing/2014/main" id="{8F7FCB02-4D72-4E9C-9DC6-034E910F0868}"/>
              </a:ext>
            </a:extLst>
          </p:cNvPr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C: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этимология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id="{6C2DDC1C-63E6-469B-9D51-4989F05CDDAF}"/>
              </a:ext>
            </a:extLst>
          </p:cNvPr>
          <p:cNvSpPr/>
          <p:nvPr/>
        </p:nvSpPr>
        <p:spPr>
          <a:xfrm>
            <a:off x="0" y="5705475"/>
            <a:ext cx="3857625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B: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лингвистика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8" name="Шестиугольник 7">
            <a:extLst>
              <a:ext uri="{FF2B5EF4-FFF2-40B4-BE49-F238E27FC236}">
                <a16:creationId xmlns:a16="http://schemas.microsoft.com/office/drawing/2014/main" id="{AEBD147D-5C35-41C5-AD4C-8D36DE484A4F}"/>
              </a:ext>
            </a:extLst>
          </p:cNvPr>
          <p:cNvSpPr/>
          <p:nvPr/>
        </p:nvSpPr>
        <p:spPr>
          <a:xfrm>
            <a:off x="3929063" y="5705475"/>
            <a:ext cx="3786187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D: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языкознание</a:t>
            </a:r>
            <a:r>
              <a:rPr lang="ru-RU" sz="2800" b="1" dirty="0">
                <a:solidFill>
                  <a:srgbClr val="FFC000"/>
                </a:solidFill>
              </a:rPr>
              <a:t> 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E37CB248-2248-4253-9751-53D29C5D537C}"/>
              </a:ext>
            </a:extLst>
          </p:cNvPr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007B361-4974-40F1-A699-9BCDCC924F18}"/>
              </a:ext>
            </a:extLst>
          </p:cNvPr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93CBDF16-7288-485A-81D5-C966946293E7}"/>
              </a:ext>
            </a:extLst>
          </p:cNvPr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>
            <a:extLst>
              <a:ext uri="{FF2B5EF4-FFF2-40B4-BE49-F238E27FC236}">
                <a16:creationId xmlns:a16="http://schemas.microsoft.com/office/drawing/2014/main" id="{FCE1B16E-B88D-49B4-B0AC-86BD77DF38C2}"/>
              </a:ext>
            </a:extLst>
          </p:cNvPr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18496" name="Группа 14">
              <a:extLst>
                <a:ext uri="{FF2B5EF4-FFF2-40B4-BE49-F238E27FC236}">
                  <a16:creationId xmlns:a16="http://schemas.microsoft.com/office/drawing/2014/main" id="{A5693BA6-E829-4888-B520-31776E310D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>
                <a:extLst>
                  <a:ext uri="{FF2B5EF4-FFF2-40B4-BE49-F238E27FC236}">
                    <a16:creationId xmlns:a16="http://schemas.microsoft.com/office/drawing/2014/main" id="{257DCDC2-9696-4EA2-BE1B-62BBE14A6B64}"/>
                  </a:ext>
                </a:extLst>
              </p:cNvPr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>
                <a:extLst>
                  <a:ext uri="{FF2B5EF4-FFF2-40B4-BE49-F238E27FC236}">
                    <a16:creationId xmlns:a16="http://schemas.microsoft.com/office/drawing/2014/main" id="{C82BB61E-C645-483A-8D76-6FD7FAF152E6}"/>
                  </a:ext>
                </a:extLst>
              </p:cNvPr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8497" name="Группа 15">
              <a:extLst>
                <a:ext uri="{FF2B5EF4-FFF2-40B4-BE49-F238E27FC236}">
                  <a16:creationId xmlns:a16="http://schemas.microsoft.com/office/drawing/2014/main" id="{858D158B-0CBC-4E38-8680-0EAD2231B8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>
                <a:extLst>
                  <a:ext uri="{FF2B5EF4-FFF2-40B4-BE49-F238E27FC236}">
                    <a16:creationId xmlns:a16="http://schemas.microsoft.com/office/drawing/2014/main" id="{B33AA155-D987-4E80-9714-88694E553F0C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C0506E9B-591A-4955-8C10-7CA6528276E4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8498" name="Группа 18">
              <a:extLst>
                <a:ext uri="{FF2B5EF4-FFF2-40B4-BE49-F238E27FC236}">
                  <a16:creationId xmlns:a16="http://schemas.microsoft.com/office/drawing/2014/main" id="{B1C28A0E-36B0-4664-AD56-EEB171FFB4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>
                <a:extLst>
                  <a:ext uri="{FF2B5EF4-FFF2-40B4-BE49-F238E27FC236}">
                    <a16:creationId xmlns:a16="http://schemas.microsoft.com/office/drawing/2014/main" id="{C70071D9-D1B7-446A-8B23-AC0BA3BC9D03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BFB37F15-B3D7-4367-9DCA-4D87816EBB2A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>
            <a:extLst>
              <a:ext uri="{FF2B5EF4-FFF2-40B4-BE49-F238E27FC236}">
                <a16:creationId xmlns:a16="http://schemas.microsoft.com/office/drawing/2014/main" id="{996909C0-5ADF-4957-AD7F-80A49BD65567}"/>
              </a:ext>
            </a:extLst>
          </p:cNvPr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>
              <a:extLst>
                <a:ext uri="{FF2B5EF4-FFF2-40B4-BE49-F238E27FC236}">
                  <a16:creationId xmlns:a16="http://schemas.microsoft.com/office/drawing/2014/main" id="{C5D3A8BF-BF21-41B7-AEEB-6F63D6AD7D1A}"/>
                </a:ext>
              </a:extLst>
            </p:cNvPr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>
              <a:extLst>
                <a:ext uri="{FF2B5EF4-FFF2-40B4-BE49-F238E27FC236}">
                  <a16:creationId xmlns:a16="http://schemas.microsoft.com/office/drawing/2014/main" id="{3AA791B2-CE17-4142-9E73-DF28F1D78E5A}"/>
                </a:ext>
              </a:extLst>
            </p:cNvPr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>
              <a:extLst>
                <a:ext uri="{FF2B5EF4-FFF2-40B4-BE49-F238E27FC236}">
                  <a16:creationId xmlns:a16="http://schemas.microsoft.com/office/drawing/2014/main" id="{DEDDE27E-F645-46B2-AC17-6CADB5321938}"/>
                </a:ext>
              </a:extLst>
            </p:cNvPr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>
              <a:extLst>
                <a:ext uri="{FF2B5EF4-FFF2-40B4-BE49-F238E27FC236}">
                  <a16:creationId xmlns:a16="http://schemas.microsoft.com/office/drawing/2014/main" id="{AC297289-483A-489A-8A0C-FCFDC10F22B4}"/>
                </a:ext>
              </a:extLst>
            </p:cNvPr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3" name="Шестиугольник 32">
            <a:extLst>
              <a:ext uri="{FF2B5EF4-FFF2-40B4-BE49-F238E27FC236}">
                <a16:creationId xmlns:a16="http://schemas.microsoft.com/office/drawing/2014/main" id="{006BE606-2522-4D0A-A904-2642DFF56302}"/>
              </a:ext>
            </a:extLst>
          </p:cNvPr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>
            <a:extLst>
              <a:ext uri="{FF2B5EF4-FFF2-40B4-BE49-F238E27FC236}">
                <a16:creationId xmlns:a16="http://schemas.microsoft.com/office/drawing/2014/main" id="{965C5C86-734A-4C4A-A914-E57A6C42B3DF}"/>
              </a:ext>
            </a:extLst>
          </p:cNvPr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>
            <a:extLst>
              <a:ext uri="{FF2B5EF4-FFF2-40B4-BE49-F238E27FC236}">
                <a16:creationId xmlns:a16="http://schemas.microsoft.com/office/drawing/2014/main" id="{519C8ADD-131E-4813-8AD2-7313B3451161}"/>
              </a:ext>
            </a:extLst>
          </p:cNvPr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>
            <a:extLst>
              <a:ext uri="{FF2B5EF4-FFF2-40B4-BE49-F238E27FC236}">
                <a16:creationId xmlns:a16="http://schemas.microsoft.com/office/drawing/2014/main" id="{3B1A5197-A8BB-4B57-98BA-9F6D47735C31}"/>
              </a:ext>
            </a:extLst>
          </p:cNvPr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>
            <a:extLst>
              <a:ext uri="{FF2B5EF4-FFF2-40B4-BE49-F238E27FC236}">
                <a16:creationId xmlns:a16="http://schemas.microsoft.com/office/drawing/2014/main" id="{42C0B5ED-1846-42F3-B428-1EDBE4FE84CB}"/>
              </a:ext>
            </a:extLst>
          </p:cNvPr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>
            <a:extLst>
              <a:ext uri="{FF2B5EF4-FFF2-40B4-BE49-F238E27FC236}">
                <a16:creationId xmlns:a16="http://schemas.microsoft.com/office/drawing/2014/main" id="{E0BE0D7A-76AB-4173-B87C-D9EF20F989DE}"/>
              </a:ext>
            </a:extLst>
          </p:cNvPr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>
            <a:extLst>
              <a:ext uri="{FF2B5EF4-FFF2-40B4-BE49-F238E27FC236}">
                <a16:creationId xmlns:a16="http://schemas.microsoft.com/office/drawing/2014/main" id="{52E730E2-2136-483D-B27E-CC668958C060}"/>
              </a:ext>
            </a:extLst>
          </p:cNvPr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>
            <a:extLst>
              <a:ext uri="{FF2B5EF4-FFF2-40B4-BE49-F238E27FC236}">
                <a16:creationId xmlns:a16="http://schemas.microsoft.com/office/drawing/2014/main" id="{9785EBAD-915D-4275-88A7-2B115866B819}"/>
              </a:ext>
            </a:extLst>
          </p:cNvPr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>
            <a:extLst>
              <a:ext uri="{FF2B5EF4-FFF2-40B4-BE49-F238E27FC236}">
                <a16:creationId xmlns:a16="http://schemas.microsoft.com/office/drawing/2014/main" id="{C1A9F57F-6364-4AA4-AE0C-FAD6FC471533}"/>
              </a:ext>
            </a:extLst>
          </p:cNvPr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>
            <a:extLst>
              <a:ext uri="{FF2B5EF4-FFF2-40B4-BE49-F238E27FC236}">
                <a16:creationId xmlns:a16="http://schemas.microsoft.com/office/drawing/2014/main" id="{168AB961-5F02-4CA5-B0F9-57C1F156405D}"/>
              </a:ext>
            </a:extLst>
          </p:cNvPr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>
            <a:extLst>
              <a:ext uri="{FF2B5EF4-FFF2-40B4-BE49-F238E27FC236}">
                <a16:creationId xmlns:a16="http://schemas.microsoft.com/office/drawing/2014/main" id="{5D0A9398-D43F-4017-A7AD-052F75EAA79E}"/>
              </a:ext>
            </a:extLst>
          </p:cNvPr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>
            <a:extLst>
              <a:ext uri="{FF2B5EF4-FFF2-40B4-BE49-F238E27FC236}">
                <a16:creationId xmlns:a16="http://schemas.microsoft.com/office/drawing/2014/main" id="{764E5273-A9BF-4FE7-B4F3-00FA26140A01}"/>
              </a:ext>
            </a:extLst>
          </p:cNvPr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>
            <a:extLst>
              <a:ext uri="{FF2B5EF4-FFF2-40B4-BE49-F238E27FC236}">
                <a16:creationId xmlns:a16="http://schemas.microsoft.com/office/drawing/2014/main" id="{4923B0B2-2643-4F37-8F7C-7DE843BB5D6F}"/>
              </a:ext>
            </a:extLst>
          </p:cNvPr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>
            <a:extLst>
              <a:ext uri="{FF2B5EF4-FFF2-40B4-BE49-F238E27FC236}">
                <a16:creationId xmlns:a16="http://schemas.microsoft.com/office/drawing/2014/main" id="{082D4EB5-17FD-4CB3-8730-D785312597B7}"/>
              </a:ext>
            </a:extLst>
          </p:cNvPr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>
            <a:extLst>
              <a:ext uri="{FF2B5EF4-FFF2-40B4-BE49-F238E27FC236}">
                <a16:creationId xmlns:a16="http://schemas.microsoft.com/office/drawing/2014/main" id="{90461639-70CD-4DD3-96A1-E751C035AE92}"/>
              </a:ext>
            </a:extLst>
          </p:cNvPr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9" action="ppaction://hlinksldjump"/>
            <a:extLst>
              <a:ext uri="{FF2B5EF4-FFF2-40B4-BE49-F238E27FC236}">
                <a16:creationId xmlns:a16="http://schemas.microsoft.com/office/drawing/2014/main" id="{236B6808-F630-4121-B7CF-C68392C87391}"/>
              </a:ext>
            </a:extLst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9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18460" name="Группа 60">
            <a:extLst>
              <a:ext uri="{FF2B5EF4-FFF2-40B4-BE49-F238E27FC236}">
                <a16:creationId xmlns:a16="http://schemas.microsoft.com/office/drawing/2014/main" id="{94FF708E-A48A-4522-A3C8-3992F5BD9C4D}"/>
              </a:ext>
            </a:extLst>
          </p:cNvPr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2" name="Семиугольник 61">
              <a:extLst>
                <a:ext uri="{FF2B5EF4-FFF2-40B4-BE49-F238E27FC236}">
                  <a16:creationId xmlns:a16="http://schemas.microsoft.com/office/drawing/2014/main" id="{61918025-2E4A-4698-B51C-4BC5C6D0EAD8}"/>
                </a:ext>
              </a:extLst>
            </p:cNvPr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8480" name="TextBox 62">
              <a:extLst>
                <a:ext uri="{FF2B5EF4-FFF2-40B4-BE49-F238E27FC236}">
                  <a16:creationId xmlns:a16="http://schemas.microsoft.com/office/drawing/2014/main" id="{444EBD2A-A4D7-470C-B22B-6F7F7BB76A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12</a:t>
              </a:r>
            </a:p>
          </p:txBody>
        </p:sp>
        <p:sp>
          <p:nvSpPr>
            <p:cNvPr id="18481" name="TextBox 63">
              <a:extLst>
                <a:ext uri="{FF2B5EF4-FFF2-40B4-BE49-F238E27FC236}">
                  <a16:creationId xmlns:a16="http://schemas.microsoft.com/office/drawing/2014/main" id="{D2847DF2-09C2-4D11-8FA1-2FB5D01AD4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8482" name="TextBox 64">
              <a:extLst>
                <a:ext uri="{FF2B5EF4-FFF2-40B4-BE49-F238E27FC236}">
                  <a16:creationId xmlns:a16="http://schemas.microsoft.com/office/drawing/2014/main" id="{77AA6038-685C-4D0F-9148-6C87377F70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18483" name="TextBox 65">
              <a:extLst>
                <a:ext uri="{FF2B5EF4-FFF2-40B4-BE49-F238E27FC236}">
                  <a16:creationId xmlns:a16="http://schemas.microsoft.com/office/drawing/2014/main" id="{19C307EE-95DF-44AE-A059-C74E3D59FD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8484" name="TextBox 66">
              <a:extLst>
                <a:ext uri="{FF2B5EF4-FFF2-40B4-BE49-F238E27FC236}">
                  <a16:creationId xmlns:a16="http://schemas.microsoft.com/office/drawing/2014/main" id="{88137A3E-CDFE-4C04-9752-76480C7DEF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8485" name="TextBox 67">
              <a:extLst>
                <a:ext uri="{FF2B5EF4-FFF2-40B4-BE49-F238E27FC236}">
                  <a16:creationId xmlns:a16="http://schemas.microsoft.com/office/drawing/2014/main" id="{60225B66-88F3-43BA-BF4E-55F405975C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8486" name="TextBox 68">
              <a:extLst>
                <a:ext uri="{FF2B5EF4-FFF2-40B4-BE49-F238E27FC236}">
                  <a16:creationId xmlns:a16="http://schemas.microsoft.com/office/drawing/2014/main" id="{243A0390-460A-4252-99A2-B31CA487BF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8487" name="TextBox 69">
              <a:extLst>
                <a:ext uri="{FF2B5EF4-FFF2-40B4-BE49-F238E27FC236}">
                  <a16:creationId xmlns:a16="http://schemas.microsoft.com/office/drawing/2014/main" id="{4092EEC8-0AE3-4D91-9A67-0811762187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18488" name="TextBox 70">
              <a:extLst>
                <a:ext uri="{FF2B5EF4-FFF2-40B4-BE49-F238E27FC236}">
                  <a16:creationId xmlns:a16="http://schemas.microsoft.com/office/drawing/2014/main" id="{275277A9-605F-4C4B-BB8D-5CCAA0B302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7</a:t>
              </a:r>
            </a:p>
          </p:txBody>
        </p:sp>
        <p:sp>
          <p:nvSpPr>
            <p:cNvPr id="18489" name="TextBox 71">
              <a:extLst>
                <a:ext uri="{FF2B5EF4-FFF2-40B4-BE49-F238E27FC236}">
                  <a16:creationId xmlns:a16="http://schemas.microsoft.com/office/drawing/2014/main" id="{286D5D0F-7664-424D-9E1A-55D2452A24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18490" name="TextBox 72">
              <a:extLst>
                <a:ext uri="{FF2B5EF4-FFF2-40B4-BE49-F238E27FC236}">
                  <a16:creationId xmlns:a16="http://schemas.microsoft.com/office/drawing/2014/main" id="{4DC81991-4D0A-495A-8547-9D2124F32A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18491" name="TextBox 73">
              <a:extLst>
                <a:ext uri="{FF2B5EF4-FFF2-40B4-BE49-F238E27FC236}">
                  <a16:creationId xmlns:a16="http://schemas.microsoft.com/office/drawing/2014/main" id="{B9DABE35-B8D9-47E3-A216-4ECD6E00C1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11</a:t>
              </a:r>
            </a:p>
          </p:txBody>
        </p:sp>
      </p:grpSp>
      <p:grpSp>
        <p:nvGrpSpPr>
          <p:cNvPr id="22" name="Группа 111">
            <a:extLst>
              <a:ext uri="{FF2B5EF4-FFF2-40B4-BE49-F238E27FC236}">
                <a16:creationId xmlns:a16="http://schemas.microsoft.com/office/drawing/2014/main" id="{25284DB9-482E-472F-A082-3C2D306A348F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6" name="Прямоугольник 75">
              <a:extLst>
                <a:ext uri="{FF2B5EF4-FFF2-40B4-BE49-F238E27FC236}">
                  <a16:creationId xmlns:a16="http://schemas.microsoft.com/office/drawing/2014/main" id="{67EDE9F8-D904-4447-B2C0-93BC0E4A1A09}"/>
                </a:ext>
              </a:extLst>
            </p:cNvPr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7" name="Равнобедренный треугольник 76">
              <a:extLst>
                <a:ext uri="{FF2B5EF4-FFF2-40B4-BE49-F238E27FC236}">
                  <a16:creationId xmlns:a16="http://schemas.microsoft.com/office/drawing/2014/main" id="{27D52BD7-7501-4946-9FCE-D64BCB217326}"/>
                </a:ext>
              </a:extLst>
            </p:cNvPr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78" name="Равнобедренный треугольник 77">
              <a:extLst>
                <a:ext uri="{FF2B5EF4-FFF2-40B4-BE49-F238E27FC236}">
                  <a16:creationId xmlns:a16="http://schemas.microsoft.com/office/drawing/2014/main" id="{17544284-FD14-4E27-9CC0-63FE2E999688}"/>
                </a:ext>
              </a:extLst>
            </p:cNvPr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>
            <a:extLst>
              <a:ext uri="{FF2B5EF4-FFF2-40B4-BE49-F238E27FC236}">
                <a16:creationId xmlns:a16="http://schemas.microsoft.com/office/drawing/2014/main" id="{8C91EF3F-2A2B-46DF-B5BA-1EE60D71F163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id="{B015B45D-ED39-4EFF-A64B-95C37C62F38B}"/>
                </a:ext>
              </a:extLst>
            </p:cNvPr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1" name="Равнобедренный треугольник 80">
              <a:extLst>
                <a:ext uri="{FF2B5EF4-FFF2-40B4-BE49-F238E27FC236}">
                  <a16:creationId xmlns:a16="http://schemas.microsoft.com/office/drawing/2014/main" id="{F1A95D31-E0DC-4391-9FF9-85C39BB71DF0}"/>
                </a:ext>
              </a:extLst>
            </p:cNvPr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2" name="Равнобедренный треугольник 81">
              <a:extLst>
                <a:ext uri="{FF2B5EF4-FFF2-40B4-BE49-F238E27FC236}">
                  <a16:creationId xmlns:a16="http://schemas.microsoft.com/office/drawing/2014/main" id="{81D161EE-897D-483A-B7C3-6EE4A5533307}"/>
                </a:ext>
              </a:extLst>
            </p:cNvPr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3" name="Диаграмма 95">
            <a:extLst>
              <a:ext uri="{FF2B5EF4-FFF2-40B4-BE49-F238E27FC236}">
                <a16:creationId xmlns:a16="http://schemas.microsoft.com/office/drawing/2014/main" id="{C735F55C-5EDC-4B4F-8709-A312B01B8A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3288665"/>
              </p:ext>
            </p:extLst>
          </p:nvPr>
        </p:nvGraphicFramePr>
        <p:xfrm>
          <a:off x="0" y="1071563"/>
          <a:ext cx="2857500" cy="135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97" name="Picture 2">
            <a:extLst>
              <a:ext uri="{FF2B5EF4-FFF2-40B4-BE49-F238E27FC236}">
                <a16:creationId xmlns:a16="http://schemas.microsoft.com/office/drawing/2014/main" id="{B977301C-2FF7-429F-B7FF-616EB45931E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" name="Овальная выноска 97">
            <a:extLst>
              <a:ext uri="{FF2B5EF4-FFF2-40B4-BE49-F238E27FC236}">
                <a16:creationId xmlns:a16="http://schemas.microsoft.com/office/drawing/2014/main" id="{87BF2876-C527-469D-9FAD-262AEF716EFC}"/>
              </a:ext>
            </a:extLst>
          </p:cNvPr>
          <p:cNvSpPr/>
          <p:nvPr/>
        </p:nvSpPr>
        <p:spPr>
          <a:xfrm>
            <a:off x="2571750" y="1571625"/>
            <a:ext cx="4357688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Зал считает, ………., но зал может ошибаться</a:t>
            </a:r>
          </a:p>
        </p:txBody>
      </p:sp>
      <p:sp>
        <p:nvSpPr>
          <p:cNvPr id="99" name="Овальная выноска 98">
            <a:extLst>
              <a:ext uri="{FF2B5EF4-FFF2-40B4-BE49-F238E27FC236}">
                <a16:creationId xmlns:a16="http://schemas.microsoft.com/office/drawing/2014/main" id="{62B3FA22-627B-4674-B327-135B3546D479}"/>
              </a:ext>
            </a:extLst>
          </p:cNvPr>
          <p:cNvSpPr/>
          <p:nvPr/>
        </p:nvSpPr>
        <p:spPr>
          <a:xfrm>
            <a:off x="2571750" y="1571625"/>
            <a:ext cx="4357688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Я думаю, что В, но могу ошибаться</a:t>
            </a:r>
          </a:p>
        </p:txBody>
      </p:sp>
      <p:pic>
        <p:nvPicPr>
          <p:cNvPr id="100" name="Picture 3">
            <a:extLst>
              <a:ext uri="{FF2B5EF4-FFF2-40B4-BE49-F238E27FC236}">
                <a16:creationId xmlns:a16="http://schemas.microsoft.com/office/drawing/2014/main" id="{3DCBD0FD-1022-40F1-9105-B66BE00CB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ELPHRG01.wav">
            <a:hlinkClick r:id="" action="ppaction://media"/>
            <a:extLst>
              <a:ext uri="{FF2B5EF4-FFF2-40B4-BE49-F238E27FC236}">
                <a16:creationId xmlns:a16="http://schemas.microsoft.com/office/drawing/2014/main" id="{E77812FA-BEE1-4B64-873F-C490105DE3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MSj00746380000[1].wav">
            <a:hlinkClick r:id="" action="ppaction://media"/>
            <a:extLst>
              <a:ext uri="{FF2B5EF4-FFF2-40B4-BE49-F238E27FC236}">
                <a16:creationId xmlns:a16="http://schemas.microsoft.com/office/drawing/2014/main" id="{82D605EC-A749-4315-98FD-DADB60BB412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67">
            <a:hlinkClick r:id="" action="ppaction://media"/>
            <a:extLst>
              <a:ext uri="{FF2B5EF4-FFF2-40B4-BE49-F238E27FC236}">
                <a16:creationId xmlns:a16="http://schemas.microsoft.com/office/drawing/2014/main" id="{1E025AAA-D971-4E33-9CEE-AE6B2287D275}"/>
              </a:ext>
            </a:extLst>
          </p:cNvPr>
          <p:cNvPicPr>
            <a:picLocks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8-конечная звезда 72">
            <a:hlinkClick r:id="rId16" action="ppaction://hlinksldjump"/>
            <a:extLst>
              <a:ext uri="{FF2B5EF4-FFF2-40B4-BE49-F238E27FC236}">
                <a16:creationId xmlns:a16="http://schemas.microsoft.com/office/drawing/2014/main" id="{A8762670-F5FC-44EE-8C06-64250C03FF06}"/>
              </a:ext>
            </a:extLst>
          </p:cNvPr>
          <p:cNvSpPr/>
          <p:nvPr/>
        </p:nvSpPr>
        <p:spPr>
          <a:xfrm>
            <a:off x="4303713" y="1789113"/>
            <a:ext cx="4429125" cy="3071812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6" action="ppaction://hlinksldjump"/>
              </a:rPr>
              <a:t>У Вас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6" action="ppaction://hlinksldjump"/>
              </a:rPr>
              <a:t>64 000 очков.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6" action="ppaction://hlinksldjump"/>
              </a:rPr>
              <a:t>Вы можете продолжить игру!</a:t>
            </a:r>
            <a:endParaRPr lang="ru-RU" sz="2800" dirty="0"/>
          </a:p>
        </p:txBody>
      </p:sp>
      <p:sp>
        <p:nvSpPr>
          <p:cNvPr id="74" name="8-конечная звезда 73">
            <a:hlinkClick r:id="rId9" action="ppaction://hlinksldjump"/>
            <a:extLst>
              <a:ext uri="{FF2B5EF4-FFF2-40B4-BE49-F238E27FC236}">
                <a16:creationId xmlns:a16="http://schemas.microsoft.com/office/drawing/2014/main" id="{D416C208-563E-406A-B42C-62D76BE6F96A}"/>
              </a:ext>
            </a:extLst>
          </p:cNvPr>
          <p:cNvSpPr/>
          <p:nvPr/>
        </p:nvSpPr>
        <p:spPr>
          <a:xfrm>
            <a:off x="111125" y="1752600"/>
            <a:ext cx="5000625" cy="3143250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9" action="ppaction://hlinksldjump"/>
              </a:rPr>
              <a:t>Игра закончена.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9" action="ppaction://hlinksldjump"/>
              </a:rPr>
              <a:t>Вы набрали: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FFC000"/>
                </a:solidFill>
                <a:hlinkClick r:id="rId9" action="ppaction://hlinksldjump"/>
              </a:rPr>
              <a:t>32 000 очков.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hlinkClick r:id="rId9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amond/>
    <p:sndAc>
      <p:stSnd>
        <p:snd r:embed="rId8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5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4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95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8695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 nodeType="clickPar">
                      <p:stCondLst>
                        <p:cond delay="0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 nodeType="clickPar">
                      <p:stCondLst>
                        <p:cond delay="0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 nodeType="clickPar">
                      <p:stCondLst>
                        <p:cond delay="0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 nodeType="clickPar">
                      <p:stCondLst>
                        <p:cond delay="0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showWhenStopped="0">
                <p:cTn id="1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"/>
                </p:tgtEl>
              </p:cMediaNode>
            </p:audio>
          </p:childTnLst>
        </p:cTn>
      </p:par>
    </p:tnLst>
    <p:bldLst>
      <p:bldP spid="5" grpId="0" animBg="1"/>
      <p:bldP spid="8" grpId="0" animBg="1"/>
      <p:bldP spid="43" grpId="0" animBg="1"/>
      <p:bldGraphic spid="3" grpId="0">
        <p:bldAsOne/>
      </p:bldGraphic>
      <p:bldGraphic spid="3" grpId="1">
        <p:bldAsOne/>
      </p:bldGraphic>
      <p:bldP spid="98" grpId="0" animBg="1"/>
      <p:bldP spid="98" grpId="1" animBg="1"/>
      <p:bldP spid="99" grpId="0" animBg="1"/>
      <p:bldP spid="99" grpId="1" animBg="1"/>
      <p:bldP spid="73" grpId="0" animBg="1"/>
      <p:bldP spid="74" grpId="0" animBg="1"/>
      <p:bldP spid="74" grpId="1" animBg="1"/>
      <p:bldP spid="74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>
            <a:extLst>
              <a:ext uri="{FF2B5EF4-FFF2-40B4-BE49-F238E27FC236}">
                <a16:creationId xmlns:a16="http://schemas.microsoft.com/office/drawing/2014/main" id="{9582BA9A-CBC8-4C1D-8429-6673221AFE56}"/>
              </a:ext>
            </a:extLst>
          </p:cNvPr>
          <p:cNvSpPr/>
          <p:nvPr/>
        </p:nvSpPr>
        <p:spPr>
          <a:xfrm>
            <a:off x="285750" y="2214563"/>
            <a:ext cx="6643688" cy="2000250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Вопрос: Какое крылатое выражение означает не существующий в природе продукт, нечто неслыханное, невозможное, предел желаний?</a:t>
            </a:r>
          </a:p>
        </p:txBody>
      </p:sp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id="{DB44F586-3FFB-4C5C-9F2C-91A05E3F5584}"/>
              </a:ext>
            </a:extLst>
          </p:cNvPr>
          <p:cNvSpPr/>
          <p:nvPr/>
        </p:nvSpPr>
        <p:spPr>
          <a:xfrm>
            <a:off x="0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A: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рог изобилия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6" name="Шестиугольник 5">
            <a:extLst>
              <a:ext uri="{FF2B5EF4-FFF2-40B4-BE49-F238E27FC236}">
                <a16:creationId xmlns:a16="http://schemas.microsoft.com/office/drawing/2014/main" id="{1D12CE3E-B47E-42C3-AF38-AB7987CB4E31}"/>
              </a:ext>
            </a:extLst>
          </p:cNvPr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C: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журавль в небе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id="{468BA86F-364F-4F1F-BD70-C1C334B865BB}"/>
              </a:ext>
            </a:extLst>
          </p:cNvPr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B: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птичье молоко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8" name="Шестиугольник 7">
            <a:extLst>
              <a:ext uri="{FF2B5EF4-FFF2-40B4-BE49-F238E27FC236}">
                <a16:creationId xmlns:a16="http://schemas.microsoft.com/office/drawing/2014/main" id="{2CBE663A-D139-4272-A910-E924304F884C}"/>
              </a:ext>
            </a:extLst>
          </p:cNvPr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D: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манна небесная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57B0E8F9-6CAF-4388-9EE6-97998693DB5B}"/>
              </a:ext>
            </a:extLst>
          </p:cNvPr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03B5FB12-1BA7-4BA4-A59B-03BD1E23D017}"/>
              </a:ext>
            </a:extLst>
          </p:cNvPr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D3F77423-B3B8-43D6-A931-333E36F639BF}"/>
              </a:ext>
            </a:extLst>
          </p:cNvPr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>
            <a:extLst>
              <a:ext uri="{FF2B5EF4-FFF2-40B4-BE49-F238E27FC236}">
                <a16:creationId xmlns:a16="http://schemas.microsoft.com/office/drawing/2014/main" id="{BA6331F7-5853-42C6-A64A-11CD77801F6D}"/>
              </a:ext>
            </a:extLst>
          </p:cNvPr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19522" name="Группа 14">
              <a:extLst>
                <a:ext uri="{FF2B5EF4-FFF2-40B4-BE49-F238E27FC236}">
                  <a16:creationId xmlns:a16="http://schemas.microsoft.com/office/drawing/2014/main" id="{6C50AC83-2503-42A8-81F8-CEAC4F469B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>
                <a:extLst>
                  <a:ext uri="{FF2B5EF4-FFF2-40B4-BE49-F238E27FC236}">
                    <a16:creationId xmlns:a16="http://schemas.microsoft.com/office/drawing/2014/main" id="{CA7339C2-6FA5-4924-9422-3ED648DD0109}"/>
                  </a:ext>
                </a:extLst>
              </p:cNvPr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>
                <a:extLst>
                  <a:ext uri="{FF2B5EF4-FFF2-40B4-BE49-F238E27FC236}">
                    <a16:creationId xmlns:a16="http://schemas.microsoft.com/office/drawing/2014/main" id="{3D122D42-EC2D-4EA3-B30B-F04AB9CE8871}"/>
                  </a:ext>
                </a:extLst>
              </p:cNvPr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9523" name="Группа 15">
              <a:extLst>
                <a:ext uri="{FF2B5EF4-FFF2-40B4-BE49-F238E27FC236}">
                  <a16:creationId xmlns:a16="http://schemas.microsoft.com/office/drawing/2014/main" id="{E5F51B7B-669F-48A3-8DA6-0C7BA340DA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>
                <a:extLst>
                  <a:ext uri="{FF2B5EF4-FFF2-40B4-BE49-F238E27FC236}">
                    <a16:creationId xmlns:a16="http://schemas.microsoft.com/office/drawing/2014/main" id="{E9FAECDA-935F-47FC-9EDF-F171EEAC37AB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57E3F105-B981-4D18-B2DA-BF7426CD0225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19524" name="Группа 18">
              <a:extLst>
                <a:ext uri="{FF2B5EF4-FFF2-40B4-BE49-F238E27FC236}">
                  <a16:creationId xmlns:a16="http://schemas.microsoft.com/office/drawing/2014/main" id="{23C36691-D42A-4B83-A742-0A9E6BF23F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>
                <a:extLst>
                  <a:ext uri="{FF2B5EF4-FFF2-40B4-BE49-F238E27FC236}">
                    <a16:creationId xmlns:a16="http://schemas.microsoft.com/office/drawing/2014/main" id="{C69D38FA-122C-4165-B2BD-F67049DA901C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24DFBBD2-52AC-45BA-AAAD-05B2E2E67F00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>
            <a:extLst>
              <a:ext uri="{FF2B5EF4-FFF2-40B4-BE49-F238E27FC236}">
                <a16:creationId xmlns:a16="http://schemas.microsoft.com/office/drawing/2014/main" id="{828741D2-54ED-48BC-A9FF-2B854CA55DEC}"/>
              </a:ext>
            </a:extLst>
          </p:cNvPr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>
              <a:extLst>
                <a:ext uri="{FF2B5EF4-FFF2-40B4-BE49-F238E27FC236}">
                  <a16:creationId xmlns:a16="http://schemas.microsoft.com/office/drawing/2014/main" id="{6309BD8F-5DE0-452D-9BD5-F9CD497CD17B}"/>
                </a:ext>
              </a:extLst>
            </p:cNvPr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>
              <a:extLst>
                <a:ext uri="{FF2B5EF4-FFF2-40B4-BE49-F238E27FC236}">
                  <a16:creationId xmlns:a16="http://schemas.microsoft.com/office/drawing/2014/main" id="{44AF10DA-317A-44AF-9669-413BCA7858CA}"/>
                </a:ext>
              </a:extLst>
            </p:cNvPr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>
              <a:extLst>
                <a:ext uri="{FF2B5EF4-FFF2-40B4-BE49-F238E27FC236}">
                  <a16:creationId xmlns:a16="http://schemas.microsoft.com/office/drawing/2014/main" id="{B1AABBB7-DF3B-4767-8528-86C763B27CB7}"/>
                </a:ext>
              </a:extLst>
            </p:cNvPr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>
              <a:extLst>
                <a:ext uri="{FF2B5EF4-FFF2-40B4-BE49-F238E27FC236}">
                  <a16:creationId xmlns:a16="http://schemas.microsoft.com/office/drawing/2014/main" id="{A3DAA462-36B7-46C5-A23C-AB4EF2314D40}"/>
                </a:ext>
              </a:extLst>
            </p:cNvPr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BA32C3B8-39FC-4B97-B49F-63B72B50A549}"/>
              </a:ext>
            </a:extLst>
          </p:cNvPr>
          <p:cNvSpPr/>
          <p:nvPr/>
        </p:nvSpPr>
        <p:spPr>
          <a:xfrm>
            <a:off x="2286000" y="1304925"/>
            <a:ext cx="457200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33" name="Шестиугольник 32">
            <a:extLst>
              <a:ext uri="{FF2B5EF4-FFF2-40B4-BE49-F238E27FC236}">
                <a16:creationId xmlns:a16="http://schemas.microsoft.com/office/drawing/2014/main" id="{E9E08A79-E492-482B-AA93-021C5248DC0F}"/>
              </a:ext>
            </a:extLst>
          </p:cNvPr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>
            <a:extLst>
              <a:ext uri="{FF2B5EF4-FFF2-40B4-BE49-F238E27FC236}">
                <a16:creationId xmlns:a16="http://schemas.microsoft.com/office/drawing/2014/main" id="{E72120BB-5DE1-436F-82AB-F69E3B3AAC14}"/>
              </a:ext>
            </a:extLst>
          </p:cNvPr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>
            <a:extLst>
              <a:ext uri="{FF2B5EF4-FFF2-40B4-BE49-F238E27FC236}">
                <a16:creationId xmlns:a16="http://schemas.microsoft.com/office/drawing/2014/main" id="{EAEBEEA7-2E56-4CF3-BEF8-59212BEF926C}"/>
              </a:ext>
            </a:extLst>
          </p:cNvPr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>
            <a:extLst>
              <a:ext uri="{FF2B5EF4-FFF2-40B4-BE49-F238E27FC236}">
                <a16:creationId xmlns:a16="http://schemas.microsoft.com/office/drawing/2014/main" id="{69E1BF91-378A-4DAB-9899-3EB1E628D1C0}"/>
              </a:ext>
            </a:extLst>
          </p:cNvPr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>
            <a:extLst>
              <a:ext uri="{FF2B5EF4-FFF2-40B4-BE49-F238E27FC236}">
                <a16:creationId xmlns:a16="http://schemas.microsoft.com/office/drawing/2014/main" id="{1177B4C2-7020-4DBF-82DC-8980F53CED29}"/>
              </a:ext>
            </a:extLst>
          </p:cNvPr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>
            <a:extLst>
              <a:ext uri="{FF2B5EF4-FFF2-40B4-BE49-F238E27FC236}">
                <a16:creationId xmlns:a16="http://schemas.microsoft.com/office/drawing/2014/main" id="{294D0EA6-B5FA-4602-B77D-FC72B9091F8D}"/>
              </a:ext>
            </a:extLst>
          </p:cNvPr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>
            <a:extLst>
              <a:ext uri="{FF2B5EF4-FFF2-40B4-BE49-F238E27FC236}">
                <a16:creationId xmlns:a16="http://schemas.microsoft.com/office/drawing/2014/main" id="{86C5128F-DB3A-4197-A41A-CBFA80C8D357}"/>
              </a:ext>
            </a:extLst>
          </p:cNvPr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>
            <a:extLst>
              <a:ext uri="{FF2B5EF4-FFF2-40B4-BE49-F238E27FC236}">
                <a16:creationId xmlns:a16="http://schemas.microsoft.com/office/drawing/2014/main" id="{39FCFEB1-DC25-4BBA-9BD2-C710C9537515}"/>
              </a:ext>
            </a:extLst>
          </p:cNvPr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>
            <a:extLst>
              <a:ext uri="{FF2B5EF4-FFF2-40B4-BE49-F238E27FC236}">
                <a16:creationId xmlns:a16="http://schemas.microsoft.com/office/drawing/2014/main" id="{45D6C41E-7587-4B25-93B8-1FB7D4F7180B}"/>
              </a:ext>
            </a:extLst>
          </p:cNvPr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>
            <a:extLst>
              <a:ext uri="{FF2B5EF4-FFF2-40B4-BE49-F238E27FC236}">
                <a16:creationId xmlns:a16="http://schemas.microsoft.com/office/drawing/2014/main" id="{194F37C2-BF26-4DCB-BBED-F7FB20AC60FC}"/>
              </a:ext>
            </a:extLst>
          </p:cNvPr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>
            <a:extLst>
              <a:ext uri="{FF2B5EF4-FFF2-40B4-BE49-F238E27FC236}">
                <a16:creationId xmlns:a16="http://schemas.microsoft.com/office/drawing/2014/main" id="{E98CA0D0-9495-4163-9437-3D066D62108F}"/>
              </a:ext>
            </a:extLst>
          </p:cNvPr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>
            <a:extLst>
              <a:ext uri="{FF2B5EF4-FFF2-40B4-BE49-F238E27FC236}">
                <a16:creationId xmlns:a16="http://schemas.microsoft.com/office/drawing/2014/main" id="{8E0A759D-F4F8-4CD6-A088-F08CBC4BBC64}"/>
              </a:ext>
            </a:extLst>
          </p:cNvPr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>
            <a:extLst>
              <a:ext uri="{FF2B5EF4-FFF2-40B4-BE49-F238E27FC236}">
                <a16:creationId xmlns:a16="http://schemas.microsoft.com/office/drawing/2014/main" id="{AF1ADA91-415F-4E7D-B850-15FB4CD983ED}"/>
              </a:ext>
            </a:extLst>
          </p:cNvPr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>
            <a:extLst>
              <a:ext uri="{FF2B5EF4-FFF2-40B4-BE49-F238E27FC236}">
                <a16:creationId xmlns:a16="http://schemas.microsoft.com/office/drawing/2014/main" id="{A99B82F1-A662-4621-AFF6-3C2E5870E340}"/>
              </a:ext>
            </a:extLst>
          </p:cNvPr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>
            <a:extLst>
              <a:ext uri="{FF2B5EF4-FFF2-40B4-BE49-F238E27FC236}">
                <a16:creationId xmlns:a16="http://schemas.microsoft.com/office/drawing/2014/main" id="{C7041A2D-F71B-44B3-8508-686D64CAAED4}"/>
              </a:ext>
            </a:extLst>
          </p:cNvPr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19484" name="TextBox 48">
            <a:extLst>
              <a:ext uri="{FF2B5EF4-FFF2-40B4-BE49-F238E27FC236}">
                <a16:creationId xmlns:a16="http://schemas.microsoft.com/office/drawing/2014/main" id="{A4C1963B-04BF-4AE7-9FD9-BBAA09BD5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75" y="714375"/>
            <a:ext cx="357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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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953E"/>
              </a:buClr>
              <a:buFont typeface="Wingdings 2" panose="05020102010507070707" pitchFamily="18" charset="2"/>
              <a:buChar char="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8BD52"/>
              </a:buClr>
              <a:buFont typeface="Wingdings 2" panose="050201020105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46A6BD"/>
              </a:buClr>
              <a:buFont typeface="Wingdings 2" panose="050201020105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6A6BD"/>
              </a:buClr>
              <a:buFont typeface="Wingdings 2" panose="050201020105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6A6BD"/>
              </a:buClr>
              <a:buFont typeface="Wingdings 2" panose="050201020105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6A6BD"/>
              </a:buClr>
              <a:buFont typeface="Wingdings 2" panose="050201020105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6A6BD"/>
              </a:buClr>
              <a:buFont typeface="Wingdings 2" panose="05020102010507070707" pitchFamily="18" charset="2"/>
              <a:buChar char="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/>
              <a:t>3</a:t>
            </a:r>
            <a:endParaRPr lang="ru-RU" altLang="ru-RU" sz="1800"/>
          </a:p>
        </p:txBody>
      </p:sp>
      <p:sp>
        <p:nvSpPr>
          <p:cNvPr id="56" name="Овал 55">
            <a:hlinkClick r:id="rId9" action="ppaction://hlinksldjump"/>
            <a:extLst>
              <a:ext uri="{FF2B5EF4-FFF2-40B4-BE49-F238E27FC236}">
                <a16:creationId xmlns:a16="http://schemas.microsoft.com/office/drawing/2014/main" id="{DF9F7CEE-417E-4A40-893C-29C533144A5A}"/>
              </a:ext>
            </a:extLst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9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19486" name="Группа 60">
            <a:extLst>
              <a:ext uri="{FF2B5EF4-FFF2-40B4-BE49-F238E27FC236}">
                <a16:creationId xmlns:a16="http://schemas.microsoft.com/office/drawing/2014/main" id="{A7A27915-79BE-4B4B-864C-E89B054904EA}"/>
              </a:ext>
            </a:extLst>
          </p:cNvPr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2" name="Семиугольник 61">
              <a:extLst>
                <a:ext uri="{FF2B5EF4-FFF2-40B4-BE49-F238E27FC236}">
                  <a16:creationId xmlns:a16="http://schemas.microsoft.com/office/drawing/2014/main" id="{9D02C4A5-AE14-4C38-8549-7D93F357F0D2}"/>
                </a:ext>
              </a:extLst>
            </p:cNvPr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9506" name="TextBox 62">
              <a:extLst>
                <a:ext uri="{FF2B5EF4-FFF2-40B4-BE49-F238E27FC236}">
                  <a16:creationId xmlns:a16="http://schemas.microsoft.com/office/drawing/2014/main" id="{F3AE4E61-B45F-4680-9BE3-B512210BDC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12</a:t>
              </a:r>
            </a:p>
          </p:txBody>
        </p:sp>
        <p:sp>
          <p:nvSpPr>
            <p:cNvPr id="19507" name="TextBox 63">
              <a:extLst>
                <a:ext uri="{FF2B5EF4-FFF2-40B4-BE49-F238E27FC236}">
                  <a16:creationId xmlns:a16="http://schemas.microsoft.com/office/drawing/2014/main" id="{BDC96609-A357-4602-AC13-3942CACA4C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19508" name="TextBox 64">
              <a:extLst>
                <a:ext uri="{FF2B5EF4-FFF2-40B4-BE49-F238E27FC236}">
                  <a16:creationId xmlns:a16="http://schemas.microsoft.com/office/drawing/2014/main" id="{FCC34E91-9A45-4816-B577-CE0684E652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19509" name="TextBox 65">
              <a:extLst>
                <a:ext uri="{FF2B5EF4-FFF2-40B4-BE49-F238E27FC236}">
                  <a16:creationId xmlns:a16="http://schemas.microsoft.com/office/drawing/2014/main" id="{2FB7EDE5-229D-4F69-B453-275CEB4228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9510" name="TextBox 66">
              <a:extLst>
                <a:ext uri="{FF2B5EF4-FFF2-40B4-BE49-F238E27FC236}">
                  <a16:creationId xmlns:a16="http://schemas.microsoft.com/office/drawing/2014/main" id="{3D483BB7-2FBB-4F72-B5FF-43B3A36BCC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9511" name="TextBox 67">
              <a:extLst>
                <a:ext uri="{FF2B5EF4-FFF2-40B4-BE49-F238E27FC236}">
                  <a16:creationId xmlns:a16="http://schemas.microsoft.com/office/drawing/2014/main" id="{C4CF8CBF-C6AB-4176-99D0-53C45E8CA5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9512" name="TextBox 68">
              <a:extLst>
                <a:ext uri="{FF2B5EF4-FFF2-40B4-BE49-F238E27FC236}">
                  <a16:creationId xmlns:a16="http://schemas.microsoft.com/office/drawing/2014/main" id="{7E5EE981-4839-4C7E-BCA4-76C3782D9F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9513" name="TextBox 69">
              <a:extLst>
                <a:ext uri="{FF2B5EF4-FFF2-40B4-BE49-F238E27FC236}">
                  <a16:creationId xmlns:a16="http://schemas.microsoft.com/office/drawing/2014/main" id="{2A39D8C3-73E0-4767-A6E3-20F489D912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19514" name="TextBox 70">
              <a:extLst>
                <a:ext uri="{FF2B5EF4-FFF2-40B4-BE49-F238E27FC236}">
                  <a16:creationId xmlns:a16="http://schemas.microsoft.com/office/drawing/2014/main" id="{21DD2B29-C101-4418-80A1-FE1CD14E65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7</a:t>
              </a:r>
            </a:p>
          </p:txBody>
        </p:sp>
        <p:sp>
          <p:nvSpPr>
            <p:cNvPr id="19515" name="TextBox 71">
              <a:extLst>
                <a:ext uri="{FF2B5EF4-FFF2-40B4-BE49-F238E27FC236}">
                  <a16:creationId xmlns:a16="http://schemas.microsoft.com/office/drawing/2014/main" id="{154CF9A9-4295-44FC-8F1A-C5AF787434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19516" name="TextBox 72">
              <a:extLst>
                <a:ext uri="{FF2B5EF4-FFF2-40B4-BE49-F238E27FC236}">
                  <a16:creationId xmlns:a16="http://schemas.microsoft.com/office/drawing/2014/main" id="{0741490A-2F73-4B16-BE64-47DB84CB85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19517" name="TextBox 73">
              <a:extLst>
                <a:ext uri="{FF2B5EF4-FFF2-40B4-BE49-F238E27FC236}">
                  <a16:creationId xmlns:a16="http://schemas.microsoft.com/office/drawing/2014/main" id="{2B8C0D9A-0DCE-47A6-AA2A-C601026EF6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11</a:t>
              </a:r>
            </a:p>
          </p:txBody>
        </p:sp>
      </p:grpSp>
      <p:grpSp>
        <p:nvGrpSpPr>
          <p:cNvPr id="22" name="Группа 111">
            <a:extLst>
              <a:ext uri="{FF2B5EF4-FFF2-40B4-BE49-F238E27FC236}">
                <a16:creationId xmlns:a16="http://schemas.microsoft.com/office/drawing/2014/main" id="{04649940-9A5A-47D2-BDB3-EA9FDAB088C8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6" name="Прямоугольник 75">
              <a:extLst>
                <a:ext uri="{FF2B5EF4-FFF2-40B4-BE49-F238E27FC236}">
                  <a16:creationId xmlns:a16="http://schemas.microsoft.com/office/drawing/2014/main" id="{5EC74610-722B-44A0-AB30-4FCB086C401B}"/>
                </a:ext>
              </a:extLst>
            </p:cNvPr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7" name="Равнобедренный треугольник 76">
              <a:extLst>
                <a:ext uri="{FF2B5EF4-FFF2-40B4-BE49-F238E27FC236}">
                  <a16:creationId xmlns:a16="http://schemas.microsoft.com/office/drawing/2014/main" id="{62CCD558-03E7-4CC5-94AB-353F263C8BB2}"/>
                </a:ext>
              </a:extLst>
            </p:cNvPr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78" name="Равнобедренный треугольник 77">
              <a:extLst>
                <a:ext uri="{FF2B5EF4-FFF2-40B4-BE49-F238E27FC236}">
                  <a16:creationId xmlns:a16="http://schemas.microsoft.com/office/drawing/2014/main" id="{B422CFD7-9F8C-423D-808C-86B4486BD978}"/>
                </a:ext>
              </a:extLst>
            </p:cNvPr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>
            <a:extLst>
              <a:ext uri="{FF2B5EF4-FFF2-40B4-BE49-F238E27FC236}">
                <a16:creationId xmlns:a16="http://schemas.microsoft.com/office/drawing/2014/main" id="{ACC5E127-4B76-48A9-899F-EFD751BAD322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id="{9A882351-088A-493F-AC97-2E9A5A92E76F}"/>
                </a:ext>
              </a:extLst>
            </p:cNvPr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1" name="Равнобедренный треугольник 80">
              <a:extLst>
                <a:ext uri="{FF2B5EF4-FFF2-40B4-BE49-F238E27FC236}">
                  <a16:creationId xmlns:a16="http://schemas.microsoft.com/office/drawing/2014/main" id="{21B30CBA-FF55-4145-A8DB-C9F2B9953C41}"/>
                </a:ext>
              </a:extLst>
            </p:cNvPr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2" name="Равнобедренный треугольник 81">
              <a:extLst>
                <a:ext uri="{FF2B5EF4-FFF2-40B4-BE49-F238E27FC236}">
                  <a16:creationId xmlns:a16="http://schemas.microsoft.com/office/drawing/2014/main" id="{97788B59-FE24-4CF4-9FAC-51BC30EC9E6F}"/>
                </a:ext>
              </a:extLst>
            </p:cNvPr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3" name="Диаграмма 91">
            <a:extLst>
              <a:ext uri="{FF2B5EF4-FFF2-40B4-BE49-F238E27FC236}">
                <a16:creationId xmlns:a16="http://schemas.microsoft.com/office/drawing/2014/main" id="{5536F752-CB3C-47D7-A4F3-FCDA6075F5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0281040"/>
              </p:ext>
            </p:extLst>
          </p:nvPr>
        </p:nvGraphicFramePr>
        <p:xfrm>
          <a:off x="35720" y="994338"/>
          <a:ext cx="2857500" cy="135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93" name="Picture 2">
            <a:extLst>
              <a:ext uri="{FF2B5EF4-FFF2-40B4-BE49-F238E27FC236}">
                <a16:creationId xmlns:a16="http://schemas.microsoft.com/office/drawing/2014/main" id="{2888CB26-C156-4BEB-A118-EC7882453F7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Овальная выноска 93">
            <a:extLst>
              <a:ext uri="{FF2B5EF4-FFF2-40B4-BE49-F238E27FC236}">
                <a16:creationId xmlns:a16="http://schemas.microsoft.com/office/drawing/2014/main" id="{3EBE4706-E832-4571-9398-3E398BA8FB78}"/>
              </a:ext>
            </a:extLst>
          </p:cNvPr>
          <p:cNvSpPr/>
          <p:nvPr/>
        </p:nvSpPr>
        <p:spPr>
          <a:xfrm>
            <a:off x="2500313" y="1571625"/>
            <a:ext cx="4429125" cy="857250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Зал считает, </a:t>
            </a:r>
            <a:r>
              <a:rPr lang="en-US" sz="2000" b="1" dirty="0">
                <a:solidFill>
                  <a:schemeClr val="bg1"/>
                </a:solidFill>
              </a:rPr>
              <a:t>D</a:t>
            </a:r>
            <a:r>
              <a:rPr lang="ru-RU" sz="2000" b="1" dirty="0">
                <a:solidFill>
                  <a:schemeClr val="bg1"/>
                </a:solidFill>
              </a:rPr>
              <a:t>: Мексика, но зал может ошибаться</a:t>
            </a:r>
          </a:p>
        </p:txBody>
      </p:sp>
      <p:sp>
        <p:nvSpPr>
          <p:cNvPr id="95" name="Овальная выноска 94">
            <a:extLst>
              <a:ext uri="{FF2B5EF4-FFF2-40B4-BE49-F238E27FC236}">
                <a16:creationId xmlns:a16="http://schemas.microsoft.com/office/drawing/2014/main" id="{D287191C-75BC-4DA5-B711-5A5894BDB707}"/>
              </a:ext>
            </a:extLst>
          </p:cNvPr>
          <p:cNvSpPr/>
          <p:nvPr/>
        </p:nvSpPr>
        <p:spPr>
          <a:xfrm>
            <a:off x="2533549" y="1562100"/>
            <a:ext cx="4429125" cy="928688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Я думаю, </a:t>
            </a:r>
            <a:r>
              <a:rPr lang="en-US" sz="2000" b="1" dirty="0">
                <a:solidFill>
                  <a:schemeClr val="bg1"/>
                </a:solidFill>
              </a:rPr>
              <a:t>A</a:t>
            </a:r>
            <a:r>
              <a:rPr lang="ru-RU" sz="2000" b="1" dirty="0">
                <a:solidFill>
                  <a:schemeClr val="bg1"/>
                </a:solidFill>
              </a:rPr>
              <a:t>: Китай, но могу ошибаться</a:t>
            </a:r>
          </a:p>
        </p:txBody>
      </p:sp>
      <p:pic>
        <p:nvPicPr>
          <p:cNvPr id="86" name="ELPHRG01.wav">
            <a:hlinkClick r:id="" action="ppaction://media"/>
            <a:extLst>
              <a:ext uri="{FF2B5EF4-FFF2-40B4-BE49-F238E27FC236}">
                <a16:creationId xmlns:a16="http://schemas.microsoft.com/office/drawing/2014/main" id="{A46993C6-3625-4BC9-A0E0-161726BA45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3">
            <a:extLst>
              <a:ext uri="{FF2B5EF4-FFF2-40B4-BE49-F238E27FC236}">
                <a16:creationId xmlns:a16="http://schemas.microsoft.com/office/drawing/2014/main" id="{4A91627F-15E0-478E-9152-94CB865E4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MSj00746380000[1].wav">
            <a:hlinkClick r:id="" action="ppaction://media"/>
            <a:extLst>
              <a:ext uri="{FF2B5EF4-FFF2-40B4-BE49-F238E27FC236}">
                <a16:creationId xmlns:a16="http://schemas.microsoft.com/office/drawing/2014/main" id="{892A2380-2893-4EB9-8262-DC2FDE13A33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67">
            <a:hlinkClick r:id="" action="ppaction://media"/>
            <a:extLst>
              <a:ext uri="{FF2B5EF4-FFF2-40B4-BE49-F238E27FC236}">
                <a16:creationId xmlns:a16="http://schemas.microsoft.com/office/drawing/2014/main" id="{C7E400A5-1AFC-46EC-8109-ED888E5CDF60}"/>
              </a:ext>
            </a:extLst>
          </p:cNvPr>
          <p:cNvPicPr>
            <a:picLocks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8-конечная звезда 74">
            <a:hlinkClick r:id="rId16" action="ppaction://hlinksldjump"/>
            <a:extLst>
              <a:ext uri="{FF2B5EF4-FFF2-40B4-BE49-F238E27FC236}">
                <a16:creationId xmlns:a16="http://schemas.microsoft.com/office/drawing/2014/main" id="{8F024DAD-C17A-488A-9186-9D8449BE51BB}"/>
              </a:ext>
            </a:extLst>
          </p:cNvPr>
          <p:cNvSpPr/>
          <p:nvPr/>
        </p:nvSpPr>
        <p:spPr>
          <a:xfrm>
            <a:off x="4108450" y="749300"/>
            <a:ext cx="4429125" cy="3071813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6" action="ppaction://hlinksldjump"/>
              </a:rPr>
              <a:t>У Вас 1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hlinkClick r:id="rId16" action="ppaction://hlinksldjump"/>
              </a:rPr>
              <a:t>2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6" action="ppaction://hlinksldjump"/>
              </a:rPr>
              <a:t>5 000 очков.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6" action="ppaction://hlinksldjump"/>
              </a:rPr>
              <a:t>Вы можете продолжить игру!</a:t>
            </a:r>
            <a:endParaRPr lang="ru-RU" sz="2800" dirty="0"/>
          </a:p>
        </p:txBody>
      </p:sp>
      <p:sp>
        <p:nvSpPr>
          <p:cNvPr id="79" name="8-конечная звезда 78">
            <a:hlinkClick r:id="rId9" action="ppaction://hlinksldjump"/>
            <a:extLst>
              <a:ext uri="{FF2B5EF4-FFF2-40B4-BE49-F238E27FC236}">
                <a16:creationId xmlns:a16="http://schemas.microsoft.com/office/drawing/2014/main" id="{1343BAA6-00B1-49E8-A154-C9E62189835F}"/>
              </a:ext>
            </a:extLst>
          </p:cNvPr>
          <p:cNvSpPr/>
          <p:nvPr/>
        </p:nvSpPr>
        <p:spPr>
          <a:xfrm>
            <a:off x="71438" y="1506538"/>
            <a:ext cx="5000625" cy="3143250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9" action="ppaction://hlinksldjump"/>
              </a:rPr>
              <a:t>Игра закончена.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9" action="ppaction://hlinksldjump"/>
              </a:rPr>
              <a:t>Вы набрали: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FFC000"/>
                </a:solidFill>
                <a:hlinkClick r:id="rId9" action="ppaction://hlinksldjump"/>
              </a:rPr>
              <a:t>32 000 очков.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hlinkClick r:id="rId9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amond/>
    <p:sndAc>
      <p:stSnd>
        <p:snd r:embed="rId8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5" fill="hold"/>
                                        <p:tgtEl>
                                          <p:spTgt spid="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4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95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8695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 nodeType="clickPar">
                      <p:stCondLst>
                        <p:cond delay="0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 nodeType="clickPar">
                      <p:stCondLst>
                        <p:cond delay="0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3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 nodeType="clickPar">
                      <p:stCondLst>
                        <p:cond delay="0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 nodeType="clickPar">
                      <p:stCondLst>
                        <p:cond delay="0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showWhenStopped="0">
                <p:cTn id="1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"/>
                </p:tgtEl>
              </p:cMediaNode>
            </p:audio>
            <p:audio>
              <p:cMediaNode showWhenStopped="0"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9"/>
                </p:tgtEl>
              </p:cMediaNode>
            </p:audio>
          </p:childTnLst>
        </p:cTn>
      </p:par>
    </p:tnLst>
    <p:bldLst>
      <p:bldP spid="5" grpId="0" animBg="1"/>
      <p:bldP spid="8" grpId="0" animBg="1"/>
      <p:bldP spid="44" grpId="0" animBg="1"/>
      <p:bldGraphic spid="3" grpId="0">
        <p:bldAsOne/>
      </p:bldGraphic>
      <p:bldGraphic spid="3" grpId="1">
        <p:bldAsOne/>
      </p:bldGraphic>
      <p:bldP spid="94" grpId="0" animBg="1"/>
      <p:bldP spid="94" grpId="1" animBg="1"/>
      <p:bldP spid="95" grpId="0" animBg="1"/>
      <p:bldP spid="95" grpId="1" animBg="1"/>
      <p:bldP spid="75" grpId="0" animBg="1"/>
      <p:bldP spid="79" grpId="0" animBg="1"/>
      <p:bldP spid="79" grpId="1" animBg="1"/>
      <p:bldP spid="79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>
            <a:extLst>
              <a:ext uri="{FF2B5EF4-FFF2-40B4-BE49-F238E27FC236}">
                <a16:creationId xmlns:a16="http://schemas.microsoft.com/office/drawing/2014/main" id="{342554F7-0EF1-4FD3-8417-74180A38F167}"/>
              </a:ext>
            </a:extLst>
          </p:cNvPr>
          <p:cNvSpPr/>
          <p:nvPr/>
        </p:nvSpPr>
        <p:spPr>
          <a:xfrm>
            <a:off x="395288" y="2349500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800">
                <a:solidFill>
                  <a:srgbClr val="FFFFFF"/>
                </a:solidFill>
              </a:rPr>
              <a:t>Вопрос: како</a:t>
            </a:r>
            <a:r>
              <a:rPr lang="ru-RU" sz="2800">
                <a:solidFill>
                  <a:srgbClr val="FFFFFF"/>
                </a:solidFill>
                <a:latin typeface="Arial" charset="0"/>
              </a:rPr>
              <a:t>й глагол стоит в неопределенной форме?</a:t>
            </a:r>
          </a:p>
        </p:txBody>
      </p:sp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id="{A7739C89-56A8-4712-A8F6-40E4486D5FCB}"/>
              </a:ext>
            </a:extLst>
          </p:cNvPr>
          <p:cNvSpPr/>
          <p:nvPr/>
        </p:nvSpPr>
        <p:spPr>
          <a:xfrm>
            <a:off x="0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>
                <a:solidFill>
                  <a:srgbClr val="FFC000"/>
                </a:solidFill>
              </a:rPr>
              <a:t>A:</a:t>
            </a:r>
            <a:r>
              <a:rPr lang="ru-RU" sz="2800" b="1">
                <a:solidFill>
                  <a:srgbClr val="FFC000"/>
                </a:solidFill>
              </a:rPr>
              <a:t> </a:t>
            </a:r>
            <a:r>
              <a:rPr lang="ru-RU" sz="2800" b="1">
                <a:solidFill>
                  <a:srgbClr val="FFC000"/>
                </a:solidFill>
                <a:latin typeface="Arial" charset="0"/>
              </a:rPr>
              <a:t>нести</a:t>
            </a:r>
            <a:endParaRPr lang="ru-RU" b="1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6" name="Шестиугольник 5">
            <a:extLst>
              <a:ext uri="{FF2B5EF4-FFF2-40B4-BE49-F238E27FC236}">
                <a16:creationId xmlns:a16="http://schemas.microsoft.com/office/drawing/2014/main" id="{43FA96E4-1E7A-408A-97E3-467C88CE40DE}"/>
              </a:ext>
            </a:extLst>
          </p:cNvPr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>
                <a:solidFill>
                  <a:srgbClr val="FFC000"/>
                </a:solidFill>
              </a:rPr>
              <a:t>C:</a:t>
            </a:r>
            <a:r>
              <a:rPr lang="ru-RU" sz="2800" b="1">
                <a:solidFill>
                  <a:srgbClr val="FFC000"/>
                </a:solidFill>
              </a:rPr>
              <a:t> </a:t>
            </a:r>
            <a:r>
              <a:rPr lang="ru-RU" sz="2800" b="1">
                <a:solidFill>
                  <a:srgbClr val="FFC000"/>
                </a:solidFill>
                <a:latin typeface="Arial" charset="0"/>
              </a:rPr>
              <a:t>смеётся</a:t>
            </a:r>
            <a:endParaRPr lang="ru-RU" b="1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id="{7F35F162-72DE-4117-B912-52994568D6D8}"/>
              </a:ext>
            </a:extLst>
          </p:cNvPr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>
                <a:solidFill>
                  <a:srgbClr val="FFC000"/>
                </a:solidFill>
              </a:rPr>
              <a:t>B:</a:t>
            </a:r>
            <a:r>
              <a:rPr lang="ru-RU" sz="2800" b="1">
                <a:solidFill>
                  <a:srgbClr val="FFC000"/>
                </a:solidFill>
              </a:rPr>
              <a:t> </a:t>
            </a:r>
            <a:r>
              <a:rPr lang="ru-RU" sz="2800" b="1">
                <a:solidFill>
                  <a:srgbClr val="FFC000"/>
                </a:solidFill>
                <a:latin typeface="Arial" charset="0"/>
              </a:rPr>
              <a:t>плавали</a:t>
            </a:r>
            <a:endParaRPr lang="ru-RU" b="1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8" name="Шестиугольник 7">
            <a:extLst>
              <a:ext uri="{FF2B5EF4-FFF2-40B4-BE49-F238E27FC236}">
                <a16:creationId xmlns:a16="http://schemas.microsoft.com/office/drawing/2014/main" id="{B6500016-4C0A-4937-B85E-BD1D3AFDE365}"/>
              </a:ext>
            </a:extLst>
          </p:cNvPr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>
                <a:solidFill>
                  <a:srgbClr val="FFC000"/>
                </a:solidFill>
              </a:rPr>
              <a:t>D:</a:t>
            </a:r>
            <a:r>
              <a:rPr lang="ru-RU" sz="2800" b="1">
                <a:solidFill>
                  <a:srgbClr val="FFC000"/>
                </a:solidFill>
                <a:latin typeface="Arial" charset="0"/>
              </a:rPr>
              <a:t> берёг</a:t>
            </a:r>
            <a:endParaRPr lang="ru-RU" b="1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F070BDCA-8219-4C7C-B5C2-5860B0552D62}"/>
              </a:ext>
            </a:extLst>
          </p:cNvPr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86CB7D6C-230B-49F0-ABCB-2418346C8503}"/>
              </a:ext>
            </a:extLst>
          </p:cNvPr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41D43E0B-8E7F-494E-816E-2EDB9EEED330}"/>
              </a:ext>
            </a:extLst>
          </p:cNvPr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>
            <a:extLst>
              <a:ext uri="{FF2B5EF4-FFF2-40B4-BE49-F238E27FC236}">
                <a16:creationId xmlns:a16="http://schemas.microsoft.com/office/drawing/2014/main" id="{39F05D67-4827-4D5D-B2A8-249B9DCF1586}"/>
              </a:ext>
            </a:extLst>
          </p:cNvPr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20543" name="Группа 14">
              <a:extLst>
                <a:ext uri="{FF2B5EF4-FFF2-40B4-BE49-F238E27FC236}">
                  <a16:creationId xmlns:a16="http://schemas.microsoft.com/office/drawing/2014/main" id="{CD1F835B-9E1A-411B-9083-91F09F02D8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>
                <a:extLst>
                  <a:ext uri="{FF2B5EF4-FFF2-40B4-BE49-F238E27FC236}">
                    <a16:creationId xmlns:a16="http://schemas.microsoft.com/office/drawing/2014/main" id="{9CA04CA6-8862-44F4-85DF-413358CAF701}"/>
                  </a:ext>
                </a:extLst>
              </p:cNvPr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>
                <a:extLst>
                  <a:ext uri="{FF2B5EF4-FFF2-40B4-BE49-F238E27FC236}">
                    <a16:creationId xmlns:a16="http://schemas.microsoft.com/office/drawing/2014/main" id="{5DAAAD09-57B7-40A6-AF2B-35956489C15E}"/>
                  </a:ext>
                </a:extLst>
              </p:cNvPr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0544" name="Группа 15">
              <a:extLst>
                <a:ext uri="{FF2B5EF4-FFF2-40B4-BE49-F238E27FC236}">
                  <a16:creationId xmlns:a16="http://schemas.microsoft.com/office/drawing/2014/main" id="{FFA34B60-5DD9-46F4-A5DD-54F43A8A12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>
                <a:extLst>
                  <a:ext uri="{FF2B5EF4-FFF2-40B4-BE49-F238E27FC236}">
                    <a16:creationId xmlns:a16="http://schemas.microsoft.com/office/drawing/2014/main" id="{43B3F169-082C-4016-A3B3-06037D0365E0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BE40B36E-5062-49C3-AF68-8076E6EB9AC4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0545" name="Группа 18">
              <a:extLst>
                <a:ext uri="{FF2B5EF4-FFF2-40B4-BE49-F238E27FC236}">
                  <a16:creationId xmlns:a16="http://schemas.microsoft.com/office/drawing/2014/main" id="{AFFF5D4B-67D0-4886-95F5-98505ADCD7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>
                <a:extLst>
                  <a:ext uri="{FF2B5EF4-FFF2-40B4-BE49-F238E27FC236}">
                    <a16:creationId xmlns:a16="http://schemas.microsoft.com/office/drawing/2014/main" id="{C46A12C6-4A63-407A-BBB4-17FE6D6041A1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2982F374-1DBE-4630-84BE-F7C77385142A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>
            <a:extLst>
              <a:ext uri="{FF2B5EF4-FFF2-40B4-BE49-F238E27FC236}">
                <a16:creationId xmlns:a16="http://schemas.microsoft.com/office/drawing/2014/main" id="{01C044C1-C9F6-46FE-8772-CBF9EB245709}"/>
              </a:ext>
            </a:extLst>
          </p:cNvPr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>
              <a:extLst>
                <a:ext uri="{FF2B5EF4-FFF2-40B4-BE49-F238E27FC236}">
                  <a16:creationId xmlns:a16="http://schemas.microsoft.com/office/drawing/2014/main" id="{343FED94-34D7-4CF7-9AD2-234973E2E948}"/>
                </a:ext>
              </a:extLst>
            </p:cNvPr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>
              <a:extLst>
                <a:ext uri="{FF2B5EF4-FFF2-40B4-BE49-F238E27FC236}">
                  <a16:creationId xmlns:a16="http://schemas.microsoft.com/office/drawing/2014/main" id="{19569237-D271-4938-B6D1-751485FC4ACD}"/>
                </a:ext>
              </a:extLst>
            </p:cNvPr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>
              <a:extLst>
                <a:ext uri="{FF2B5EF4-FFF2-40B4-BE49-F238E27FC236}">
                  <a16:creationId xmlns:a16="http://schemas.microsoft.com/office/drawing/2014/main" id="{68F198CB-03C6-47AF-AB12-ADF35A4B52A9}"/>
                </a:ext>
              </a:extLst>
            </p:cNvPr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>
              <a:extLst>
                <a:ext uri="{FF2B5EF4-FFF2-40B4-BE49-F238E27FC236}">
                  <a16:creationId xmlns:a16="http://schemas.microsoft.com/office/drawing/2014/main" id="{22D61822-31AD-4475-97B3-CBE65B9A269B}"/>
                </a:ext>
              </a:extLst>
            </p:cNvPr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3" name="Шестиугольник 32">
            <a:extLst>
              <a:ext uri="{FF2B5EF4-FFF2-40B4-BE49-F238E27FC236}">
                <a16:creationId xmlns:a16="http://schemas.microsoft.com/office/drawing/2014/main" id="{7A5BC3E3-7FD0-425F-B0B7-D9EBC66457C5}"/>
              </a:ext>
            </a:extLst>
          </p:cNvPr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>
            <a:extLst>
              <a:ext uri="{FF2B5EF4-FFF2-40B4-BE49-F238E27FC236}">
                <a16:creationId xmlns:a16="http://schemas.microsoft.com/office/drawing/2014/main" id="{43A6F8B5-8E02-4904-93A3-E88B09FFF9B1}"/>
              </a:ext>
            </a:extLst>
          </p:cNvPr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>
            <a:extLst>
              <a:ext uri="{FF2B5EF4-FFF2-40B4-BE49-F238E27FC236}">
                <a16:creationId xmlns:a16="http://schemas.microsoft.com/office/drawing/2014/main" id="{FCAC4A41-8FEF-425B-92E8-6C58AD29C927}"/>
              </a:ext>
            </a:extLst>
          </p:cNvPr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>
            <a:extLst>
              <a:ext uri="{FF2B5EF4-FFF2-40B4-BE49-F238E27FC236}">
                <a16:creationId xmlns:a16="http://schemas.microsoft.com/office/drawing/2014/main" id="{CD158C20-F956-4EB2-B4E7-143F67285343}"/>
              </a:ext>
            </a:extLst>
          </p:cNvPr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>
            <a:extLst>
              <a:ext uri="{FF2B5EF4-FFF2-40B4-BE49-F238E27FC236}">
                <a16:creationId xmlns:a16="http://schemas.microsoft.com/office/drawing/2014/main" id="{1FC032FA-7ACF-4B12-AEF7-9EE231FA2287}"/>
              </a:ext>
            </a:extLst>
          </p:cNvPr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>
            <a:extLst>
              <a:ext uri="{FF2B5EF4-FFF2-40B4-BE49-F238E27FC236}">
                <a16:creationId xmlns:a16="http://schemas.microsoft.com/office/drawing/2014/main" id="{E6F02787-F69A-47F3-A0C5-1BF3A06589A9}"/>
              </a:ext>
            </a:extLst>
          </p:cNvPr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>
            <a:extLst>
              <a:ext uri="{FF2B5EF4-FFF2-40B4-BE49-F238E27FC236}">
                <a16:creationId xmlns:a16="http://schemas.microsoft.com/office/drawing/2014/main" id="{2026E0A8-37B0-4392-9681-D6467F688DC4}"/>
              </a:ext>
            </a:extLst>
          </p:cNvPr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>
            <a:extLst>
              <a:ext uri="{FF2B5EF4-FFF2-40B4-BE49-F238E27FC236}">
                <a16:creationId xmlns:a16="http://schemas.microsoft.com/office/drawing/2014/main" id="{9E562B11-D5DC-4C22-B793-69CD8BF94326}"/>
              </a:ext>
            </a:extLst>
          </p:cNvPr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>
            <a:extLst>
              <a:ext uri="{FF2B5EF4-FFF2-40B4-BE49-F238E27FC236}">
                <a16:creationId xmlns:a16="http://schemas.microsoft.com/office/drawing/2014/main" id="{54A65D14-A081-4EC1-9E92-524548FD1EDE}"/>
              </a:ext>
            </a:extLst>
          </p:cNvPr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>
            <a:extLst>
              <a:ext uri="{FF2B5EF4-FFF2-40B4-BE49-F238E27FC236}">
                <a16:creationId xmlns:a16="http://schemas.microsoft.com/office/drawing/2014/main" id="{DED292C5-0F76-4F9C-B8A3-00DA942986F7}"/>
              </a:ext>
            </a:extLst>
          </p:cNvPr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>
            <a:extLst>
              <a:ext uri="{FF2B5EF4-FFF2-40B4-BE49-F238E27FC236}">
                <a16:creationId xmlns:a16="http://schemas.microsoft.com/office/drawing/2014/main" id="{17C0F00D-861B-45AB-928B-D815B1E3B7B6}"/>
              </a:ext>
            </a:extLst>
          </p:cNvPr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>
            <a:extLst>
              <a:ext uri="{FF2B5EF4-FFF2-40B4-BE49-F238E27FC236}">
                <a16:creationId xmlns:a16="http://schemas.microsoft.com/office/drawing/2014/main" id="{29BB632F-2F34-415C-B7B8-92D1B97EB876}"/>
              </a:ext>
            </a:extLst>
          </p:cNvPr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>
            <a:extLst>
              <a:ext uri="{FF2B5EF4-FFF2-40B4-BE49-F238E27FC236}">
                <a16:creationId xmlns:a16="http://schemas.microsoft.com/office/drawing/2014/main" id="{2ECEA6FA-6C82-4A56-9D4A-2AFBBCA62B0E}"/>
              </a:ext>
            </a:extLst>
          </p:cNvPr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>
            <a:extLst>
              <a:ext uri="{FF2B5EF4-FFF2-40B4-BE49-F238E27FC236}">
                <a16:creationId xmlns:a16="http://schemas.microsoft.com/office/drawing/2014/main" id="{D24B28F3-6BF0-4AF0-9B7E-9F293B6551A4}"/>
              </a:ext>
            </a:extLst>
          </p:cNvPr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>
            <a:extLst>
              <a:ext uri="{FF2B5EF4-FFF2-40B4-BE49-F238E27FC236}">
                <a16:creationId xmlns:a16="http://schemas.microsoft.com/office/drawing/2014/main" id="{A41A616D-143C-426B-95B7-77E54AFB8A10}"/>
              </a:ext>
            </a:extLst>
          </p:cNvPr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9" action="ppaction://hlinksldjump"/>
            <a:extLst>
              <a:ext uri="{FF2B5EF4-FFF2-40B4-BE49-F238E27FC236}">
                <a16:creationId xmlns:a16="http://schemas.microsoft.com/office/drawing/2014/main" id="{1D5D342F-F4B6-4A1C-BB56-CF5EEEF8C26A}"/>
              </a:ext>
            </a:extLst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9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20508" name="Группа 60">
            <a:extLst>
              <a:ext uri="{FF2B5EF4-FFF2-40B4-BE49-F238E27FC236}">
                <a16:creationId xmlns:a16="http://schemas.microsoft.com/office/drawing/2014/main" id="{BCA1D2DA-8802-4DE0-B618-2394A2E96599}"/>
              </a:ext>
            </a:extLst>
          </p:cNvPr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2" name="Семиугольник 61">
              <a:extLst>
                <a:ext uri="{FF2B5EF4-FFF2-40B4-BE49-F238E27FC236}">
                  <a16:creationId xmlns:a16="http://schemas.microsoft.com/office/drawing/2014/main" id="{4011D9AF-124B-4D41-8AE0-3B740E5DE4FF}"/>
                </a:ext>
              </a:extLst>
            </p:cNvPr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0527" name="TextBox 62">
              <a:extLst>
                <a:ext uri="{FF2B5EF4-FFF2-40B4-BE49-F238E27FC236}">
                  <a16:creationId xmlns:a16="http://schemas.microsoft.com/office/drawing/2014/main" id="{EBAB0C83-B1FC-4849-ADBA-A2DD8E48B9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12</a:t>
              </a:r>
            </a:p>
          </p:txBody>
        </p:sp>
        <p:sp>
          <p:nvSpPr>
            <p:cNvPr id="20528" name="TextBox 63">
              <a:extLst>
                <a:ext uri="{FF2B5EF4-FFF2-40B4-BE49-F238E27FC236}">
                  <a16:creationId xmlns:a16="http://schemas.microsoft.com/office/drawing/2014/main" id="{65D4963D-4647-43C4-A294-18447EBA6A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0529" name="TextBox 64">
              <a:extLst>
                <a:ext uri="{FF2B5EF4-FFF2-40B4-BE49-F238E27FC236}">
                  <a16:creationId xmlns:a16="http://schemas.microsoft.com/office/drawing/2014/main" id="{8A50C9C2-7D60-4B79-9095-970198445B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0530" name="TextBox 65">
              <a:extLst>
                <a:ext uri="{FF2B5EF4-FFF2-40B4-BE49-F238E27FC236}">
                  <a16:creationId xmlns:a16="http://schemas.microsoft.com/office/drawing/2014/main" id="{59F7AA39-5FAE-4927-A98B-50859AC5D7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0531" name="TextBox 66">
              <a:extLst>
                <a:ext uri="{FF2B5EF4-FFF2-40B4-BE49-F238E27FC236}">
                  <a16:creationId xmlns:a16="http://schemas.microsoft.com/office/drawing/2014/main" id="{6959D48C-4392-43B9-ADA1-1CC6D7896B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0532" name="TextBox 67">
              <a:extLst>
                <a:ext uri="{FF2B5EF4-FFF2-40B4-BE49-F238E27FC236}">
                  <a16:creationId xmlns:a16="http://schemas.microsoft.com/office/drawing/2014/main" id="{8A7DB724-329D-4BBF-975A-4A52384E66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0533" name="TextBox 68">
              <a:extLst>
                <a:ext uri="{FF2B5EF4-FFF2-40B4-BE49-F238E27FC236}">
                  <a16:creationId xmlns:a16="http://schemas.microsoft.com/office/drawing/2014/main" id="{31DAD7B1-6B68-4D33-8F16-743AB4DC4A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0534" name="TextBox 69">
              <a:extLst>
                <a:ext uri="{FF2B5EF4-FFF2-40B4-BE49-F238E27FC236}">
                  <a16:creationId xmlns:a16="http://schemas.microsoft.com/office/drawing/2014/main" id="{22660931-10E2-4908-A672-6368395DC4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0535" name="TextBox 70">
              <a:extLst>
                <a:ext uri="{FF2B5EF4-FFF2-40B4-BE49-F238E27FC236}">
                  <a16:creationId xmlns:a16="http://schemas.microsoft.com/office/drawing/2014/main" id="{442DB3CF-51A5-4BA7-AABC-08E16A69EF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7</a:t>
              </a:r>
            </a:p>
          </p:txBody>
        </p:sp>
        <p:sp>
          <p:nvSpPr>
            <p:cNvPr id="20536" name="TextBox 71">
              <a:extLst>
                <a:ext uri="{FF2B5EF4-FFF2-40B4-BE49-F238E27FC236}">
                  <a16:creationId xmlns:a16="http://schemas.microsoft.com/office/drawing/2014/main" id="{BFAD2C2E-FB53-43E0-8138-FE0523FE2C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0537" name="TextBox 72">
              <a:extLst>
                <a:ext uri="{FF2B5EF4-FFF2-40B4-BE49-F238E27FC236}">
                  <a16:creationId xmlns:a16="http://schemas.microsoft.com/office/drawing/2014/main" id="{6C0DFE0C-310A-4DAC-A149-0615F75B79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20538" name="TextBox 73">
              <a:extLst>
                <a:ext uri="{FF2B5EF4-FFF2-40B4-BE49-F238E27FC236}">
                  <a16:creationId xmlns:a16="http://schemas.microsoft.com/office/drawing/2014/main" id="{F9D636F6-17E2-461E-B4D6-C58DAC8543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11</a:t>
              </a:r>
            </a:p>
          </p:txBody>
        </p:sp>
      </p:grpSp>
      <p:grpSp>
        <p:nvGrpSpPr>
          <p:cNvPr id="22" name="Группа 111">
            <a:extLst>
              <a:ext uri="{FF2B5EF4-FFF2-40B4-BE49-F238E27FC236}">
                <a16:creationId xmlns:a16="http://schemas.microsoft.com/office/drawing/2014/main" id="{DB1986B9-41C1-47B0-B9E0-35628B5F69AF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6" name="Прямоугольник 75">
              <a:extLst>
                <a:ext uri="{FF2B5EF4-FFF2-40B4-BE49-F238E27FC236}">
                  <a16:creationId xmlns:a16="http://schemas.microsoft.com/office/drawing/2014/main" id="{081CDBB9-5944-425B-A282-D525FB83C850}"/>
                </a:ext>
              </a:extLst>
            </p:cNvPr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7" name="Равнобедренный треугольник 76">
              <a:extLst>
                <a:ext uri="{FF2B5EF4-FFF2-40B4-BE49-F238E27FC236}">
                  <a16:creationId xmlns:a16="http://schemas.microsoft.com/office/drawing/2014/main" id="{DF3CBB0B-70DC-4762-8F3B-D325870AD17B}"/>
                </a:ext>
              </a:extLst>
            </p:cNvPr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78" name="Равнобедренный треугольник 77">
              <a:extLst>
                <a:ext uri="{FF2B5EF4-FFF2-40B4-BE49-F238E27FC236}">
                  <a16:creationId xmlns:a16="http://schemas.microsoft.com/office/drawing/2014/main" id="{82C34531-8F7C-42AE-A254-40983B3CFA4F}"/>
                </a:ext>
              </a:extLst>
            </p:cNvPr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>
            <a:extLst>
              <a:ext uri="{FF2B5EF4-FFF2-40B4-BE49-F238E27FC236}">
                <a16:creationId xmlns:a16="http://schemas.microsoft.com/office/drawing/2014/main" id="{D7873261-3B1D-4E36-8821-70D8E677B60C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id="{D7F83F17-9203-4F3D-BCFB-ADE53179A929}"/>
                </a:ext>
              </a:extLst>
            </p:cNvPr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1" name="Равнобедренный треугольник 80">
              <a:extLst>
                <a:ext uri="{FF2B5EF4-FFF2-40B4-BE49-F238E27FC236}">
                  <a16:creationId xmlns:a16="http://schemas.microsoft.com/office/drawing/2014/main" id="{15579AC8-9C77-4443-B98E-7DCEF780C7E4}"/>
                </a:ext>
              </a:extLst>
            </p:cNvPr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2" name="Равнобедренный треугольник 81">
              <a:extLst>
                <a:ext uri="{FF2B5EF4-FFF2-40B4-BE49-F238E27FC236}">
                  <a16:creationId xmlns:a16="http://schemas.microsoft.com/office/drawing/2014/main" id="{41AD74ED-6604-4A5B-B0D2-43F594EB07E6}"/>
                </a:ext>
              </a:extLst>
            </p:cNvPr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3" name="Диаграмма 91">
            <a:extLst>
              <a:ext uri="{FF2B5EF4-FFF2-40B4-BE49-F238E27FC236}">
                <a16:creationId xmlns:a16="http://schemas.microsoft.com/office/drawing/2014/main" id="{37C5C168-DE71-4D26-A14E-C379FBDB5F5F}"/>
              </a:ext>
            </a:extLst>
          </p:cNvPr>
          <p:cNvGraphicFramePr>
            <a:graphicFrameLocks/>
          </p:cNvGraphicFramePr>
          <p:nvPr/>
        </p:nvGraphicFramePr>
        <p:xfrm>
          <a:off x="0" y="1071563"/>
          <a:ext cx="2857500" cy="135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93" name="Picture 2">
            <a:extLst>
              <a:ext uri="{FF2B5EF4-FFF2-40B4-BE49-F238E27FC236}">
                <a16:creationId xmlns:a16="http://schemas.microsoft.com/office/drawing/2014/main" id="{0884D3D1-23F9-479A-A905-EE85038BF29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Овальная выноска 93">
            <a:extLst>
              <a:ext uri="{FF2B5EF4-FFF2-40B4-BE49-F238E27FC236}">
                <a16:creationId xmlns:a16="http://schemas.microsoft.com/office/drawing/2014/main" id="{362206DE-0424-4F6B-817D-6834F64387CD}"/>
              </a:ext>
            </a:extLst>
          </p:cNvPr>
          <p:cNvSpPr/>
          <p:nvPr/>
        </p:nvSpPr>
        <p:spPr>
          <a:xfrm>
            <a:off x="2500313" y="1571625"/>
            <a:ext cx="4429125" cy="1071563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Зал считает, …….., но зал может ошибаться</a:t>
            </a:r>
          </a:p>
        </p:txBody>
      </p:sp>
      <p:sp>
        <p:nvSpPr>
          <p:cNvPr id="95" name="Овальная выноска 94">
            <a:extLst>
              <a:ext uri="{FF2B5EF4-FFF2-40B4-BE49-F238E27FC236}">
                <a16:creationId xmlns:a16="http://schemas.microsoft.com/office/drawing/2014/main" id="{1645D3CF-B18C-47DD-B960-9942068A3643}"/>
              </a:ext>
            </a:extLst>
          </p:cNvPr>
          <p:cNvSpPr/>
          <p:nvPr/>
        </p:nvSpPr>
        <p:spPr>
          <a:xfrm>
            <a:off x="2466976" y="1581765"/>
            <a:ext cx="4500562" cy="1071563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Я думаю, что А, но могу ошибаться</a:t>
            </a:r>
          </a:p>
        </p:txBody>
      </p:sp>
      <p:pic>
        <p:nvPicPr>
          <p:cNvPr id="86" name="Picture 3">
            <a:extLst>
              <a:ext uri="{FF2B5EF4-FFF2-40B4-BE49-F238E27FC236}">
                <a16:creationId xmlns:a16="http://schemas.microsoft.com/office/drawing/2014/main" id="{67DD3585-E328-4137-9858-18F72B194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ELPHRG01.wav">
            <a:hlinkClick r:id="" action="ppaction://media"/>
            <a:extLst>
              <a:ext uri="{FF2B5EF4-FFF2-40B4-BE49-F238E27FC236}">
                <a16:creationId xmlns:a16="http://schemas.microsoft.com/office/drawing/2014/main" id="{B96B492B-2CA8-426B-ACD3-C898E15694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MSj00746380000[1].wav">
            <a:hlinkClick r:id="" action="ppaction://media"/>
            <a:extLst>
              <a:ext uri="{FF2B5EF4-FFF2-40B4-BE49-F238E27FC236}">
                <a16:creationId xmlns:a16="http://schemas.microsoft.com/office/drawing/2014/main" id="{84BEE8AB-F434-4CE1-A87E-2BF5A7EB15B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67">
            <a:hlinkClick r:id="" action="ppaction://media"/>
            <a:extLst>
              <a:ext uri="{FF2B5EF4-FFF2-40B4-BE49-F238E27FC236}">
                <a16:creationId xmlns:a16="http://schemas.microsoft.com/office/drawing/2014/main" id="{AC681AB0-030A-4D0A-B3B7-0F8DB70D468D}"/>
              </a:ext>
            </a:extLst>
          </p:cNvPr>
          <p:cNvPicPr>
            <a:picLocks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8-конечная звезда 72">
            <a:hlinkClick r:id="rId16" action="ppaction://hlinksldjump"/>
            <a:extLst>
              <a:ext uri="{FF2B5EF4-FFF2-40B4-BE49-F238E27FC236}">
                <a16:creationId xmlns:a16="http://schemas.microsoft.com/office/drawing/2014/main" id="{B70A4572-3A40-4AD3-A0F1-99BB05EBFB61}"/>
              </a:ext>
            </a:extLst>
          </p:cNvPr>
          <p:cNvSpPr/>
          <p:nvPr/>
        </p:nvSpPr>
        <p:spPr>
          <a:xfrm>
            <a:off x="4071938" y="785813"/>
            <a:ext cx="4429125" cy="3071812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6" action="ppaction://hlinksldjump"/>
              </a:rPr>
              <a:t>У Вас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hlinkClick r:id="rId16" action="ppaction://hlinksldjump"/>
              </a:rPr>
              <a:t>2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6" action="ppaction://hlinksldjump"/>
              </a:rPr>
              <a:t>50 000 очков.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6" action="ppaction://hlinksldjump"/>
              </a:rPr>
              <a:t>Вы можете продолжить игру!</a:t>
            </a:r>
            <a:endParaRPr lang="ru-RU" sz="2800" dirty="0"/>
          </a:p>
        </p:txBody>
      </p:sp>
    </p:spTree>
  </p:cSld>
  <p:clrMapOvr>
    <a:masterClrMapping/>
  </p:clrMapOvr>
  <p:transition>
    <p:diamond/>
    <p:sndAc>
      <p:stSnd>
        <p:snd r:embed="rId8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5" fill="hold"/>
                                        <p:tgtEl>
                                          <p:spTgt spid="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4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95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8695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 nodeType="clickPar">
                      <p:stCondLst>
                        <p:cond delay="0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 nodeType="clickPar">
                      <p:stCondLst>
                        <p:cond delay="0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 nodeType="clickPar">
                      <p:stCondLst>
                        <p:cond delay="0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 nodeType="clickPar">
                      <p:stCondLst>
                        <p:cond delay="0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showWhenStopped="0">
                <p:cTn id="1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3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"/>
                </p:tgtEl>
              </p:cMediaNode>
            </p:audio>
            <p:audio>
              <p:cMediaNode showWhenStopped="0">
                <p:cTn id="13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9"/>
                </p:tgtEl>
              </p:cMediaNode>
            </p:audio>
          </p:childTnLst>
        </p:cTn>
      </p:par>
    </p:tnLst>
    <p:bldLst>
      <p:bldP spid="7" grpId="0" animBg="1"/>
      <p:bldP spid="8" grpId="0" animBg="1"/>
      <p:bldP spid="45" grpId="0" animBg="1"/>
      <p:bldGraphic spid="3" grpId="0">
        <p:bldAsOne/>
      </p:bldGraphic>
      <p:bldGraphic spid="3" grpId="1">
        <p:bldAsOne/>
      </p:bldGraphic>
      <p:bldP spid="94" grpId="0" animBg="1"/>
      <p:bldP spid="94" grpId="1" animBg="1"/>
      <p:bldP spid="95" grpId="0" animBg="1"/>
      <p:bldP spid="95" grpId="1" animBg="1"/>
      <p:bldP spid="7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>
            <a:extLst>
              <a:ext uri="{FF2B5EF4-FFF2-40B4-BE49-F238E27FC236}">
                <a16:creationId xmlns:a16="http://schemas.microsoft.com/office/drawing/2014/main" id="{EDF92E9E-177E-4335-B183-043081CA46BA}"/>
              </a:ext>
            </a:extLst>
          </p:cNvPr>
          <p:cNvSpPr/>
          <p:nvPr/>
        </p:nvSpPr>
        <p:spPr>
          <a:xfrm>
            <a:off x="428625" y="2357438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Вопрос: Какое существительное имеет форму только множественного числа?</a:t>
            </a:r>
          </a:p>
        </p:txBody>
      </p:sp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id="{E73A8957-D6F5-4616-B0E5-64811ADA071D}"/>
              </a:ext>
            </a:extLst>
          </p:cNvPr>
          <p:cNvSpPr/>
          <p:nvPr/>
        </p:nvSpPr>
        <p:spPr>
          <a:xfrm>
            <a:off x="0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A: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картины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6" name="Шестиугольник 5">
            <a:extLst>
              <a:ext uri="{FF2B5EF4-FFF2-40B4-BE49-F238E27FC236}">
                <a16:creationId xmlns:a16="http://schemas.microsoft.com/office/drawing/2014/main" id="{02761BCC-AD25-4121-B62D-2F544374ED96}"/>
              </a:ext>
            </a:extLst>
          </p:cNvPr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C:</a:t>
            </a:r>
            <a:r>
              <a:rPr lang="ru-RU" sz="2800" b="1" dirty="0">
                <a:solidFill>
                  <a:srgbClr val="FFC000"/>
                </a:solidFill>
              </a:rPr>
              <a:t> 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шторы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id="{6FBACF53-5CAD-4BB6-9EC7-D07467DA912E}"/>
              </a:ext>
            </a:extLst>
          </p:cNvPr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B:</a:t>
            </a:r>
            <a:r>
              <a:rPr lang="ru-RU" sz="2800" b="1" dirty="0">
                <a:solidFill>
                  <a:srgbClr val="FFC000"/>
                </a:solidFill>
              </a:rPr>
              <a:t> 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чернила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8" name="Шестиугольник 7">
            <a:extLst>
              <a:ext uri="{FF2B5EF4-FFF2-40B4-BE49-F238E27FC236}">
                <a16:creationId xmlns:a16="http://schemas.microsoft.com/office/drawing/2014/main" id="{7A2C87D0-72C4-45A2-91D0-5E9179351143}"/>
              </a:ext>
            </a:extLst>
          </p:cNvPr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D: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студенты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11538609-8B7C-4942-9B9D-7A57B645CA69}"/>
              </a:ext>
            </a:extLst>
          </p:cNvPr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34DB46A9-9944-40BE-A41C-D98ADD7EF3A0}"/>
              </a:ext>
            </a:extLst>
          </p:cNvPr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469A3923-A16E-4361-BA6E-F2F3A0CCEC2C}"/>
              </a:ext>
            </a:extLst>
          </p:cNvPr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>
            <a:extLst>
              <a:ext uri="{FF2B5EF4-FFF2-40B4-BE49-F238E27FC236}">
                <a16:creationId xmlns:a16="http://schemas.microsoft.com/office/drawing/2014/main" id="{1DCE3251-6E7B-46AF-8CF4-F1694C0306CD}"/>
              </a:ext>
            </a:extLst>
          </p:cNvPr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21568" name="Группа 14">
              <a:extLst>
                <a:ext uri="{FF2B5EF4-FFF2-40B4-BE49-F238E27FC236}">
                  <a16:creationId xmlns:a16="http://schemas.microsoft.com/office/drawing/2014/main" id="{FA883857-372F-4874-AD16-0CC23471CB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>
                <a:extLst>
                  <a:ext uri="{FF2B5EF4-FFF2-40B4-BE49-F238E27FC236}">
                    <a16:creationId xmlns:a16="http://schemas.microsoft.com/office/drawing/2014/main" id="{2556D07A-DC51-42D1-A5C8-45631C405CFE}"/>
                  </a:ext>
                </a:extLst>
              </p:cNvPr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>
                <a:extLst>
                  <a:ext uri="{FF2B5EF4-FFF2-40B4-BE49-F238E27FC236}">
                    <a16:creationId xmlns:a16="http://schemas.microsoft.com/office/drawing/2014/main" id="{431D2DB7-4A31-4D6C-9730-B04961EE9444}"/>
                  </a:ext>
                </a:extLst>
              </p:cNvPr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1569" name="Группа 15">
              <a:extLst>
                <a:ext uri="{FF2B5EF4-FFF2-40B4-BE49-F238E27FC236}">
                  <a16:creationId xmlns:a16="http://schemas.microsoft.com/office/drawing/2014/main" id="{27D07463-153F-4F32-B093-5C899187D7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>
                <a:extLst>
                  <a:ext uri="{FF2B5EF4-FFF2-40B4-BE49-F238E27FC236}">
                    <a16:creationId xmlns:a16="http://schemas.microsoft.com/office/drawing/2014/main" id="{CE374B17-EF8E-4ABB-9AFB-B226C378F7EA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E272EB92-BCC5-4509-BB7B-B37D5742E11F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1570" name="Группа 18">
              <a:extLst>
                <a:ext uri="{FF2B5EF4-FFF2-40B4-BE49-F238E27FC236}">
                  <a16:creationId xmlns:a16="http://schemas.microsoft.com/office/drawing/2014/main" id="{6A8689A2-6FDD-47E6-A58D-E674EFD328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>
                <a:extLst>
                  <a:ext uri="{FF2B5EF4-FFF2-40B4-BE49-F238E27FC236}">
                    <a16:creationId xmlns:a16="http://schemas.microsoft.com/office/drawing/2014/main" id="{1A8B815B-550D-4514-A222-882AD7A7CEEE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6112A650-8669-421D-B249-07B24AD53764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>
            <a:extLst>
              <a:ext uri="{FF2B5EF4-FFF2-40B4-BE49-F238E27FC236}">
                <a16:creationId xmlns:a16="http://schemas.microsoft.com/office/drawing/2014/main" id="{520A8448-4423-49BD-AEA7-828ADEAB4C6C}"/>
              </a:ext>
            </a:extLst>
          </p:cNvPr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>
              <a:extLst>
                <a:ext uri="{FF2B5EF4-FFF2-40B4-BE49-F238E27FC236}">
                  <a16:creationId xmlns:a16="http://schemas.microsoft.com/office/drawing/2014/main" id="{129817CA-2FAB-4A51-B658-7729A99951C3}"/>
                </a:ext>
              </a:extLst>
            </p:cNvPr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>
              <a:extLst>
                <a:ext uri="{FF2B5EF4-FFF2-40B4-BE49-F238E27FC236}">
                  <a16:creationId xmlns:a16="http://schemas.microsoft.com/office/drawing/2014/main" id="{F00FC8CC-CDC3-455D-B761-10D22EBD5993}"/>
                </a:ext>
              </a:extLst>
            </p:cNvPr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>
              <a:extLst>
                <a:ext uri="{FF2B5EF4-FFF2-40B4-BE49-F238E27FC236}">
                  <a16:creationId xmlns:a16="http://schemas.microsoft.com/office/drawing/2014/main" id="{2A113F89-73A9-4026-B62D-AAF58E2B9178}"/>
                </a:ext>
              </a:extLst>
            </p:cNvPr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>
              <a:extLst>
                <a:ext uri="{FF2B5EF4-FFF2-40B4-BE49-F238E27FC236}">
                  <a16:creationId xmlns:a16="http://schemas.microsoft.com/office/drawing/2014/main" id="{C723BF90-010F-4BA4-8833-7A3161763397}"/>
                </a:ext>
              </a:extLst>
            </p:cNvPr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3" name="Шестиугольник 32">
            <a:extLst>
              <a:ext uri="{FF2B5EF4-FFF2-40B4-BE49-F238E27FC236}">
                <a16:creationId xmlns:a16="http://schemas.microsoft.com/office/drawing/2014/main" id="{4C717E35-EAD4-4DA5-878F-C734454B1E9B}"/>
              </a:ext>
            </a:extLst>
          </p:cNvPr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>
            <a:extLst>
              <a:ext uri="{FF2B5EF4-FFF2-40B4-BE49-F238E27FC236}">
                <a16:creationId xmlns:a16="http://schemas.microsoft.com/office/drawing/2014/main" id="{47C119D4-A07B-401F-B0F7-439AE86C7330}"/>
              </a:ext>
            </a:extLst>
          </p:cNvPr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>
            <a:extLst>
              <a:ext uri="{FF2B5EF4-FFF2-40B4-BE49-F238E27FC236}">
                <a16:creationId xmlns:a16="http://schemas.microsoft.com/office/drawing/2014/main" id="{53F256E2-89CC-4947-A0DA-BD0DDAC739D5}"/>
              </a:ext>
            </a:extLst>
          </p:cNvPr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>
            <a:extLst>
              <a:ext uri="{FF2B5EF4-FFF2-40B4-BE49-F238E27FC236}">
                <a16:creationId xmlns:a16="http://schemas.microsoft.com/office/drawing/2014/main" id="{34351C5D-0572-43D0-AC06-18D4358F0EF1}"/>
              </a:ext>
            </a:extLst>
          </p:cNvPr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>
            <a:extLst>
              <a:ext uri="{FF2B5EF4-FFF2-40B4-BE49-F238E27FC236}">
                <a16:creationId xmlns:a16="http://schemas.microsoft.com/office/drawing/2014/main" id="{416670CE-D2D3-455E-8B2D-809C9ACBAE8A}"/>
              </a:ext>
            </a:extLst>
          </p:cNvPr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>
            <a:extLst>
              <a:ext uri="{FF2B5EF4-FFF2-40B4-BE49-F238E27FC236}">
                <a16:creationId xmlns:a16="http://schemas.microsoft.com/office/drawing/2014/main" id="{C89B3AC5-B5D1-4369-AE25-6675DAAE6A9B}"/>
              </a:ext>
            </a:extLst>
          </p:cNvPr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>
            <a:extLst>
              <a:ext uri="{FF2B5EF4-FFF2-40B4-BE49-F238E27FC236}">
                <a16:creationId xmlns:a16="http://schemas.microsoft.com/office/drawing/2014/main" id="{67EFD234-1CE5-46FA-B553-B64C84883425}"/>
              </a:ext>
            </a:extLst>
          </p:cNvPr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>
            <a:extLst>
              <a:ext uri="{FF2B5EF4-FFF2-40B4-BE49-F238E27FC236}">
                <a16:creationId xmlns:a16="http://schemas.microsoft.com/office/drawing/2014/main" id="{72C3B3D6-144F-467C-8F44-C787A863893D}"/>
              </a:ext>
            </a:extLst>
          </p:cNvPr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>
            <a:extLst>
              <a:ext uri="{FF2B5EF4-FFF2-40B4-BE49-F238E27FC236}">
                <a16:creationId xmlns:a16="http://schemas.microsoft.com/office/drawing/2014/main" id="{9554500C-8ABB-46B0-BB47-2A0AA703A68B}"/>
              </a:ext>
            </a:extLst>
          </p:cNvPr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>
            <a:extLst>
              <a:ext uri="{FF2B5EF4-FFF2-40B4-BE49-F238E27FC236}">
                <a16:creationId xmlns:a16="http://schemas.microsoft.com/office/drawing/2014/main" id="{23B40A83-EA45-4E56-8521-3A70A835511B}"/>
              </a:ext>
            </a:extLst>
          </p:cNvPr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>
            <a:extLst>
              <a:ext uri="{FF2B5EF4-FFF2-40B4-BE49-F238E27FC236}">
                <a16:creationId xmlns:a16="http://schemas.microsoft.com/office/drawing/2014/main" id="{3635AB8E-5AEC-4BB4-A622-B4553CD16A84}"/>
              </a:ext>
            </a:extLst>
          </p:cNvPr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>
            <a:extLst>
              <a:ext uri="{FF2B5EF4-FFF2-40B4-BE49-F238E27FC236}">
                <a16:creationId xmlns:a16="http://schemas.microsoft.com/office/drawing/2014/main" id="{0B2C719F-B83B-401C-912C-DCE2E17235E3}"/>
              </a:ext>
            </a:extLst>
          </p:cNvPr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>
            <a:extLst>
              <a:ext uri="{FF2B5EF4-FFF2-40B4-BE49-F238E27FC236}">
                <a16:creationId xmlns:a16="http://schemas.microsoft.com/office/drawing/2014/main" id="{ACE94117-1476-4EC2-9DE1-723D1A4860FF}"/>
              </a:ext>
            </a:extLst>
          </p:cNvPr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>
            <a:extLst>
              <a:ext uri="{FF2B5EF4-FFF2-40B4-BE49-F238E27FC236}">
                <a16:creationId xmlns:a16="http://schemas.microsoft.com/office/drawing/2014/main" id="{E13632F1-FF50-4F5F-A226-CA6F2CAFB427}"/>
              </a:ext>
            </a:extLst>
          </p:cNvPr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>
            <a:extLst>
              <a:ext uri="{FF2B5EF4-FFF2-40B4-BE49-F238E27FC236}">
                <a16:creationId xmlns:a16="http://schemas.microsoft.com/office/drawing/2014/main" id="{FB17D334-0448-4CB3-A9F2-7F09799C47FD}"/>
              </a:ext>
            </a:extLst>
          </p:cNvPr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9" action="ppaction://hlinksldjump"/>
            <a:extLst>
              <a:ext uri="{FF2B5EF4-FFF2-40B4-BE49-F238E27FC236}">
                <a16:creationId xmlns:a16="http://schemas.microsoft.com/office/drawing/2014/main" id="{DE1D1EE9-37F7-4F52-9587-95E22A3D58A1}"/>
              </a:ext>
            </a:extLst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9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21532" name="Группа 60">
            <a:extLst>
              <a:ext uri="{FF2B5EF4-FFF2-40B4-BE49-F238E27FC236}">
                <a16:creationId xmlns:a16="http://schemas.microsoft.com/office/drawing/2014/main" id="{C912317D-BAD5-4A78-B179-E79BED5D5621}"/>
              </a:ext>
            </a:extLst>
          </p:cNvPr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2" name="Семиугольник 61">
              <a:extLst>
                <a:ext uri="{FF2B5EF4-FFF2-40B4-BE49-F238E27FC236}">
                  <a16:creationId xmlns:a16="http://schemas.microsoft.com/office/drawing/2014/main" id="{3C1A4254-9544-43C3-9B39-659452ED1056}"/>
                </a:ext>
              </a:extLst>
            </p:cNvPr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1552" name="TextBox 62">
              <a:extLst>
                <a:ext uri="{FF2B5EF4-FFF2-40B4-BE49-F238E27FC236}">
                  <a16:creationId xmlns:a16="http://schemas.microsoft.com/office/drawing/2014/main" id="{06A5C742-8E54-4FB2-B5A1-439111DFD3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12</a:t>
              </a:r>
            </a:p>
          </p:txBody>
        </p:sp>
        <p:sp>
          <p:nvSpPr>
            <p:cNvPr id="21553" name="TextBox 63">
              <a:extLst>
                <a:ext uri="{FF2B5EF4-FFF2-40B4-BE49-F238E27FC236}">
                  <a16:creationId xmlns:a16="http://schemas.microsoft.com/office/drawing/2014/main" id="{C970048A-6F4E-44DD-BD3E-38F8FA7F4D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1554" name="TextBox 64">
              <a:extLst>
                <a:ext uri="{FF2B5EF4-FFF2-40B4-BE49-F238E27FC236}">
                  <a16:creationId xmlns:a16="http://schemas.microsoft.com/office/drawing/2014/main" id="{6E40AB37-DB02-4AFC-8971-81BAABC0DA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1555" name="TextBox 65">
              <a:extLst>
                <a:ext uri="{FF2B5EF4-FFF2-40B4-BE49-F238E27FC236}">
                  <a16:creationId xmlns:a16="http://schemas.microsoft.com/office/drawing/2014/main" id="{445BE257-7B0A-418D-B295-0A28D269F3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1556" name="TextBox 66">
              <a:extLst>
                <a:ext uri="{FF2B5EF4-FFF2-40B4-BE49-F238E27FC236}">
                  <a16:creationId xmlns:a16="http://schemas.microsoft.com/office/drawing/2014/main" id="{EED328FB-1AF2-4DDC-8FA7-3E981D7CB9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1557" name="TextBox 67">
              <a:extLst>
                <a:ext uri="{FF2B5EF4-FFF2-40B4-BE49-F238E27FC236}">
                  <a16:creationId xmlns:a16="http://schemas.microsoft.com/office/drawing/2014/main" id="{BF660E49-16CD-4BEE-963C-A2F409C0BF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1558" name="TextBox 68">
              <a:extLst>
                <a:ext uri="{FF2B5EF4-FFF2-40B4-BE49-F238E27FC236}">
                  <a16:creationId xmlns:a16="http://schemas.microsoft.com/office/drawing/2014/main" id="{ABCAFAC5-29CC-4BE7-9032-24D543BA4C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1559" name="TextBox 69">
              <a:extLst>
                <a:ext uri="{FF2B5EF4-FFF2-40B4-BE49-F238E27FC236}">
                  <a16:creationId xmlns:a16="http://schemas.microsoft.com/office/drawing/2014/main" id="{27562E03-88F4-4C15-95BB-EE04CD2507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1560" name="TextBox 70">
              <a:extLst>
                <a:ext uri="{FF2B5EF4-FFF2-40B4-BE49-F238E27FC236}">
                  <a16:creationId xmlns:a16="http://schemas.microsoft.com/office/drawing/2014/main" id="{D1F5C8F6-DDAF-4193-9026-D6E5510A0D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7</a:t>
              </a:r>
            </a:p>
          </p:txBody>
        </p:sp>
        <p:sp>
          <p:nvSpPr>
            <p:cNvPr id="21561" name="TextBox 71">
              <a:extLst>
                <a:ext uri="{FF2B5EF4-FFF2-40B4-BE49-F238E27FC236}">
                  <a16:creationId xmlns:a16="http://schemas.microsoft.com/office/drawing/2014/main" id="{5CCD31B7-E8BC-4978-A42E-05530A156F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1562" name="TextBox 72">
              <a:extLst>
                <a:ext uri="{FF2B5EF4-FFF2-40B4-BE49-F238E27FC236}">
                  <a16:creationId xmlns:a16="http://schemas.microsoft.com/office/drawing/2014/main" id="{180D120E-3BB5-49BB-B046-F5ED545CC4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21563" name="TextBox 73">
              <a:extLst>
                <a:ext uri="{FF2B5EF4-FFF2-40B4-BE49-F238E27FC236}">
                  <a16:creationId xmlns:a16="http://schemas.microsoft.com/office/drawing/2014/main" id="{0CACDA86-B784-492C-8978-964BBB15F5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11</a:t>
              </a:r>
            </a:p>
          </p:txBody>
        </p:sp>
      </p:grpSp>
      <p:grpSp>
        <p:nvGrpSpPr>
          <p:cNvPr id="22" name="Группа 111">
            <a:extLst>
              <a:ext uri="{FF2B5EF4-FFF2-40B4-BE49-F238E27FC236}">
                <a16:creationId xmlns:a16="http://schemas.microsoft.com/office/drawing/2014/main" id="{66F435D0-0D62-4E8B-AB51-6C1B8E92A36C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6" name="Прямоугольник 75">
              <a:extLst>
                <a:ext uri="{FF2B5EF4-FFF2-40B4-BE49-F238E27FC236}">
                  <a16:creationId xmlns:a16="http://schemas.microsoft.com/office/drawing/2014/main" id="{2E4F7E3E-3096-4E0F-AE84-7D6A64D5AB93}"/>
                </a:ext>
              </a:extLst>
            </p:cNvPr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7" name="Равнобедренный треугольник 76">
              <a:extLst>
                <a:ext uri="{FF2B5EF4-FFF2-40B4-BE49-F238E27FC236}">
                  <a16:creationId xmlns:a16="http://schemas.microsoft.com/office/drawing/2014/main" id="{032FE2DD-6EB1-47DF-B427-23446FC3B84C}"/>
                </a:ext>
              </a:extLst>
            </p:cNvPr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78" name="Равнобедренный треугольник 77">
              <a:extLst>
                <a:ext uri="{FF2B5EF4-FFF2-40B4-BE49-F238E27FC236}">
                  <a16:creationId xmlns:a16="http://schemas.microsoft.com/office/drawing/2014/main" id="{34BA337D-8493-4805-B16B-065158113986}"/>
                </a:ext>
              </a:extLst>
            </p:cNvPr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>
            <a:extLst>
              <a:ext uri="{FF2B5EF4-FFF2-40B4-BE49-F238E27FC236}">
                <a16:creationId xmlns:a16="http://schemas.microsoft.com/office/drawing/2014/main" id="{82635CD2-72D5-456E-A526-360E52FE8161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id="{DFC2D5C6-A85F-4884-9BA7-44FEF17895E3}"/>
                </a:ext>
              </a:extLst>
            </p:cNvPr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1" name="Равнобедренный треугольник 80">
              <a:extLst>
                <a:ext uri="{FF2B5EF4-FFF2-40B4-BE49-F238E27FC236}">
                  <a16:creationId xmlns:a16="http://schemas.microsoft.com/office/drawing/2014/main" id="{D60F142C-AD5E-4674-9A1D-C98F48CAE784}"/>
                </a:ext>
              </a:extLst>
            </p:cNvPr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2" name="Равнобедренный треугольник 81">
              <a:extLst>
                <a:ext uri="{FF2B5EF4-FFF2-40B4-BE49-F238E27FC236}">
                  <a16:creationId xmlns:a16="http://schemas.microsoft.com/office/drawing/2014/main" id="{5DC1A2A3-5997-418D-915C-427195E6D08F}"/>
                </a:ext>
              </a:extLst>
            </p:cNvPr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aphicFrame>
        <p:nvGraphicFramePr>
          <p:cNvPr id="3" name="Диаграмма 91">
            <a:extLst>
              <a:ext uri="{FF2B5EF4-FFF2-40B4-BE49-F238E27FC236}">
                <a16:creationId xmlns:a16="http://schemas.microsoft.com/office/drawing/2014/main" id="{8776781F-0E4C-415E-83AB-7DD7A41185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3364788"/>
              </p:ext>
            </p:extLst>
          </p:nvPr>
        </p:nvGraphicFramePr>
        <p:xfrm>
          <a:off x="28575" y="876301"/>
          <a:ext cx="2857500" cy="135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93" name="Picture 2">
            <a:extLst>
              <a:ext uri="{FF2B5EF4-FFF2-40B4-BE49-F238E27FC236}">
                <a16:creationId xmlns:a16="http://schemas.microsoft.com/office/drawing/2014/main" id="{430DC057-1DD2-4BFF-862C-0C092F60CAB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" name="Овальная выноска 93">
            <a:extLst>
              <a:ext uri="{FF2B5EF4-FFF2-40B4-BE49-F238E27FC236}">
                <a16:creationId xmlns:a16="http://schemas.microsoft.com/office/drawing/2014/main" id="{C30760F4-68D2-4B78-8024-88617551863E}"/>
              </a:ext>
            </a:extLst>
          </p:cNvPr>
          <p:cNvSpPr/>
          <p:nvPr/>
        </p:nvSpPr>
        <p:spPr>
          <a:xfrm>
            <a:off x="2571750" y="1571625"/>
            <a:ext cx="4357688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Зал считает, …….., но зал может ошибаться</a:t>
            </a:r>
          </a:p>
        </p:txBody>
      </p:sp>
      <p:sp>
        <p:nvSpPr>
          <p:cNvPr id="95" name="Овальная выноска 94">
            <a:extLst>
              <a:ext uri="{FF2B5EF4-FFF2-40B4-BE49-F238E27FC236}">
                <a16:creationId xmlns:a16="http://schemas.microsoft.com/office/drawing/2014/main" id="{94CCF41D-5762-4454-A518-0D2EB1E21BCA}"/>
              </a:ext>
            </a:extLst>
          </p:cNvPr>
          <p:cNvSpPr/>
          <p:nvPr/>
        </p:nvSpPr>
        <p:spPr>
          <a:xfrm>
            <a:off x="2571750" y="1571625"/>
            <a:ext cx="4357688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Я думаю, что С, но могу ошибаться</a:t>
            </a:r>
          </a:p>
        </p:txBody>
      </p:sp>
      <p:pic>
        <p:nvPicPr>
          <p:cNvPr id="86" name="MSj00746380000[1].wav">
            <a:hlinkClick r:id="" action="ppaction://media"/>
            <a:extLst>
              <a:ext uri="{FF2B5EF4-FFF2-40B4-BE49-F238E27FC236}">
                <a16:creationId xmlns:a16="http://schemas.microsoft.com/office/drawing/2014/main" id="{12942EF3-225D-4A58-9F20-66D4B79430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67">
            <a:hlinkClick r:id="" action="ppaction://media"/>
            <a:extLst>
              <a:ext uri="{FF2B5EF4-FFF2-40B4-BE49-F238E27FC236}">
                <a16:creationId xmlns:a16="http://schemas.microsoft.com/office/drawing/2014/main" id="{161173C1-C8D7-4174-96AC-21361802FFE3}"/>
              </a:ext>
            </a:extLst>
          </p:cNvPr>
          <p:cNvPicPr>
            <a:picLocks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33575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ELPHRG01.wav">
            <a:hlinkClick r:id="" action="ppaction://media"/>
            <a:extLst>
              <a:ext uri="{FF2B5EF4-FFF2-40B4-BE49-F238E27FC236}">
                <a16:creationId xmlns:a16="http://schemas.microsoft.com/office/drawing/2014/main" id="{25AFDDC5-4C6C-4BA7-A66A-A84BA13EE82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575" y="34575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8-конечная звезда 71">
            <a:hlinkClick r:id="rId15" action="ppaction://hlinksldjump"/>
            <a:extLst>
              <a:ext uri="{FF2B5EF4-FFF2-40B4-BE49-F238E27FC236}">
                <a16:creationId xmlns:a16="http://schemas.microsoft.com/office/drawing/2014/main" id="{26C36B11-6FB1-4D55-A61D-9B2C64162F45}"/>
              </a:ext>
            </a:extLst>
          </p:cNvPr>
          <p:cNvSpPr/>
          <p:nvPr/>
        </p:nvSpPr>
        <p:spPr>
          <a:xfrm>
            <a:off x="4714875" y="1285875"/>
            <a:ext cx="4429125" cy="3071813"/>
          </a:xfrm>
          <a:prstGeom prst="star8">
            <a:avLst/>
          </a:prstGeom>
          <a:solidFill>
            <a:schemeClr val="bg1">
              <a:lumMod val="95000"/>
              <a:lumOff val="5000"/>
            </a:schemeClr>
          </a:solidFill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5" action="ppaction://hlinksldjump"/>
              </a:rPr>
              <a:t>У Вас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15" action="ppaction://hlinksldjump"/>
              </a:rPr>
              <a:t>500 000 очков.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5" action="ppaction://hlinksldjump"/>
              </a:rPr>
              <a:t>Вы можете продолжить игру!</a:t>
            </a:r>
            <a:endParaRPr lang="ru-RU" sz="2800" dirty="0"/>
          </a:p>
        </p:txBody>
      </p:sp>
      <p:pic>
        <p:nvPicPr>
          <p:cNvPr id="74" name="Picture 3">
            <a:extLst>
              <a:ext uri="{FF2B5EF4-FFF2-40B4-BE49-F238E27FC236}">
                <a16:creationId xmlns:a16="http://schemas.microsoft.com/office/drawing/2014/main" id="{B4E01D05-8AEE-4796-B6C2-EE586CDA2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8-конечная звезда 74">
            <a:hlinkClick r:id="rId9" action="ppaction://hlinksldjump"/>
            <a:extLst>
              <a:ext uri="{FF2B5EF4-FFF2-40B4-BE49-F238E27FC236}">
                <a16:creationId xmlns:a16="http://schemas.microsoft.com/office/drawing/2014/main" id="{B3525B83-E4BA-4BBE-8CBC-5D7A0421BC4D}"/>
              </a:ext>
            </a:extLst>
          </p:cNvPr>
          <p:cNvSpPr/>
          <p:nvPr/>
        </p:nvSpPr>
        <p:spPr>
          <a:xfrm>
            <a:off x="371475" y="1533525"/>
            <a:ext cx="5000625" cy="3143250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9" action="ppaction://hlinksldjump"/>
              </a:rPr>
              <a:t>Игра закончена.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9" action="ppaction://hlinksldjump"/>
              </a:rPr>
              <a:t>Вы набрали: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FFC000"/>
                </a:solidFill>
                <a:hlinkClick r:id="rId9" action="ppaction://hlinksldjump"/>
              </a:rPr>
              <a:t>32 000 очков.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hlinkClick r:id="rId9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amond/>
    <p:sndAc>
      <p:stSnd>
        <p:snd r:embed="rId8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5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994" fill="hold"/>
                                        <p:tgtEl>
                                          <p:spTgt spid="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695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8695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 nodeType="clickPar">
                      <p:stCondLst>
                        <p:cond delay="0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 nodeType="clickPar">
                      <p:stCondLst>
                        <p:cond delay="0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 nodeType="clickPar">
                      <p:stCondLst>
                        <p:cond delay="0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 nodeType="clickPar">
                      <p:stCondLst>
                        <p:cond delay="0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showWhenStopped="0">
                <p:cTn id="1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showWhenStopped="0">
                <p:cTn id="1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5"/>
                </p:tgtEl>
              </p:cMediaNode>
            </p:audio>
          </p:childTnLst>
        </p:cTn>
      </p:par>
    </p:tnLst>
    <p:bldLst>
      <p:bldP spid="6" grpId="0" animBg="1"/>
      <p:bldP spid="8" grpId="0" animBg="1"/>
      <p:bldP spid="46" grpId="0" animBg="1"/>
      <p:bldGraphic spid="3" grpId="0">
        <p:bldAsOne/>
      </p:bldGraphic>
      <p:bldGraphic spid="3" grpId="1">
        <p:bldAsOne/>
      </p:bldGraphic>
      <p:bldP spid="94" grpId="0" animBg="1"/>
      <p:bldP spid="94" grpId="1" animBg="1"/>
      <p:bldP spid="95" grpId="0" animBg="1"/>
      <p:bldP spid="95" grpId="1" animBg="1"/>
      <p:bldP spid="72" grpId="0" animBg="1"/>
      <p:bldP spid="75" grpId="0" animBg="1"/>
      <p:bldP spid="75" grpId="1" animBg="1"/>
      <p:bldP spid="75" grpId="2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стиугольник 3">
            <a:extLst>
              <a:ext uri="{FF2B5EF4-FFF2-40B4-BE49-F238E27FC236}">
                <a16:creationId xmlns:a16="http://schemas.microsoft.com/office/drawing/2014/main" id="{8439A1B2-AA3B-441C-9B91-38572AE363E1}"/>
              </a:ext>
            </a:extLst>
          </p:cNvPr>
          <p:cNvSpPr/>
          <p:nvPr/>
        </p:nvSpPr>
        <p:spPr>
          <a:xfrm>
            <a:off x="428625" y="2357438"/>
            <a:ext cx="6286500" cy="18573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Вопрос: Гюго послал своему издателю письмо, где стоял только «?». Что получил писатель в ответ?</a:t>
            </a:r>
          </a:p>
        </p:txBody>
      </p:sp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id="{B462904D-B90A-4D69-AD9D-FCDE49A7468B}"/>
              </a:ext>
            </a:extLst>
          </p:cNvPr>
          <p:cNvSpPr/>
          <p:nvPr/>
        </p:nvSpPr>
        <p:spPr>
          <a:xfrm>
            <a:off x="0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A: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чистый лист бумаги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6" name="Шестиугольник 5">
            <a:extLst>
              <a:ext uri="{FF2B5EF4-FFF2-40B4-BE49-F238E27FC236}">
                <a16:creationId xmlns:a16="http://schemas.microsoft.com/office/drawing/2014/main" id="{06165832-938A-400E-BE05-8976D6F38B5A}"/>
              </a:ext>
            </a:extLst>
          </p:cNvPr>
          <p:cNvSpPr/>
          <p:nvPr/>
        </p:nvSpPr>
        <p:spPr>
          <a:xfrm>
            <a:off x="3929063" y="442912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C: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!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7" name="Шестиугольник 6">
            <a:extLst>
              <a:ext uri="{FF2B5EF4-FFF2-40B4-BE49-F238E27FC236}">
                <a16:creationId xmlns:a16="http://schemas.microsoft.com/office/drawing/2014/main" id="{EDD4AD58-0925-4650-B2BF-03F4DCBAE247}"/>
              </a:ext>
            </a:extLst>
          </p:cNvPr>
          <p:cNvSpPr/>
          <p:nvPr/>
        </p:nvSpPr>
        <p:spPr>
          <a:xfrm>
            <a:off x="0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B: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ё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8" name="Шестиугольник 7">
            <a:extLst>
              <a:ext uri="{FF2B5EF4-FFF2-40B4-BE49-F238E27FC236}">
                <a16:creationId xmlns:a16="http://schemas.microsoft.com/office/drawing/2014/main" id="{C6BB6747-C23E-40E9-8BF8-3732A4D3F731}"/>
              </a:ext>
            </a:extLst>
          </p:cNvPr>
          <p:cNvSpPr/>
          <p:nvPr/>
        </p:nvSpPr>
        <p:spPr>
          <a:xfrm>
            <a:off x="3929063" y="5705475"/>
            <a:ext cx="3714750" cy="115252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b="1" dirty="0">
                <a:solidFill>
                  <a:srgbClr val="FFC000"/>
                </a:solidFill>
              </a:rPr>
              <a:t>D:</a:t>
            </a:r>
            <a:r>
              <a:rPr lang="ru-RU" sz="2800" b="1" dirty="0">
                <a:solidFill>
                  <a:srgbClr val="FFC000"/>
                </a:solidFill>
              </a:rPr>
              <a:t> да</a:t>
            </a:r>
            <a:r>
              <a:rPr lang="ru-RU" sz="2800" b="1" dirty="0">
                <a:solidFill>
                  <a:srgbClr val="FFC000"/>
                </a:solidFill>
                <a:latin typeface="Arial" charset="0"/>
              </a:rPr>
              <a:t> </a:t>
            </a:r>
            <a:endParaRPr lang="ru-RU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A5B1C4BA-D645-4309-BC49-43EF14258C64}"/>
              </a:ext>
            </a:extLst>
          </p:cNvPr>
          <p:cNvSpPr/>
          <p:nvPr/>
        </p:nvSpPr>
        <p:spPr>
          <a:xfrm>
            <a:off x="285750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50:50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037694B0-63E7-40FA-841F-F9FB8219BF66}"/>
              </a:ext>
            </a:extLst>
          </p:cNvPr>
          <p:cNvSpPr/>
          <p:nvPr/>
        </p:nvSpPr>
        <p:spPr>
          <a:xfrm>
            <a:off x="1571625" y="214313"/>
            <a:ext cx="1214438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E67B2720-30CC-4217-B42C-DCACA2AE3118}"/>
              </a:ext>
            </a:extLst>
          </p:cNvPr>
          <p:cNvSpPr/>
          <p:nvPr/>
        </p:nvSpPr>
        <p:spPr>
          <a:xfrm>
            <a:off x="2928938" y="214313"/>
            <a:ext cx="1214437" cy="85725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2" name="Группа 21">
            <a:extLst>
              <a:ext uri="{FF2B5EF4-FFF2-40B4-BE49-F238E27FC236}">
                <a16:creationId xmlns:a16="http://schemas.microsoft.com/office/drawing/2014/main" id="{D6852743-E401-4730-910D-DB5FFAA1A711}"/>
              </a:ext>
            </a:extLst>
          </p:cNvPr>
          <p:cNvGrpSpPr>
            <a:grpSpLocks/>
          </p:cNvGrpSpPr>
          <p:nvPr/>
        </p:nvGrpSpPr>
        <p:grpSpPr bwMode="auto">
          <a:xfrm>
            <a:off x="3286125" y="285750"/>
            <a:ext cx="571500" cy="571500"/>
            <a:chOff x="3143240" y="1285860"/>
            <a:chExt cx="571504" cy="571504"/>
          </a:xfrm>
        </p:grpSpPr>
        <p:grpSp>
          <p:nvGrpSpPr>
            <p:cNvPr id="22596" name="Группа 14">
              <a:extLst>
                <a:ext uri="{FF2B5EF4-FFF2-40B4-BE49-F238E27FC236}">
                  <a16:creationId xmlns:a16="http://schemas.microsoft.com/office/drawing/2014/main" id="{31FD0A8B-D3FF-47A8-A4A3-B710E8159B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3240" y="1428737"/>
              <a:ext cx="285752" cy="428627"/>
              <a:chOff x="3143240" y="1428737"/>
              <a:chExt cx="285752" cy="428627"/>
            </a:xfrm>
          </p:grpSpPr>
          <p:sp>
            <p:nvSpPr>
              <p:cNvPr id="13" name="Трапеция 12">
                <a:extLst>
                  <a:ext uri="{FF2B5EF4-FFF2-40B4-BE49-F238E27FC236}">
                    <a16:creationId xmlns:a16="http://schemas.microsoft.com/office/drawing/2014/main" id="{E098C431-769B-478E-AC62-F98D29C6C532}"/>
                  </a:ext>
                </a:extLst>
              </p:cNvPr>
              <p:cNvSpPr/>
              <p:nvPr/>
            </p:nvSpPr>
            <p:spPr>
              <a:xfrm>
                <a:off x="3143240" y="1571612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Овал 13">
                <a:extLst>
                  <a:ext uri="{FF2B5EF4-FFF2-40B4-BE49-F238E27FC236}">
                    <a16:creationId xmlns:a16="http://schemas.microsoft.com/office/drawing/2014/main" id="{BA7A5A71-5C8F-4AFC-8955-9188EDC8B46A}"/>
                  </a:ext>
                </a:extLst>
              </p:cNvPr>
              <p:cNvSpPr/>
              <p:nvPr/>
            </p:nvSpPr>
            <p:spPr>
              <a:xfrm flipV="1">
                <a:off x="3214679" y="1428736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2597" name="Группа 15">
              <a:extLst>
                <a:ext uri="{FF2B5EF4-FFF2-40B4-BE49-F238E27FC236}">
                  <a16:creationId xmlns:a16="http://schemas.microsoft.com/office/drawing/2014/main" id="{5BBDD27F-2A2A-4AE4-AC8B-5702AA39EA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86116" y="1285860"/>
              <a:ext cx="285752" cy="428627"/>
              <a:chOff x="3143240" y="1428737"/>
              <a:chExt cx="285752" cy="428627"/>
            </a:xfrm>
          </p:grpSpPr>
          <p:sp>
            <p:nvSpPr>
              <p:cNvPr id="17" name="Трапеция 16">
                <a:extLst>
                  <a:ext uri="{FF2B5EF4-FFF2-40B4-BE49-F238E27FC236}">
                    <a16:creationId xmlns:a16="http://schemas.microsoft.com/office/drawing/2014/main" id="{6810C473-D3DE-48EA-A0B4-89BE0E8671A6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CC160856-B2AB-4423-9C74-7719850B9FE2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grpSp>
          <p:nvGrpSpPr>
            <p:cNvPr id="22598" name="Группа 18">
              <a:extLst>
                <a:ext uri="{FF2B5EF4-FFF2-40B4-BE49-F238E27FC236}">
                  <a16:creationId xmlns:a16="http://schemas.microsoft.com/office/drawing/2014/main" id="{B5BCF61D-F2A4-48FB-97DA-682EE391D5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8992" y="1428736"/>
              <a:ext cx="285752" cy="428627"/>
              <a:chOff x="3143240" y="1428737"/>
              <a:chExt cx="285752" cy="428627"/>
            </a:xfrm>
          </p:grpSpPr>
          <p:sp>
            <p:nvSpPr>
              <p:cNvPr id="20" name="Трапеция 19">
                <a:extLst>
                  <a:ext uri="{FF2B5EF4-FFF2-40B4-BE49-F238E27FC236}">
                    <a16:creationId xmlns:a16="http://schemas.microsoft.com/office/drawing/2014/main" id="{205035FD-1D2F-4819-9AD2-C63D044BC053}"/>
                  </a:ext>
                </a:extLst>
              </p:cNvPr>
              <p:cNvSpPr/>
              <p:nvPr/>
            </p:nvSpPr>
            <p:spPr>
              <a:xfrm>
                <a:off x="3143240" y="1571613"/>
                <a:ext cx="285752" cy="285752"/>
              </a:xfrm>
              <a:prstGeom prst="trapezoid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7A417D70-1EA2-49AF-93E2-EB4B40D905CE}"/>
                  </a:ext>
                </a:extLst>
              </p:cNvPr>
              <p:cNvSpPr/>
              <p:nvPr/>
            </p:nvSpPr>
            <p:spPr>
              <a:xfrm flipV="1">
                <a:off x="3214679" y="1428737"/>
                <a:ext cx="142876" cy="14287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</p:grpSp>
      <p:grpSp>
        <p:nvGrpSpPr>
          <p:cNvPr id="16" name="Группа 27">
            <a:extLst>
              <a:ext uri="{FF2B5EF4-FFF2-40B4-BE49-F238E27FC236}">
                <a16:creationId xmlns:a16="http://schemas.microsoft.com/office/drawing/2014/main" id="{AAB06DAF-F708-4E56-9A56-0AD21139B711}"/>
              </a:ext>
            </a:extLst>
          </p:cNvPr>
          <p:cNvGrpSpPr>
            <a:grpSpLocks/>
          </p:cNvGrpSpPr>
          <p:nvPr/>
        </p:nvGrpSpPr>
        <p:grpSpPr bwMode="auto">
          <a:xfrm>
            <a:off x="1643063" y="428625"/>
            <a:ext cx="785812" cy="474663"/>
            <a:chOff x="2189018" y="1285860"/>
            <a:chExt cx="1239974" cy="760221"/>
          </a:xfrm>
        </p:grpSpPr>
        <p:sp>
          <p:nvSpPr>
            <p:cNvPr id="23" name="Арка 22">
              <a:extLst>
                <a:ext uri="{FF2B5EF4-FFF2-40B4-BE49-F238E27FC236}">
                  <a16:creationId xmlns:a16="http://schemas.microsoft.com/office/drawing/2014/main" id="{5ECAA70C-CEE1-45F2-A0A0-65C7C9749DA0}"/>
                </a:ext>
              </a:extLst>
            </p:cNvPr>
            <p:cNvSpPr/>
            <p:nvPr/>
          </p:nvSpPr>
          <p:spPr>
            <a:xfrm rot="7310758">
              <a:off x="2928253" y="1545342"/>
              <a:ext cx="643264" cy="358214"/>
            </a:xfrm>
            <a:prstGeom prst="blockArc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Восьмиугольник 24">
              <a:extLst>
                <a:ext uri="{FF2B5EF4-FFF2-40B4-BE49-F238E27FC236}">
                  <a16:creationId xmlns:a16="http://schemas.microsoft.com/office/drawing/2014/main" id="{672A4CEA-1BF8-4BCA-A2F7-26B0C56965C4}"/>
                </a:ext>
              </a:extLst>
            </p:cNvPr>
            <p:cNvSpPr/>
            <p:nvPr/>
          </p:nvSpPr>
          <p:spPr>
            <a:xfrm>
              <a:off x="2927992" y="1786742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Восьмиугольник 25">
              <a:extLst>
                <a:ext uri="{FF2B5EF4-FFF2-40B4-BE49-F238E27FC236}">
                  <a16:creationId xmlns:a16="http://schemas.microsoft.com/office/drawing/2014/main" id="{0239C1C9-C495-4A0E-811E-1B929BFFE60B}"/>
                </a:ext>
              </a:extLst>
            </p:cNvPr>
            <p:cNvSpPr/>
            <p:nvPr/>
          </p:nvSpPr>
          <p:spPr>
            <a:xfrm>
              <a:off x="3213562" y="1285860"/>
              <a:ext cx="215430" cy="213574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олилиния 26">
              <a:extLst>
                <a:ext uri="{FF2B5EF4-FFF2-40B4-BE49-F238E27FC236}">
                  <a16:creationId xmlns:a16="http://schemas.microsoft.com/office/drawing/2014/main" id="{D86A4242-C272-4ACA-8C64-A601CBE608F3}"/>
                </a:ext>
              </a:extLst>
            </p:cNvPr>
            <p:cNvSpPr/>
            <p:nvPr/>
          </p:nvSpPr>
          <p:spPr>
            <a:xfrm>
              <a:off x="2189018" y="1402817"/>
              <a:ext cx="733964" cy="475456"/>
            </a:xfrm>
            <a:custGeom>
              <a:avLst/>
              <a:gdLst>
                <a:gd name="connsiteX0" fmla="*/ 734291 w 734291"/>
                <a:gd name="connsiteY0" fmla="*/ 467447 h 476451"/>
                <a:gd name="connsiteX1" fmla="*/ 623455 w 734291"/>
                <a:gd name="connsiteY1" fmla="*/ 453592 h 476451"/>
                <a:gd name="connsiteX2" fmla="*/ 595746 w 734291"/>
                <a:gd name="connsiteY2" fmla="*/ 315047 h 476451"/>
                <a:gd name="connsiteX3" fmla="*/ 554182 w 734291"/>
                <a:gd name="connsiteY3" fmla="*/ 301192 h 476451"/>
                <a:gd name="connsiteX4" fmla="*/ 429491 w 734291"/>
                <a:gd name="connsiteY4" fmla="*/ 315047 h 476451"/>
                <a:gd name="connsiteX5" fmla="*/ 387927 w 734291"/>
                <a:gd name="connsiteY5" fmla="*/ 328901 h 476451"/>
                <a:gd name="connsiteX6" fmla="*/ 360218 w 734291"/>
                <a:gd name="connsiteY6" fmla="*/ 287338 h 476451"/>
                <a:gd name="connsiteX7" fmla="*/ 346364 w 734291"/>
                <a:gd name="connsiteY7" fmla="*/ 121083 h 476451"/>
                <a:gd name="connsiteX8" fmla="*/ 304800 w 734291"/>
                <a:gd name="connsiteY8" fmla="*/ 107228 h 476451"/>
                <a:gd name="connsiteX9" fmla="*/ 180109 w 734291"/>
                <a:gd name="connsiteY9" fmla="*/ 121083 h 476451"/>
                <a:gd name="connsiteX10" fmla="*/ 138546 w 734291"/>
                <a:gd name="connsiteY10" fmla="*/ 134938 h 476451"/>
                <a:gd name="connsiteX11" fmla="*/ 96982 w 734291"/>
                <a:gd name="connsiteY11" fmla="*/ 37956 h 476451"/>
                <a:gd name="connsiteX12" fmla="*/ 0 w 734291"/>
                <a:gd name="connsiteY12" fmla="*/ 10247 h 476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4291" h="476451">
                  <a:moveTo>
                    <a:pt x="734291" y="467447"/>
                  </a:moveTo>
                  <a:cubicBezTo>
                    <a:pt x="697346" y="462829"/>
                    <a:pt x="652845" y="476451"/>
                    <a:pt x="623455" y="453592"/>
                  </a:cubicBezTo>
                  <a:cubicBezTo>
                    <a:pt x="616734" y="448365"/>
                    <a:pt x="609455" y="332183"/>
                    <a:pt x="595746" y="315047"/>
                  </a:cubicBezTo>
                  <a:cubicBezTo>
                    <a:pt x="586623" y="303643"/>
                    <a:pt x="568037" y="305810"/>
                    <a:pt x="554182" y="301192"/>
                  </a:cubicBezTo>
                  <a:cubicBezTo>
                    <a:pt x="512618" y="305810"/>
                    <a:pt x="470741" y="308172"/>
                    <a:pt x="429491" y="315047"/>
                  </a:cubicBezTo>
                  <a:cubicBezTo>
                    <a:pt x="415086" y="317448"/>
                    <a:pt x="401487" y="334325"/>
                    <a:pt x="387927" y="328901"/>
                  </a:cubicBezTo>
                  <a:cubicBezTo>
                    <a:pt x="372467" y="322717"/>
                    <a:pt x="369454" y="301192"/>
                    <a:pt x="360218" y="287338"/>
                  </a:cubicBezTo>
                  <a:cubicBezTo>
                    <a:pt x="355600" y="231920"/>
                    <a:pt x="362718" y="174234"/>
                    <a:pt x="346364" y="121083"/>
                  </a:cubicBezTo>
                  <a:cubicBezTo>
                    <a:pt x="342069" y="107125"/>
                    <a:pt x="319404" y="107228"/>
                    <a:pt x="304800" y="107228"/>
                  </a:cubicBezTo>
                  <a:cubicBezTo>
                    <a:pt x="262981" y="107228"/>
                    <a:pt x="221673" y="116465"/>
                    <a:pt x="180109" y="121083"/>
                  </a:cubicBezTo>
                  <a:cubicBezTo>
                    <a:pt x="166255" y="125701"/>
                    <a:pt x="152105" y="140362"/>
                    <a:pt x="138546" y="134938"/>
                  </a:cubicBezTo>
                  <a:cubicBezTo>
                    <a:pt x="102985" y="120714"/>
                    <a:pt x="111776" y="60147"/>
                    <a:pt x="96982" y="37956"/>
                  </a:cubicBezTo>
                  <a:cubicBezTo>
                    <a:pt x="71678" y="0"/>
                    <a:pt x="36979" y="10247"/>
                    <a:pt x="0" y="10247"/>
                  </a:cubicBezTo>
                </a:path>
              </a:pathLst>
            </a:cu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33" name="Шестиугольник 32">
            <a:extLst>
              <a:ext uri="{FF2B5EF4-FFF2-40B4-BE49-F238E27FC236}">
                <a16:creationId xmlns:a16="http://schemas.microsoft.com/office/drawing/2014/main" id="{0FE1775F-16AA-4E89-ACEA-8BE76306F751}"/>
              </a:ext>
            </a:extLst>
          </p:cNvPr>
          <p:cNvSpPr/>
          <p:nvPr/>
        </p:nvSpPr>
        <p:spPr>
          <a:xfrm>
            <a:off x="6858000" y="4000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1               100 </a:t>
            </a:r>
            <a:endParaRPr lang="ru-RU" dirty="0"/>
          </a:p>
        </p:txBody>
      </p:sp>
      <p:sp>
        <p:nvSpPr>
          <p:cNvPr id="34" name="Шестиугольник 33">
            <a:extLst>
              <a:ext uri="{FF2B5EF4-FFF2-40B4-BE49-F238E27FC236}">
                <a16:creationId xmlns:a16="http://schemas.microsoft.com/office/drawing/2014/main" id="{392B4079-E9FC-4332-A39A-70D0B5B05048}"/>
              </a:ext>
            </a:extLst>
          </p:cNvPr>
          <p:cNvSpPr/>
          <p:nvPr/>
        </p:nvSpPr>
        <p:spPr>
          <a:xfrm>
            <a:off x="6858000" y="3714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2               200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5" name="Шестиугольник 34">
            <a:extLst>
              <a:ext uri="{FF2B5EF4-FFF2-40B4-BE49-F238E27FC236}">
                <a16:creationId xmlns:a16="http://schemas.microsoft.com/office/drawing/2014/main" id="{17C380C4-B25D-4E89-955A-0BF7889680BB}"/>
              </a:ext>
            </a:extLst>
          </p:cNvPr>
          <p:cNvSpPr/>
          <p:nvPr/>
        </p:nvSpPr>
        <p:spPr>
          <a:xfrm>
            <a:off x="6858000" y="3429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3               300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6" name="Шестиугольник 35">
            <a:extLst>
              <a:ext uri="{FF2B5EF4-FFF2-40B4-BE49-F238E27FC236}">
                <a16:creationId xmlns:a16="http://schemas.microsoft.com/office/drawing/2014/main" id="{632D5D4B-A3EF-4EC6-922D-264A0BA9C8DA}"/>
              </a:ext>
            </a:extLst>
          </p:cNvPr>
          <p:cNvSpPr/>
          <p:nvPr/>
        </p:nvSpPr>
        <p:spPr>
          <a:xfrm>
            <a:off x="6858000" y="3143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4               500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Шестиугольник 36">
            <a:extLst>
              <a:ext uri="{FF2B5EF4-FFF2-40B4-BE49-F238E27FC236}">
                <a16:creationId xmlns:a16="http://schemas.microsoft.com/office/drawing/2014/main" id="{323D12DB-501F-42CF-A027-920FAE443DDD}"/>
              </a:ext>
            </a:extLst>
          </p:cNvPr>
          <p:cNvSpPr/>
          <p:nvPr/>
        </p:nvSpPr>
        <p:spPr>
          <a:xfrm>
            <a:off x="6858000" y="2857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5            1 000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Шестиугольник 37">
            <a:extLst>
              <a:ext uri="{FF2B5EF4-FFF2-40B4-BE49-F238E27FC236}">
                <a16:creationId xmlns:a16="http://schemas.microsoft.com/office/drawing/2014/main" id="{BFC93C92-E57E-421B-8CF0-13E36F5BAEA1}"/>
              </a:ext>
            </a:extLst>
          </p:cNvPr>
          <p:cNvSpPr/>
          <p:nvPr/>
        </p:nvSpPr>
        <p:spPr>
          <a:xfrm>
            <a:off x="6858000" y="2571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6            2 000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9" name="Шестиугольник 38">
            <a:extLst>
              <a:ext uri="{FF2B5EF4-FFF2-40B4-BE49-F238E27FC236}">
                <a16:creationId xmlns:a16="http://schemas.microsoft.com/office/drawing/2014/main" id="{E25F3191-0345-4946-AC9C-3939229C7D8E}"/>
              </a:ext>
            </a:extLst>
          </p:cNvPr>
          <p:cNvSpPr/>
          <p:nvPr/>
        </p:nvSpPr>
        <p:spPr>
          <a:xfrm>
            <a:off x="6858000" y="2286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7            4 000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0" name="Шестиугольник 39">
            <a:extLst>
              <a:ext uri="{FF2B5EF4-FFF2-40B4-BE49-F238E27FC236}">
                <a16:creationId xmlns:a16="http://schemas.microsoft.com/office/drawing/2014/main" id="{6B7A4A06-E009-45EE-9A50-06D292893C16}"/>
              </a:ext>
            </a:extLst>
          </p:cNvPr>
          <p:cNvSpPr/>
          <p:nvPr/>
        </p:nvSpPr>
        <p:spPr>
          <a:xfrm>
            <a:off x="6858000" y="2000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8            8 000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1" name="Шестиугольник 40">
            <a:extLst>
              <a:ext uri="{FF2B5EF4-FFF2-40B4-BE49-F238E27FC236}">
                <a16:creationId xmlns:a16="http://schemas.microsoft.com/office/drawing/2014/main" id="{81BD157A-6346-4413-8B7B-876105AB3F71}"/>
              </a:ext>
            </a:extLst>
          </p:cNvPr>
          <p:cNvSpPr/>
          <p:nvPr/>
        </p:nvSpPr>
        <p:spPr>
          <a:xfrm>
            <a:off x="6858000" y="1714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9         16 000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2" name="Шестиугольник 41">
            <a:extLst>
              <a:ext uri="{FF2B5EF4-FFF2-40B4-BE49-F238E27FC236}">
                <a16:creationId xmlns:a16="http://schemas.microsoft.com/office/drawing/2014/main" id="{DBDF5938-EB81-46F9-B6BC-17A3992F449D}"/>
              </a:ext>
            </a:extLst>
          </p:cNvPr>
          <p:cNvSpPr/>
          <p:nvPr/>
        </p:nvSpPr>
        <p:spPr>
          <a:xfrm>
            <a:off x="6858000" y="1428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10       32 000</a:t>
            </a:r>
          </a:p>
        </p:txBody>
      </p:sp>
      <p:sp>
        <p:nvSpPr>
          <p:cNvPr id="43" name="Шестиугольник 42">
            <a:extLst>
              <a:ext uri="{FF2B5EF4-FFF2-40B4-BE49-F238E27FC236}">
                <a16:creationId xmlns:a16="http://schemas.microsoft.com/office/drawing/2014/main" id="{95409F2A-7B8A-419B-A1AD-E14E5A8DF1FE}"/>
              </a:ext>
            </a:extLst>
          </p:cNvPr>
          <p:cNvSpPr/>
          <p:nvPr/>
        </p:nvSpPr>
        <p:spPr>
          <a:xfrm>
            <a:off x="6858000" y="11430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11       64 000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4" name="Шестиугольник 43">
            <a:extLst>
              <a:ext uri="{FF2B5EF4-FFF2-40B4-BE49-F238E27FC236}">
                <a16:creationId xmlns:a16="http://schemas.microsoft.com/office/drawing/2014/main" id="{8FC69C58-0CCA-4515-B10E-4E6C13396411}"/>
              </a:ext>
            </a:extLst>
          </p:cNvPr>
          <p:cNvSpPr/>
          <p:nvPr/>
        </p:nvSpPr>
        <p:spPr>
          <a:xfrm>
            <a:off x="6858000" y="8572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12     125 000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5" name="Шестиугольник 44">
            <a:extLst>
              <a:ext uri="{FF2B5EF4-FFF2-40B4-BE49-F238E27FC236}">
                <a16:creationId xmlns:a16="http://schemas.microsoft.com/office/drawing/2014/main" id="{7634C557-F9EB-41A5-B673-47B98BC2CEF1}"/>
              </a:ext>
            </a:extLst>
          </p:cNvPr>
          <p:cNvSpPr/>
          <p:nvPr/>
        </p:nvSpPr>
        <p:spPr>
          <a:xfrm>
            <a:off x="6858000" y="57150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13     250 000</a:t>
            </a:r>
          </a:p>
        </p:txBody>
      </p:sp>
      <p:sp>
        <p:nvSpPr>
          <p:cNvPr id="46" name="Шестиугольник 45">
            <a:extLst>
              <a:ext uri="{FF2B5EF4-FFF2-40B4-BE49-F238E27FC236}">
                <a16:creationId xmlns:a16="http://schemas.microsoft.com/office/drawing/2014/main" id="{703E55D7-414A-4801-B23F-F6B933885004}"/>
              </a:ext>
            </a:extLst>
          </p:cNvPr>
          <p:cNvSpPr/>
          <p:nvPr/>
        </p:nvSpPr>
        <p:spPr>
          <a:xfrm>
            <a:off x="6858000" y="28575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14     500 000</a:t>
            </a:r>
          </a:p>
        </p:txBody>
      </p:sp>
      <p:sp>
        <p:nvSpPr>
          <p:cNvPr id="47" name="Шестиугольник 46">
            <a:extLst>
              <a:ext uri="{FF2B5EF4-FFF2-40B4-BE49-F238E27FC236}">
                <a16:creationId xmlns:a16="http://schemas.microsoft.com/office/drawing/2014/main" id="{18667A76-4286-4A60-9823-D2232A24D0A9}"/>
              </a:ext>
            </a:extLst>
          </p:cNvPr>
          <p:cNvSpPr/>
          <p:nvPr/>
        </p:nvSpPr>
        <p:spPr>
          <a:xfrm>
            <a:off x="6858000" y="0"/>
            <a:ext cx="2286000" cy="295275"/>
          </a:xfrm>
          <a:prstGeom prst="hexagon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15  1 000 000</a:t>
            </a:r>
          </a:p>
        </p:txBody>
      </p:sp>
      <p:sp>
        <p:nvSpPr>
          <p:cNvPr id="56" name="Овал 55">
            <a:hlinkClick r:id="rId11" action="ppaction://hlinksldjump"/>
            <a:extLst>
              <a:ext uri="{FF2B5EF4-FFF2-40B4-BE49-F238E27FC236}">
                <a16:creationId xmlns:a16="http://schemas.microsoft.com/office/drawing/2014/main" id="{42E21C72-DC63-48DA-960E-FCE68FB036A7}"/>
              </a:ext>
            </a:extLst>
          </p:cNvPr>
          <p:cNvSpPr/>
          <p:nvPr/>
        </p:nvSpPr>
        <p:spPr>
          <a:xfrm>
            <a:off x="7715250" y="5715000"/>
            <a:ext cx="142875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hlinkClick r:id="rId11" action="ppaction://hlinksldjump"/>
              </a:rPr>
              <a:t>Выйти из игры</a:t>
            </a:r>
            <a:endParaRPr lang="ru-RU" sz="2000" b="1" dirty="0"/>
          </a:p>
        </p:txBody>
      </p:sp>
      <p:grpSp>
        <p:nvGrpSpPr>
          <p:cNvPr id="22556" name="Группа 60">
            <a:extLst>
              <a:ext uri="{FF2B5EF4-FFF2-40B4-BE49-F238E27FC236}">
                <a16:creationId xmlns:a16="http://schemas.microsoft.com/office/drawing/2014/main" id="{F1A626D4-85B0-4FED-8809-1A0823BC0577}"/>
              </a:ext>
            </a:extLst>
          </p:cNvPr>
          <p:cNvGrpSpPr>
            <a:grpSpLocks/>
          </p:cNvGrpSpPr>
          <p:nvPr/>
        </p:nvGrpSpPr>
        <p:grpSpPr bwMode="auto">
          <a:xfrm>
            <a:off x="4429125" y="0"/>
            <a:ext cx="2143125" cy="1584325"/>
            <a:chOff x="4429124" y="0"/>
            <a:chExt cx="2143140" cy="1583754"/>
          </a:xfrm>
        </p:grpSpPr>
        <p:sp>
          <p:nvSpPr>
            <p:cNvPr id="62" name="Семиугольник 61">
              <a:extLst>
                <a:ext uri="{FF2B5EF4-FFF2-40B4-BE49-F238E27FC236}">
                  <a16:creationId xmlns:a16="http://schemas.microsoft.com/office/drawing/2014/main" id="{B613E086-373B-4BBE-B0ED-E0FD4CB292F3}"/>
                </a:ext>
              </a:extLst>
            </p:cNvPr>
            <p:cNvSpPr/>
            <p:nvPr/>
          </p:nvSpPr>
          <p:spPr>
            <a:xfrm>
              <a:off x="4429124" y="0"/>
              <a:ext cx="2143140" cy="1571059"/>
            </a:xfrm>
            <a:prstGeom prst="heptagon">
              <a:avLst/>
            </a:prstGeom>
            <a:solidFill>
              <a:schemeClr val="tx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2580" name="TextBox 62">
              <a:extLst>
                <a:ext uri="{FF2B5EF4-FFF2-40B4-BE49-F238E27FC236}">
                  <a16:creationId xmlns:a16="http://schemas.microsoft.com/office/drawing/2014/main" id="{ECA5E427-2123-428B-8611-2C3FD17BD0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12</a:t>
              </a:r>
            </a:p>
          </p:txBody>
        </p:sp>
        <p:sp>
          <p:nvSpPr>
            <p:cNvPr id="22581" name="TextBox 63">
              <a:extLst>
                <a:ext uri="{FF2B5EF4-FFF2-40B4-BE49-F238E27FC236}">
                  <a16:creationId xmlns:a16="http://schemas.microsoft.com/office/drawing/2014/main" id="{53BDBE09-8676-47D7-B4BF-B533BBE387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6380" y="1214422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2582" name="TextBox 64">
              <a:extLst>
                <a:ext uri="{FF2B5EF4-FFF2-40B4-BE49-F238E27FC236}">
                  <a16:creationId xmlns:a16="http://schemas.microsoft.com/office/drawing/2014/main" id="{CE12C135-0BE7-4B01-9AFE-D363DB2C22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0562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2583" name="TextBox 65">
              <a:extLst>
                <a:ext uri="{FF2B5EF4-FFF2-40B4-BE49-F238E27FC236}">
                  <a16:creationId xmlns:a16="http://schemas.microsoft.com/office/drawing/2014/main" id="{17D9C35D-5799-4AA5-A643-1BD7161134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0760" y="642918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2584" name="TextBox 66">
              <a:extLst>
                <a:ext uri="{FF2B5EF4-FFF2-40B4-BE49-F238E27FC236}">
                  <a16:creationId xmlns:a16="http://schemas.microsoft.com/office/drawing/2014/main" id="{64DA5274-9C90-4E94-8137-0614282A1E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2585" name="TextBox 67">
              <a:extLst>
                <a:ext uri="{FF2B5EF4-FFF2-40B4-BE49-F238E27FC236}">
                  <a16:creationId xmlns:a16="http://schemas.microsoft.com/office/drawing/2014/main" id="{40CBE7F7-D1E4-4770-A4BB-894AEC271B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2586" name="TextBox 68">
              <a:extLst>
                <a:ext uri="{FF2B5EF4-FFF2-40B4-BE49-F238E27FC236}">
                  <a16:creationId xmlns:a16="http://schemas.microsoft.com/office/drawing/2014/main" id="{009D05A3-31B8-4CA1-9270-33343C83E5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7884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2587" name="TextBox 69">
              <a:extLst>
                <a:ext uri="{FF2B5EF4-FFF2-40B4-BE49-F238E27FC236}">
                  <a16:creationId xmlns:a16="http://schemas.microsoft.com/office/drawing/2014/main" id="{EA01D418-A980-4539-B443-AC509CE662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3570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2588" name="TextBox 70">
              <a:extLst>
                <a:ext uri="{FF2B5EF4-FFF2-40B4-BE49-F238E27FC236}">
                  <a16:creationId xmlns:a16="http://schemas.microsoft.com/office/drawing/2014/main" id="{6C1AC0C8-990F-4CF8-A4BA-234F7F3EE7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0628" y="1142984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7</a:t>
              </a:r>
            </a:p>
          </p:txBody>
        </p:sp>
        <p:sp>
          <p:nvSpPr>
            <p:cNvPr id="22589" name="TextBox 71">
              <a:extLst>
                <a:ext uri="{FF2B5EF4-FFF2-40B4-BE49-F238E27FC236}">
                  <a16:creationId xmlns:a16="http://schemas.microsoft.com/office/drawing/2014/main" id="{0421C19E-EBED-4DA8-891D-1CAB6C2B6A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4876" y="92867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2590" name="TextBox 72">
              <a:extLst>
                <a:ext uri="{FF2B5EF4-FFF2-40B4-BE49-F238E27FC236}">
                  <a16:creationId xmlns:a16="http://schemas.microsoft.com/office/drawing/2014/main" id="{1C97B792-776F-4A57-A16A-32F1E7A9C4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3438" y="357166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22591" name="TextBox 73">
              <a:extLst>
                <a:ext uri="{FF2B5EF4-FFF2-40B4-BE49-F238E27FC236}">
                  <a16:creationId xmlns:a16="http://schemas.microsoft.com/office/drawing/2014/main" id="{68AE0435-9A0D-4256-95A4-D97EDC2B1A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9190" y="214290"/>
              <a:ext cx="4286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"/>
                <a:defRPr sz="3000">
                  <a:solidFill>
                    <a:schemeClr val="tx1"/>
                  </a:solidFill>
                  <a:latin typeface="Corbel" panose="020B0503020204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 2" panose="05020102010507070707" pitchFamily="18" charset="2"/>
                <a:buChar char=""/>
                <a:defRPr sz="2600">
                  <a:solidFill>
                    <a:schemeClr val="tx1"/>
                  </a:solidFill>
                  <a:latin typeface="Corbel" panose="020B0503020204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FF953E"/>
                </a:buClr>
                <a:buFont typeface="Wingdings 2" panose="05020102010507070707" pitchFamily="18" charset="2"/>
                <a:buChar char=""/>
                <a:defRPr sz="2400">
                  <a:solidFill>
                    <a:schemeClr val="tx1"/>
                  </a:solidFill>
                  <a:latin typeface="Corbel" panose="020B0503020204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8BD52"/>
                </a:buClr>
                <a:buFont typeface="Wingdings 2" panose="05020102010507070707" pitchFamily="18" charset="2"/>
                <a:buChar char=""/>
                <a:defRPr sz="2200">
                  <a:solidFill>
                    <a:schemeClr val="tx1"/>
                  </a:solidFill>
                  <a:latin typeface="Corbel" panose="020B0503020204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46A6BD"/>
                </a:buClr>
                <a:buFont typeface="Wingdings 2" panose="05020102010507070707" pitchFamily="18" charset="2"/>
                <a:buChar char=""/>
                <a:defRPr sz="2000">
                  <a:solidFill>
                    <a:schemeClr val="tx1"/>
                  </a:solidFill>
                  <a:latin typeface="Corbel" panose="020B0503020204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1800">
                  <a:solidFill>
                    <a:schemeClr val="bg1"/>
                  </a:solidFill>
                </a:rPr>
                <a:t>11</a:t>
              </a:r>
            </a:p>
          </p:txBody>
        </p:sp>
      </p:grpSp>
      <p:grpSp>
        <p:nvGrpSpPr>
          <p:cNvPr id="22" name="Группа 111">
            <a:extLst>
              <a:ext uri="{FF2B5EF4-FFF2-40B4-BE49-F238E27FC236}">
                <a16:creationId xmlns:a16="http://schemas.microsoft.com/office/drawing/2014/main" id="{BAF08D4E-6B2E-4428-914A-06C0CC1BB6B6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500063"/>
            <a:ext cx="142875" cy="714375"/>
            <a:chOff x="7286644" y="4286256"/>
            <a:chExt cx="214314" cy="1571636"/>
          </a:xfrm>
        </p:grpSpPr>
        <p:sp>
          <p:nvSpPr>
            <p:cNvPr id="76" name="Прямоугольник 75">
              <a:extLst>
                <a:ext uri="{FF2B5EF4-FFF2-40B4-BE49-F238E27FC236}">
                  <a16:creationId xmlns:a16="http://schemas.microsoft.com/office/drawing/2014/main" id="{FD0F4D08-632F-4D1A-96FF-440E13FA41F3}"/>
                </a:ext>
              </a:extLst>
            </p:cNvPr>
            <p:cNvSpPr/>
            <p:nvPr/>
          </p:nvSpPr>
          <p:spPr>
            <a:xfrm>
              <a:off x="7286644" y="4286256"/>
              <a:ext cx="214314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7" name="Равнобедренный треугольник 76">
              <a:extLst>
                <a:ext uri="{FF2B5EF4-FFF2-40B4-BE49-F238E27FC236}">
                  <a16:creationId xmlns:a16="http://schemas.microsoft.com/office/drawing/2014/main" id="{55AC1316-086C-4F50-B862-E92C310AC4F3}"/>
                </a:ext>
              </a:extLst>
            </p:cNvPr>
            <p:cNvSpPr/>
            <p:nvPr/>
          </p:nvSpPr>
          <p:spPr>
            <a:xfrm>
              <a:off x="7286644" y="4356106"/>
              <a:ext cx="214314" cy="859161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78" name="Равнобедренный треугольник 77">
              <a:extLst>
                <a:ext uri="{FF2B5EF4-FFF2-40B4-BE49-F238E27FC236}">
                  <a16:creationId xmlns:a16="http://schemas.microsoft.com/office/drawing/2014/main" id="{088295E0-65E2-4AA0-86E9-EB11FECB4294}"/>
                </a:ext>
              </a:extLst>
            </p:cNvPr>
            <p:cNvSpPr/>
            <p:nvPr/>
          </p:nvSpPr>
          <p:spPr>
            <a:xfrm flipV="1">
              <a:off x="7286644" y="5215268"/>
              <a:ext cx="214314" cy="356237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grpSp>
        <p:nvGrpSpPr>
          <p:cNvPr id="24" name="Группа 67">
            <a:extLst>
              <a:ext uri="{FF2B5EF4-FFF2-40B4-BE49-F238E27FC236}">
                <a16:creationId xmlns:a16="http://schemas.microsoft.com/office/drawing/2014/main" id="{DC3DE03D-D108-45CC-B016-EF89E319C457}"/>
              </a:ext>
            </a:extLst>
          </p:cNvPr>
          <p:cNvGrpSpPr>
            <a:grpSpLocks/>
          </p:cNvGrpSpPr>
          <p:nvPr/>
        </p:nvGrpSpPr>
        <p:grpSpPr bwMode="auto">
          <a:xfrm>
            <a:off x="5429250" y="0"/>
            <a:ext cx="142875" cy="1571625"/>
            <a:chOff x="3929058" y="4357694"/>
            <a:chExt cx="357190" cy="1571636"/>
          </a:xfrm>
        </p:grpSpPr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id="{B52AD11F-32C5-4626-BC13-0F4807E14428}"/>
                </a:ext>
              </a:extLst>
            </p:cNvPr>
            <p:cNvSpPr/>
            <p:nvPr/>
          </p:nvSpPr>
          <p:spPr>
            <a:xfrm>
              <a:off x="3929058" y="4357694"/>
              <a:ext cx="357190" cy="15716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81" name="Равнобедренный треугольник 80">
              <a:extLst>
                <a:ext uri="{FF2B5EF4-FFF2-40B4-BE49-F238E27FC236}">
                  <a16:creationId xmlns:a16="http://schemas.microsoft.com/office/drawing/2014/main" id="{DD5BF0C6-A17E-48E7-9A68-CC591F2B302B}"/>
                </a:ext>
              </a:extLst>
            </p:cNvPr>
            <p:cNvSpPr/>
            <p:nvPr/>
          </p:nvSpPr>
          <p:spPr>
            <a:xfrm>
              <a:off x="3929058" y="4643446"/>
              <a:ext cx="357190" cy="64294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2" name="Равнобедренный треугольник 81">
              <a:extLst>
                <a:ext uri="{FF2B5EF4-FFF2-40B4-BE49-F238E27FC236}">
                  <a16:creationId xmlns:a16="http://schemas.microsoft.com/office/drawing/2014/main" id="{A69C4D66-B80E-4EDD-A87F-D4C821154E2F}"/>
                </a:ext>
              </a:extLst>
            </p:cNvPr>
            <p:cNvSpPr/>
            <p:nvPr/>
          </p:nvSpPr>
          <p:spPr>
            <a:xfrm flipV="1">
              <a:off x="3929058" y="5286389"/>
              <a:ext cx="357190" cy="214313"/>
            </a:xfrm>
            <a:prstGeom prst="triangl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</p:grpSp>
      <p:sp>
        <p:nvSpPr>
          <p:cNvPr id="84" name="8-конечная звезда 83">
            <a:hlinkClick r:id="rId11" action="ppaction://hlinksldjump"/>
            <a:extLst>
              <a:ext uri="{FF2B5EF4-FFF2-40B4-BE49-F238E27FC236}">
                <a16:creationId xmlns:a16="http://schemas.microsoft.com/office/drawing/2014/main" id="{AD839917-7B16-40A1-8270-182B3E6C13E6}"/>
              </a:ext>
            </a:extLst>
          </p:cNvPr>
          <p:cNvSpPr/>
          <p:nvPr/>
        </p:nvSpPr>
        <p:spPr>
          <a:xfrm>
            <a:off x="4286248" y="500042"/>
            <a:ext cx="4572032" cy="2857520"/>
          </a:xfrm>
          <a:prstGeom prst="star8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hlinkClick r:id="rId11" action="ppaction://hlinksldjump">
                  <a:snd r:embed="rId12" name="drumroll.wav"/>
                </a:hlinkClick>
              </a:rPr>
              <a:t>Поздравляем!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hlinkClick r:id="rId11" action="ppaction://hlinksldjump">
                  <a:snd r:embed="rId12" name="drumroll.wav"/>
                </a:hlinkClick>
              </a:rPr>
              <a:t>Вы стали миллионером!</a:t>
            </a:r>
            <a:endParaRPr lang="ru-RU" sz="2800" b="1" dirty="0">
              <a:solidFill>
                <a:schemeClr val="bg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4400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3248C9E-4566-4AE9-A9FF-87999CC1DD2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3071813"/>
            <a:ext cx="10001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Диаграмма 84">
            <a:extLst>
              <a:ext uri="{FF2B5EF4-FFF2-40B4-BE49-F238E27FC236}">
                <a16:creationId xmlns:a16="http://schemas.microsoft.com/office/drawing/2014/main" id="{35052367-1FA2-4F2E-BA66-A34AEEB3E9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6206867"/>
              </p:ext>
            </p:extLst>
          </p:nvPr>
        </p:nvGraphicFramePr>
        <p:xfrm>
          <a:off x="0" y="1071563"/>
          <a:ext cx="2857500" cy="135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pic>
        <p:nvPicPr>
          <p:cNvPr id="86" name="Picture 2">
            <a:extLst>
              <a:ext uri="{FF2B5EF4-FFF2-40B4-BE49-F238E27FC236}">
                <a16:creationId xmlns:a16="http://schemas.microsoft.com/office/drawing/2014/main" id="{E601306B-404C-487B-938E-5FA946835BB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5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52" y="1142984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" name="Овальная выноска 87">
            <a:extLst>
              <a:ext uri="{FF2B5EF4-FFF2-40B4-BE49-F238E27FC236}">
                <a16:creationId xmlns:a16="http://schemas.microsoft.com/office/drawing/2014/main" id="{A4517B42-7F19-467A-8547-0B8D77F645C2}"/>
              </a:ext>
            </a:extLst>
          </p:cNvPr>
          <p:cNvSpPr/>
          <p:nvPr/>
        </p:nvSpPr>
        <p:spPr>
          <a:xfrm>
            <a:off x="2571750" y="1571625"/>
            <a:ext cx="4429125" cy="928688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Зал считает, …….., но зал может ошибаться</a:t>
            </a:r>
          </a:p>
        </p:txBody>
      </p:sp>
      <p:sp>
        <p:nvSpPr>
          <p:cNvPr id="89" name="Овальная выноска 88">
            <a:extLst>
              <a:ext uri="{FF2B5EF4-FFF2-40B4-BE49-F238E27FC236}">
                <a16:creationId xmlns:a16="http://schemas.microsoft.com/office/drawing/2014/main" id="{06C0D655-1D91-4FA7-9F52-7EBF117BFC3D}"/>
              </a:ext>
            </a:extLst>
          </p:cNvPr>
          <p:cNvSpPr/>
          <p:nvPr/>
        </p:nvSpPr>
        <p:spPr>
          <a:xfrm>
            <a:off x="2500313" y="1571625"/>
            <a:ext cx="4572000" cy="1000125"/>
          </a:xfrm>
          <a:prstGeom prst="wedgeEllipseCallout">
            <a:avLst>
              <a:gd name="adj1" fmla="val -49845"/>
              <a:gd name="adj2" fmla="val -4831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</a:rPr>
              <a:t>Я думаю, что А, но могу ошибаться</a:t>
            </a:r>
          </a:p>
        </p:txBody>
      </p:sp>
      <p:pic>
        <p:nvPicPr>
          <p:cNvPr id="90" name="MSj00746380000[1].wav">
            <a:hlinkClick r:id="" action="ppaction://media"/>
            <a:extLst>
              <a:ext uri="{FF2B5EF4-FFF2-40B4-BE49-F238E27FC236}">
                <a16:creationId xmlns:a16="http://schemas.microsoft.com/office/drawing/2014/main" id="{BDE097D1-3D8A-4199-9B51-D2F9C4F6B3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67">
            <a:hlinkClick r:id="" action="ppaction://media"/>
            <a:extLst>
              <a:ext uri="{FF2B5EF4-FFF2-40B4-BE49-F238E27FC236}">
                <a16:creationId xmlns:a16="http://schemas.microsoft.com/office/drawing/2014/main" id="{EBC710EC-292B-459C-B7CD-8350D43A7834}"/>
              </a:ext>
            </a:extLst>
          </p:cNvPr>
          <p:cNvPicPr>
            <a:picLocks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314325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ELPHRG01.wav">
            <a:hlinkClick r:id="" action="ppaction://media"/>
            <a:extLst>
              <a:ext uri="{FF2B5EF4-FFF2-40B4-BE49-F238E27FC236}">
                <a16:creationId xmlns:a16="http://schemas.microsoft.com/office/drawing/2014/main" id="{02CDDD9C-743E-4612-B830-E5F2C787103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575" y="34575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j0214098.wav">
            <a:hlinkClick r:id="" action="ppaction://media"/>
            <a:extLst>
              <a:ext uri="{FF2B5EF4-FFF2-40B4-BE49-F238E27FC236}">
                <a16:creationId xmlns:a16="http://schemas.microsoft.com/office/drawing/2014/main" id="{FCE86BC9-FD19-41F4-966A-D1628871303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75" y="3305175"/>
            <a:ext cx="2444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3">
            <a:extLst>
              <a:ext uri="{FF2B5EF4-FFF2-40B4-BE49-F238E27FC236}">
                <a16:creationId xmlns:a16="http://schemas.microsoft.com/office/drawing/2014/main" id="{BFAE105B-6DD3-4258-8558-A9355DEEB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143000"/>
            <a:ext cx="785812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8-конечная звезда 78">
            <a:hlinkClick r:id="rId11" action="ppaction://hlinksldjump"/>
            <a:extLst>
              <a:ext uri="{FF2B5EF4-FFF2-40B4-BE49-F238E27FC236}">
                <a16:creationId xmlns:a16="http://schemas.microsoft.com/office/drawing/2014/main" id="{063C1264-888B-4045-9675-47E7D3CBF2CD}"/>
              </a:ext>
            </a:extLst>
          </p:cNvPr>
          <p:cNvSpPr/>
          <p:nvPr/>
        </p:nvSpPr>
        <p:spPr>
          <a:xfrm>
            <a:off x="285750" y="1676400"/>
            <a:ext cx="5000625" cy="3143250"/>
          </a:xfrm>
          <a:prstGeom prst="star8">
            <a:avLst/>
          </a:prstGeom>
          <a:ln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1" action="ppaction://hlinksldjump"/>
              </a:rPr>
              <a:t>Игра закончена.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hlinkClick r:id="rId11" action="ppaction://hlinksldjump"/>
              </a:rPr>
              <a:t>Вы набрали: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FFC000"/>
                </a:solidFill>
                <a:hlinkClick r:id="rId11" action="ppaction://hlinksldjump"/>
              </a:rPr>
              <a:t>32 000 очков.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hlinkClick r:id="rId11" action="ppaction://hlinksldjump"/>
              </a:rPr>
              <a:t>ВАША ИГРА ЗАКОНЧЕНА!</a:t>
            </a:r>
            <a:endParaRPr lang="ru-RU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amond/>
    <p:sndAc>
      <p:stSnd>
        <p:snd r:embed="rId10" name="ques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6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35" fill="hold"/>
                                        <p:tgtEl>
                                          <p:spTgt spid="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994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994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0994"/>
                            </p:stCondLst>
                            <p:childTnLst>
                              <p:par>
                                <p:cTn id="5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 nodeType="clickPar">
                      <p:stCondLst>
                        <p:cond delay="0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77777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0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1695" fill="hold"/>
                                        <p:tgtEl>
                                          <p:spTgt spid="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3695"/>
                            </p:stCondLst>
                            <p:childTnLst>
                              <p:par>
                                <p:cTn id="81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8695"/>
                            </p:stCondLst>
                            <p:childTnLst>
                              <p:par>
                                <p:cTn id="8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 nodeType="clickPar">
                      <p:stCondLst>
                        <p:cond delay="0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 nodeType="clickPar">
                      <p:stCondLst>
                        <p:cond delay="0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4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 nodeType="clickPar">
                      <p:stCondLst>
                        <p:cond delay="0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 nodeType="clickPar">
                      <p:stCondLst>
                        <p:cond delay="0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2" dur="4719" fill="hold"/>
                                        <p:tgtEl>
                                          <p:spTgt spid="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showWhenStopped="0">
                <p:cTn id="14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"/>
                </p:tgtEl>
              </p:cMediaNode>
            </p:audio>
            <p:audio>
              <p:cMediaNode showWhenStopped="0">
                <p:cTn id="14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"/>
                </p:tgtEl>
              </p:cMediaNode>
            </p:audio>
            <p:audio>
              <p:cMediaNode showWhenStopped="0">
                <p:cTn id="14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14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1"/>
                </p:tgtEl>
              </p:cMediaNode>
            </p:audio>
          </p:childTnLst>
        </p:cTn>
      </p:par>
    </p:tnLst>
    <p:bldLst>
      <p:bldP spid="5" grpId="0" animBg="1"/>
      <p:bldP spid="7" grpId="0" animBg="1"/>
      <p:bldP spid="47" grpId="0" animBg="1"/>
      <p:bldGraphic spid="3" grpId="0">
        <p:bldAsOne/>
      </p:bldGraphic>
      <p:bldGraphic spid="3" grpId="1">
        <p:bldAsOne/>
      </p:bldGraphic>
      <p:bldP spid="88" grpId="0" animBg="1"/>
      <p:bldP spid="88" grpId="1" animBg="1"/>
      <p:bldP spid="89" grpId="0" animBg="1"/>
      <p:bldP spid="89" grpId="1" animBg="1"/>
      <p:bldP spid="79" grpId="0" animBg="1"/>
      <p:bldP spid="79" grpId="1" animBg="1"/>
      <p:bldP spid="79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44EBACA-336C-4B90-B916-EA31673FC17C}"/>
              </a:ext>
            </a:extLst>
          </p:cNvPr>
          <p:cNvSpPr/>
          <p:nvPr/>
        </p:nvSpPr>
        <p:spPr>
          <a:xfrm>
            <a:off x="1450936" y="899149"/>
            <a:ext cx="6740564" cy="132343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spc="50" dirty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Поздравляем!</a:t>
            </a:r>
          </a:p>
        </p:txBody>
      </p:sp>
      <p:pic>
        <p:nvPicPr>
          <p:cNvPr id="23555" name="Рисунок 1">
            <a:extLst>
              <a:ext uri="{FF2B5EF4-FFF2-40B4-BE49-F238E27FC236}">
                <a16:creationId xmlns:a16="http://schemas.microsoft.com/office/drawing/2014/main" id="{3FFAA010-7679-463E-B321-F05E2C5B7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2508250"/>
            <a:ext cx="7529513" cy="325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amond/>
    <p:sndAc>
      <p:stSnd>
        <p:snd r:embed="rId2" name="quest.wav"/>
      </p:stSnd>
    </p:sndAc>
  </p:transition>
</p:sld>
</file>

<file path=ppt/theme/theme1.xml><?xml version="1.0" encoding="utf-8"?>
<a:theme xmlns:a="http://schemas.openxmlformats.org/drawingml/2006/main" name="Deluxe">
  <a:themeElements>
    <a:clrScheme name="Deluxe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Deluxe">
      <a:maj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luxe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280000"/>
              </a:schemeClr>
            </a:gs>
            <a:gs pos="14000">
              <a:schemeClr val="phClr">
                <a:tint val="37000"/>
                <a:satMod val="250000"/>
              </a:schemeClr>
            </a:gs>
            <a:gs pos="45000">
              <a:schemeClr val="phClr">
                <a:tint val="53000"/>
                <a:satMod val="220000"/>
              </a:schemeClr>
            </a:gs>
            <a:gs pos="65000">
              <a:schemeClr val="phClr">
                <a:tint val="53000"/>
                <a:satMod val="220000"/>
              </a:schemeClr>
            </a:gs>
            <a:gs pos="86000">
              <a:schemeClr val="phClr">
                <a:tint val="42000"/>
                <a:satMod val="240000"/>
              </a:schemeClr>
            </a:gs>
            <a:gs pos="100000">
              <a:schemeClr val="phClr">
                <a:tint val="20000"/>
                <a:satMod val="23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0000">
              <a:schemeClr val="phClr">
                <a:satMod val="15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atMod val="14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  <a:effectStyle>
          <a:effectLst>
            <a:reflection blurRad="12700" stA="26000" endPos="28000" dist="38100" dir="5400000" sy="-100000"/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90500" h="1016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3000"/>
                <a:satMod val="1550000"/>
              </a:schemeClr>
            </a:gs>
            <a:gs pos="1000">
              <a:schemeClr val="phClr">
                <a:tint val="48000"/>
                <a:satMod val="155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r="210000" b="300000"/>
          </a:path>
        </a:gradFill>
        <a:gradFill rotWithShape="1">
          <a:gsLst>
            <a:gs pos="5000">
              <a:schemeClr val="phClr">
                <a:tint val="38000"/>
                <a:satMod val="1800000"/>
              </a:schemeClr>
            </a:gs>
            <a:gs pos="5000">
              <a:schemeClr val="phClr">
                <a:tint val="40000"/>
                <a:satMod val="18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20000" t="30000" r="135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1398</TotalTime>
  <Words>1944</Words>
  <Application>Microsoft Office PowerPoint</Application>
  <PresentationFormat>Экран (4:3)</PresentationFormat>
  <Paragraphs>718</Paragraphs>
  <Slides>18</Slides>
  <Notes>2</Notes>
  <HiddenSlides>0</HiddenSlides>
  <MMClips>46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Corbel</vt:lpstr>
      <vt:lpstr>Times New Roman</vt:lpstr>
      <vt:lpstr>Wingdings 2</vt:lpstr>
      <vt:lpstr>Deluxe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Образовательное учереждение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/>
  <cp:lastModifiedBy>Rufina</cp:lastModifiedBy>
  <cp:revision>155</cp:revision>
  <dcterms:created xsi:type="dcterms:W3CDTF">2009-05-23T04:47:50Z</dcterms:created>
  <dcterms:modified xsi:type="dcterms:W3CDTF">2021-04-25T04:00:03Z</dcterms:modified>
</cp:coreProperties>
</file>