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6" r:id="rId3"/>
    <p:sldId id="267" r:id="rId4"/>
    <p:sldId id="268" r:id="rId5"/>
    <p:sldId id="269" r:id="rId6"/>
    <p:sldId id="271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18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amir\Desktop\9.10. Семинар родители\8debc6d855e98e5613b29f090b99917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47" y="0"/>
            <a:ext cx="7666106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5589240"/>
            <a:ext cx="914400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>
                <a:latin typeface="Mistral" panose="03090702030407020403" pitchFamily="66" charset="0"/>
              </a:rPr>
              <a:t>Как общение с ребенком влияет на его интеллектуальное и эмоциональное </a:t>
            </a:r>
            <a:r>
              <a:rPr lang="ru-RU" sz="4800" dirty="0" smtClean="0">
                <a:latin typeface="Mistral" panose="03090702030407020403" pitchFamily="66" charset="0"/>
              </a:rPr>
              <a:t>развитие.</a:t>
            </a:r>
            <a:endParaRPr lang="ru-RU" sz="4800" dirty="0"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5733256"/>
            <a:ext cx="7520940" cy="548640"/>
          </a:xfrm>
        </p:spPr>
        <p:txBody>
          <a:bodyPr/>
          <a:lstStyle/>
          <a:p>
            <a:pPr algn="ctr"/>
            <a:r>
              <a:rPr lang="ru-RU" sz="7200" dirty="0" smtClean="0">
                <a:latin typeface="Mistral" panose="03090702030407020403" pitchFamily="66" charset="0"/>
              </a:rPr>
              <a:t>Развитие общения:</a:t>
            </a:r>
            <a:endParaRPr lang="ru-RU" sz="7200" dirty="0">
              <a:latin typeface="Mistral" panose="03090702030407020403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90667" y="620688"/>
            <a:ext cx="9972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рождается на свет с готовой потребностью в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месяца «комплекс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оживления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 6 мес.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ситуативно-личностное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6 мес. ситуативно-деловое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50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mir\Desktop\9.10. Семинар родители\smartphones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04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2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samir\Desktop\9.10. Семинар родители\714Bl2J1V0L._SL1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47" y="116632"/>
            <a:ext cx="435139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samir\Desktop\9.10. Семинар родители\scale_120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10027"/>
          <a:stretch/>
        </p:blipFill>
        <p:spPr bwMode="auto">
          <a:xfrm>
            <a:off x="4666743" y="1380743"/>
            <a:ext cx="4477257" cy="536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56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amir\Desktop\9.10. Семинар родители\scale_12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10027"/>
          <a:stretch/>
        </p:blipFill>
        <p:spPr bwMode="auto">
          <a:xfrm>
            <a:off x="4666743" y="1380743"/>
            <a:ext cx="4477257" cy="536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samir\Desktop\9.10. Семинар родители\bl89ez8275awn1up92gqxoz2dl6i6x8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" y="404664"/>
            <a:ext cx="4666350" cy="343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8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amir\Desktop\9.10. Семинар родители\Da6AEyMWsAIa45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323" y="3061671"/>
            <a:ext cx="3168352" cy="348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664"/>
            <a:ext cx="871296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активность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«туннельное зрение»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нервная система  ребёнка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неполноценное дыхание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amir\Downloads\1556607977-e51417663d469393cf2d6d710c17bc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716"/>
            <a:ext cx="9144000" cy="504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1821</TotalTime>
  <Words>51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Углы</vt:lpstr>
      <vt:lpstr>Презентация PowerPoint</vt:lpstr>
      <vt:lpstr>Развитие общения: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"Развитие речи детей раннего возраста".</dc:title>
  <dc:creator>samir</dc:creator>
  <cp:lastModifiedBy>samir</cp:lastModifiedBy>
  <cp:revision>18</cp:revision>
  <dcterms:created xsi:type="dcterms:W3CDTF">2024-10-07T05:31:47Z</dcterms:created>
  <dcterms:modified xsi:type="dcterms:W3CDTF">2024-10-20T07:56:26Z</dcterms:modified>
</cp:coreProperties>
</file>