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0"/>
  </p:notesMasterIdLst>
  <p:sldIdLst>
    <p:sldId id="256" r:id="rId2"/>
    <p:sldId id="269" r:id="rId3"/>
    <p:sldId id="275" r:id="rId4"/>
    <p:sldId id="276" r:id="rId5"/>
    <p:sldId id="277" r:id="rId6"/>
    <p:sldId id="257" r:id="rId7"/>
    <p:sldId id="265" r:id="rId8"/>
    <p:sldId id="262" r:id="rId9"/>
    <p:sldId id="258" r:id="rId10"/>
    <p:sldId id="259" r:id="rId11"/>
    <p:sldId id="263" r:id="rId12"/>
    <p:sldId id="264" r:id="rId13"/>
    <p:sldId id="270" r:id="rId14"/>
    <p:sldId id="271" r:id="rId15"/>
    <p:sldId id="268" r:id="rId16"/>
    <p:sldId id="273" r:id="rId17"/>
    <p:sldId id="272" r:id="rId18"/>
    <p:sldId id="27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3170" autoAdjust="0"/>
  </p:normalViewPr>
  <p:slideViewPr>
    <p:cSldViewPr>
      <p:cViewPr varScale="1">
        <p:scale>
          <a:sx n="114" d="100"/>
          <a:sy n="114" d="100"/>
        </p:scale>
        <p:origin x="152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70330-FF01-403C-979F-CE5FA54A2FE9}" type="datetimeFigureOut">
              <a:rPr lang="ru-RU" smtClean="0"/>
              <a:pPr/>
              <a:t>20.10.2024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E756D-0135-4B92-B557-6F5CBB530D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BE756D-0135-4B92-B557-6F5CBB530DEE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BE756D-0135-4B92-B557-6F5CBB530DEE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346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BE756D-0135-4B92-B557-6F5CBB530DEE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799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20.10.2024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765FFAE-0CE1-4D85-8C16-1940812CE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8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67544" y="1556792"/>
            <a:ext cx="769332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8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«Бал во дворце»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716016" y="4691932"/>
            <a:ext cx="409990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Презентация выполнена </a:t>
            </a:r>
          </a:p>
          <a:p>
            <a:pPr algn="ctr"/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учителем</a:t>
            </a:r>
          </a:p>
          <a:p>
            <a:pPr algn="ctr"/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изобразительного искусства</a:t>
            </a:r>
          </a:p>
          <a:p>
            <a:pPr algn="ctr"/>
            <a:r>
              <a:rPr lang="ru-RU" sz="2400" b="0" cap="none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Демьяненко</a:t>
            </a:r>
            <a:r>
              <a:rPr lang="ru-RU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Е.Н.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C67A8A-E594-4D54-9501-023936CC1A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2560" y="359897"/>
            <a:ext cx="7406640" cy="2204494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танцзала короля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Девочка домой бежала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Туфельку из хрусталя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ступеньках потеряла.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Тыквой стала вновь карета…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Кто, скажи девчушка эта?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A0A29F6-73D8-47B1-99E4-C9C28189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1999" y="4653136"/>
            <a:ext cx="4267199" cy="172819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82D472E-528C-4EB2-856F-54A8C1847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8" y="3129136"/>
            <a:ext cx="42672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63F28761-27EB-44B9-B306-96D159BECC3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698006"/>
            <a:ext cx="5256584" cy="477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32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C67A8A-E594-4D54-9501-023936CC1A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2560" y="359896"/>
            <a:ext cx="7406640" cy="3573160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состарит время этот танец.. .</a:t>
            </a:r>
            <a:br>
              <a:rPr lang="ru-RU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ты, а может, иностранец.</a:t>
            </a:r>
            <a:br>
              <a:rPr lang="ru-RU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 услышишь музыки движенье,</a:t>
            </a:r>
            <a:br>
              <a:rPr lang="ru-RU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паркету начинай скольженье.</a:t>
            </a:r>
            <a:br>
              <a:rPr lang="ru-RU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основном здесь главное - кружиться</a:t>
            </a:r>
            <a:br>
              <a:rPr lang="ru-RU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порхать по залу, словно птица.</a:t>
            </a:r>
            <a:br>
              <a:rPr lang="ru-RU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 увидите сейчас</a:t>
            </a:r>
            <a:br>
              <a:rPr lang="ru-RU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Чудесный танец, что зовется ……</a:t>
            </a:r>
            <a:br>
              <a:rPr lang="ru-RU" dirty="0">
                <a:effectLst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A0A29F6-73D8-47B1-99E4-C9C281896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3968" y="4450913"/>
            <a:ext cx="4267199" cy="1728192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ВАЛЬС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63F28761-27EB-44B9-B306-96D159BECC3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533" y="297832"/>
            <a:ext cx="6480694" cy="58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18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5A17BA-A845-4848-9629-B8FC74AF7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569C08-0D33-441A-B4BA-E1F770F42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сформулируйте  </a:t>
            </a:r>
          </a:p>
          <a:p>
            <a:pPr marL="82296" indent="0" algn="ctr">
              <a:buNone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тему </a:t>
            </a:r>
          </a:p>
          <a:p>
            <a:pPr marL="82296" indent="0" algn="ctr">
              <a:buNone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Урока</a:t>
            </a:r>
          </a:p>
          <a:p>
            <a:pPr marL="82296" indent="0" algn="ctr">
              <a:buNone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ru-RU" sz="5400" dirty="0"/>
          </a:p>
        </p:txBody>
      </p:sp>
      <p:pic>
        <p:nvPicPr>
          <p:cNvPr id="4" name="Picture 2" descr="http://www.stefandrew.com/.a/6a011570391c4a970c01bb078952ff970d-320wi">
            <a:extLst>
              <a:ext uri="{FF2B5EF4-FFF2-40B4-BE49-F238E27FC236}">
                <a16:creationId xmlns:a16="http://schemas.microsoft.com/office/drawing/2014/main" id="{A335C85D-5445-43CA-BC4B-F42D8E35FC9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9632" y="2492897"/>
            <a:ext cx="2681623" cy="41764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0775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765FFAE-0CE1-4D85-8C16-1940812CE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8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3513" y="1556792"/>
            <a:ext cx="8581388" cy="21544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80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«</a:t>
            </a:r>
            <a:r>
              <a:rPr lang="ru-RU" sz="8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Бал во дворце»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673603" y="4691932"/>
            <a:ext cx="18473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014777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3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500826" y="3143249"/>
            <a:ext cx="1928826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11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Содержимое 14"/>
          <p:cNvSpPr>
            <a:spLocks noGrp="1"/>
          </p:cNvSpPr>
          <p:nvPr>
            <p:ph idx="1"/>
          </p:nvPr>
        </p:nvSpPr>
        <p:spPr>
          <a:xfrm>
            <a:off x="1274425" y="1136428"/>
            <a:ext cx="7318026" cy="400907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4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8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торжественное мероприятие, которое, подобно обряду, имеет свои церемонии и правила поведения, что делает его таким величественным и роскошным.</a:t>
            </a:r>
            <a:endParaRPr lang="ru-RU" sz="4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928926" y="428604"/>
            <a:ext cx="478634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БАЛ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829A74B-C29A-4C8B-938D-206B5409A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397" y="4222450"/>
            <a:ext cx="2151928" cy="24943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A076B22E-11CD-4605-BFDE-85473EEE69C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1" y="2924944"/>
            <a:ext cx="2954103" cy="350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7A8D66A6-C9E9-4319-9178-32516907B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811" y="4691148"/>
            <a:ext cx="2060848" cy="206084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57148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14480" y="1357298"/>
            <a:ext cx="6989542" cy="55707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3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балах звучала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духовая музыка,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танцевали контрдансы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русские потешные пляски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польские и английские танцы.</a:t>
            </a:r>
          </a:p>
          <a:p>
            <a:pPr>
              <a:buNone/>
            </a:pPr>
            <a:endParaRPr lang="ru-RU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360CB74-8797-4A22-A92A-545041F07787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929" y="546709"/>
            <a:ext cx="6911503" cy="267649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Интерьер дворца</a:t>
            </a:r>
            <a:br>
              <a:rPr lang="ru-RU" sz="2800" b="1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800" b="1" i="1" dirty="0">
                <a:solidFill>
                  <a:schemeClr val="bg2">
                    <a:lumMod val="50000"/>
                  </a:schemeClr>
                </a:solidFill>
              </a:rPr>
              <a:t> лестницы были устланы дорогими коврами, всюду горели свечи</a:t>
            </a:r>
            <a:endParaRPr lang="ru-RU" sz="28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4F4D691-A1FA-4CDA-92D6-2B7FDBFD9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608" y="1700808"/>
            <a:ext cx="7096832" cy="443552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132AFAC0-7CED-4039-932B-A073DA521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5736" y="2132856"/>
            <a:ext cx="6737952" cy="4115544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Ужин на балу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15617" y="6021288"/>
            <a:ext cx="7704856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К ужину подавали ананасы, экзотические  персики, виноград, свежую клубнику и дорогие напитки со всего света.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879F64A-8447-4E23-B096-CFD759D39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730" y="1417638"/>
            <a:ext cx="7312710" cy="4387626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Игровые комнаты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052111" y="4835885"/>
            <a:ext cx="6715172" cy="13849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В особых комнатах играли в карты, шахматы и шашки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</a:rPr>
              <a:t>17 - 18  век.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65AE62D2-6EBA-49E4-B65A-3630212E0FA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85903"/>
            <a:ext cx="3408887" cy="2641268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D7C716D2-211B-46F7-8A5D-47016D425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595" y="1585903"/>
            <a:ext cx="3838093" cy="2641268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История бальных традиций</a:t>
            </a:r>
            <a:endParaRPr lang="ru-RU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856BE718-E592-4679-BBAD-8C21D8D2AB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635" y="1556791"/>
            <a:ext cx="7032781" cy="4219669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08BDEDB-641D-401C-8435-933FCBC54567}"/>
              </a:ext>
            </a:extLst>
          </p:cNvPr>
          <p:cNvSpPr/>
          <p:nvPr/>
        </p:nvSpPr>
        <p:spPr>
          <a:xfrm>
            <a:off x="2514025" y="577646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Бальные традиции зародились в  17 веке, во Франции, при дворе Людовика 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XIV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8" name="Picture 8" descr="http://accelerated-learning.co.za/wp-content/uploads/2014/02/student_with_giant_pencil_anim_500_clr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9167" y="196751"/>
            <a:ext cx="1959679" cy="261290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86058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5400" dirty="0"/>
              <a:t> </a:t>
            </a:r>
          </a:p>
        </p:txBody>
      </p:sp>
      <p:sp>
        <p:nvSpPr>
          <p:cNvPr id="35842" name="AutoShape 2" descr="http://ru.stockfresh.com/thumbs/3dmask/1905577_3d-%D0%B1%D0%B5%D0%BB%D1%8B%D0%B9-%D0%BB%D1%8E%D0%B4%D0%B8-%D1%85%D1%83%D0%B4%D0%BE%D0%B6%D0%BD%D0%B8%D0%BA%D0%B0-%D0%BA%D1%80%D0%B0%D1%81%D0%BA%D0%BE%D0%B9-%D0%BF%D0%B0%D0%BB%D0%B8%D1%82%D1%80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4" name="AutoShape 4" descr="http://ru.stockfresh.com/thumbs/3dmask/1905577_3d-%D0%B1%D0%B5%D0%BB%D1%8B%D0%B9-%D0%BB%D1%8E%D0%B4%D0%B8-%D1%85%D1%83%D0%B4%D0%BE%D0%B6%D0%BD%D0%B8%D0%BA%D0%B0-%D0%BA%D1%80%D0%B0%D1%81%D0%BA%D0%BE%D0%B9-%D0%BF%D0%B0%D0%BB%D0%B8%D1%82%D1%80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6" name="AutoShape 6" descr="http://ru.stockfresh.com/thumbs/3dmask/1905577_3d-%D0%B1%D0%B5%D0%BB%D1%8B%D0%B9-%D0%BB%D1%8E%D0%B4%D0%B8-%D1%85%D1%83%D0%B4%D0%BE%D0%B6%D0%BD%D0%B8%D0%BA%D0%B0-%D0%BA%D1%80%D0%B0%D1%81%D0%BA%D0%BE%D0%B9-%D0%BF%D0%B0%D0%BB%D0%B8%D1%82%D1%80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32BEB14-3CF2-43BB-8A39-8CAD6E37BC95}"/>
              </a:ext>
            </a:extLst>
          </p:cNvPr>
          <p:cNvSpPr/>
          <p:nvPr/>
        </p:nvSpPr>
        <p:spPr>
          <a:xfrm>
            <a:off x="2303240" y="160338"/>
            <a:ext cx="68407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История бального</a:t>
            </a:r>
          </a:p>
          <a:p>
            <a:pPr algn="ctr"/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костюма</a:t>
            </a:r>
            <a:endParaRPr lang="ru-RU" sz="40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6477BD8-4FA0-4FDC-AC17-EF5A70B5E424}"/>
              </a:ext>
            </a:extLst>
          </p:cNvPr>
          <p:cNvSpPr/>
          <p:nvPr/>
        </p:nvSpPr>
        <p:spPr>
          <a:xfrm>
            <a:off x="1448113" y="2878101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i="1" dirty="0">
                <a:solidFill>
                  <a:srgbClr val="FF0000"/>
                </a:solidFill>
                <a:latin typeface="OpenSans"/>
              </a:rPr>
              <a:t>От башмаков до шляпы – банты,</a:t>
            </a:r>
            <a:endParaRPr lang="ru-RU" sz="2800" b="1" dirty="0">
              <a:solidFill>
                <a:srgbClr val="FF0000"/>
              </a:solidFill>
              <a:latin typeface="OpenSans"/>
            </a:endParaRPr>
          </a:p>
          <a:p>
            <a:pPr algn="ctr"/>
            <a:r>
              <a:rPr lang="ru-RU" sz="2800" b="1" i="1" dirty="0">
                <a:solidFill>
                  <a:srgbClr val="FF0000"/>
                </a:solidFill>
                <a:latin typeface="OpenSans"/>
              </a:rPr>
              <a:t>Ленты, банты, ленты, банты!</a:t>
            </a:r>
            <a:endParaRPr lang="ru-RU" sz="2800" b="1" dirty="0">
              <a:solidFill>
                <a:srgbClr val="FF0000"/>
              </a:solidFill>
              <a:latin typeface="OpenSans"/>
            </a:endParaRPr>
          </a:p>
          <a:p>
            <a:pPr algn="ctr"/>
            <a:r>
              <a:rPr lang="ru-RU" sz="2800" b="1" i="1" dirty="0">
                <a:solidFill>
                  <a:srgbClr val="FF0000"/>
                </a:solidFill>
                <a:latin typeface="OpenSans"/>
              </a:rPr>
              <a:t>Мольер.</a:t>
            </a:r>
            <a:endParaRPr lang="ru-RU" sz="2800" b="1" i="0" dirty="0">
              <a:solidFill>
                <a:srgbClr val="FF0000"/>
              </a:solidFill>
              <a:effectLst/>
              <a:latin typeface="OpenSan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D153679-67E3-4CE3-B407-117305B3D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113" y="1503867"/>
            <a:ext cx="2568602" cy="52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8" name="Picture 8" descr="http://accelerated-learning.co.za/wp-content/uploads/2014/02/student_with_giant_pencil_anim_500_clr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57" y="-96815"/>
            <a:ext cx="2134020" cy="28453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86058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5400" dirty="0"/>
              <a:t> </a:t>
            </a:r>
          </a:p>
        </p:txBody>
      </p:sp>
      <p:sp>
        <p:nvSpPr>
          <p:cNvPr id="35842" name="AutoShape 2" descr="http://ru.stockfresh.com/thumbs/3dmask/1905577_3d-%D0%B1%D0%B5%D0%BB%D1%8B%D0%B9-%D0%BB%D1%8E%D0%B4%D0%B8-%D1%85%D1%83%D0%B4%D0%BE%D0%B6%D0%BD%D0%B8%D0%BA%D0%B0-%D0%BA%D1%80%D0%B0%D1%81%D0%BA%D0%BE%D0%B9-%D0%BF%D0%B0%D0%BB%D0%B8%D1%82%D1%80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4" name="AutoShape 4" descr="http://ru.stockfresh.com/thumbs/3dmask/1905577_3d-%D0%B1%D0%B5%D0%BB%D1%8B%D0%B9-%D0%BB%D1%8E%D0%B4%D0%B8-%D1%85%D1%83%D0%B4%D0%BE%D0%B6%D0%BD%D0%B8%D0%BA%D0%B0-%D0%BA%D1%80%D0%B0%D1%81%D0%BA%D0%BE%D0%B9-%D0%BF%D0%B0%D0%BB%D0%B8%D1%82%D1%80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6" name="AutoShape 6" descr="http://ru.stockfresh.com/thumbs/3dmask/1905577_3d-%D0%B1%D0%B5%D0%BB%D1%8B%D0%B9-%D0%BB%D1%8E%D0%B4%D0%B8-%D1%85%D1%83%D0%B4%D0%BE%D0%B6%D0%BD%D0%B8%D0%BA%D0%B0-%D0%BA%D1%80%D0%B0%D1%81%D0%BA%D0%BE%D0%B9-%D0%BF%D0%B0%D0%BB%D0%B8%D1%82%D1%80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32BEB14-3CF2-43BB-8A39-8CAD6E37BC95}"/>
              </a:ext>
            </a:extLst>
          </p:cNvPr>
          <p:cNvSpPr/>
          <p:nvPr/>
        </p:nvSpPr>
        <p:spPr>
          <a:xfrm>
            <a:off x="2303240" y="160338"/>
            <a:ext cx="68407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История бального</a:t>
            </a:r>
          </a:p>
          <a:p>
            <a:pPr algn="ctr"/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костюма</a:t>
            </a:r>
            <a:endParaRPr lang="ru-RU" sz="4000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5B89F24E-2B40-42F7-950C-D82EAE772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92495"/>
            <a:ext cx="2808312" cy="4205167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CC628327-53E0-4132-8988-11D84232B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852" y="1700808"/>
            <a:ext cx="3076753" cy="4359320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82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8" name="Picture 8" descr="http://accelerated-learning.co.za/wp-content/uploads/2014/02/student_with_giant_pencil_anim_500_clr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52" y="1569260"/>
            <a:ext cx="3286148" cy="438153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86058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5400" dirty="0"/>
              <a:t> </a:t>
            </a:r>
          </a:p>
        </p:txBody>
      </p:sp>
      <p:sp>
        <p:nvSpPr>
          <p:cNvPr id="35842" name="AutoShape 2" descr="http://ru.stockfresh.com/thumbs/3dmask/1905577_3d-%D0%B1%D0%B5%D0%BB%D1%8B%D0%B9-%D0%BB%D1%8E%D0%B4%D0%B8-%D1%85%D1%83%D0%B4%D0%BE%D0%B6%D0%BD%D0%B8%D0%BA%D0%B0-%D0%BA%D1%80%D0%B0%D1%81%D0%BA%D0%BE%D0%B9-%D0%BF%D0%B0%D0%BB%D0%B8%D1%82%D1%80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4" name="AutoShape 4" descr="http://ru.stockfresh.com/thumbs/3dmask/1905577_3d-%D0%B1%D0%B5%D0%BB%D1%8B%D0%B9-%D0%BB%D1%8E%D0%B4%D0%B8-%D1%85%D1%83%D0%B4%D0%BE%D0%B6%D0%BD%D0%B8%D0%BA%D0%B0-%D0%BA%D1%80%D0%B0%D1%81%D0%BA%D0%BE%D0%B9-%D0%BF%D0%B0%D0%BB%D0%B8%D1%82%D1%80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6" name="AutoShape 6" descr="http://ru.stockfresh.com/thumbs/3dmask/1905577_3d-%D0%B1%D0%B5%D0%BB%D1%8B%D0%B9-%D0%BB%D1%8E%D0%B4%D0%B8-%D1%85%D1%83%D0%B4%D0%BE%D0%B6%D0%BD%D0%B8%D0%BA%D0%B0-%D0%BA%D1%80%D0%B0%D1%81%D0%BA%D0%BE%D0%B9-%D0%BF%D0%B0%D0%BB%D0%B8%D1%82%D1%80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32BEB14-3CF2-43BB-8A39-8CAD6E37BC95}"/>
              </a:ext>
            </a:extLst>
          </p:cNvPr>
          <p:cNvSpPr/>
          <p:nvPr/>
        </p:nvSpPr>
        <p:spPr>
          <a:xfrm>
            <a:off x="2303240" y="160338"/>
            <a:ext cx="68407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История бального</a:t>
            </a:r>
          </a:p>
          <a:p>
            <a:pPr algn="ctr"/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костюма</a:t>
            </a:r>
            <a:endParaRPr lang="ru-RU" sz="4000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3B38ECBC-5CE6-4113-BCB3-2EC42D434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991" y="1483777"/>
            <a:ext cx="4289722" cy="5162005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94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http://doktori.mk/files/upload/1237/POMOGNI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0"/>
            <a:ext cx="2095491" cy="29765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Проверь себя!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17638"/>
            <a:ext cx="7498080" cy="483076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1.Где зародились бальные традиции? </a:t>
            </a:r>
          </a:p>
          <a:p>
            <a:pPr algn="ctr">
              <a:buNone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(во Франции в 17 веке)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2.В чем особенности мужского костюма?</a:t>
            </a:r>
          </a:p>
          <a:p>
            <a:pPr algn="ctr">
              <a:buNone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(белая рубашка с кружевными манжетами, кафтан, широкий кушак с бантом)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3.Что являлось обязательной частью костюма?              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(парик)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4.В чем особенности женского костюма?</a:t>
            </a:r>
          </a:p>
          <a:p>
            <a:pPr algn="ctr">
              <a:buNone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(платье с отрезным лифом, кружевным воротником и пышной юбкой)</a:t>
            </a:r>
          </a:p>
          <a:p>
            <a:pPr algn="ctr">
              <a:buNone/>
            </a:pPr>
            <a:endParaRPr lang="ru-RU" dirty="0">
              <a:solidFill>
                <a:srgbClr val="C00000"/>
              </a:solidFill>
            </a:endParaRPr>
          </a:p>
          <a:p>
            <a:pPr algn="ctr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39938" name="Picture 2" descr="http://www.stefandrew.com/.a/6a011570391c4a970c01bb078952ff970d-320wi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3608" y="-20970"/>
            <a:ext cx="936104" cy="1428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A7DE84-5044-446A-B286-1D5A26852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  <a:latin typeface="Bookman Old Style" panose="02050604050505020204" pitchFamily="18" charset="0"/>
              </a:rPr>
              <a:t>ФИЗМИНУТКА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3502239-5D34-47E9-9411-D726992113DC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10" y="980728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3FC779B1-2A1B-434E-997F-714B30C79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700808"/>
            <a:ext cx="5271418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942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http://doktori.mk/files/upload/1237/POMOGNI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69063" y="282257"/>
            <a:ext cx="1788649" cy="254069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5453" y="256374"/>
            <a:ext cx="7498080" cy="1300417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Практическая </a:t>
            </a:r>
            <a:br>
              <a:rPr lang="ru-RU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работа!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2348880"/>
            <a:ext cx="7498080" cy="38884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Обвести шаблон фигуры. </a:t>
            </a:r>
          </a:p>
          <a:p>
            <a:pPr marL="82296" indent="0">
              <a:buNone/>
            </a:pPr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«Одеть» фигурку,  украсить одежду деталями: кружева, банты, ленты.</a:t>
            </a:r>
          </a:p>
          <a:p>
            <a:pPr>
              <a:buNone/>
            </a:pPr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Закончить работу в цвете.</a:t>
            </a:r>
          </a:p>
          <a:p>
            <a:pPr marL="82296" indent="0">
              <a:buNone/>
            </a:pPr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Вырезать выполненный образ, разместить на общей композиции.</a:t>
            </a:r>
          </a:p>
          <a:p>
            <a:pPr algn="ctr">
              <a:buNone/>
            </a:pPr>
            <a:endParaRPr lang="ru-RU" dirty="0">
              <a:solidFill>
                <a:srgbClr val="C00000"/>
              </a:solidFill>
            </a:endParaRPr>
          </a:p>
          <a:p>
            <a:pPr algn="ctr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39938" name="Picture 2" descr="http://www.stefandrew.com/.a/6a011570391c4a970c01bb078952ff970d-320wi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3608" y="-20971"/>
            <a:ext cx="1224136" cy="18683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363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359531-DCC5-492A-88E7-347613A48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64AC5B-4809-4C80-92E3-C5B122DAF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608" y="908720"/>
            <a:ext cx="7708392" cy="5339680"/>
          </a:xfrm>
        </p:spPr>
        <p:txBody>
          <a:bodyPr/>
          <a:lstStyle/>
          <a:p>
            <a:pPr marL="82296" indent="0" algn="ctr">
              <a:buNone/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Окончен бал, </a:t>
            </a:r>
          </a:p>
          <a:p>
            <a:pPr marL="82296" indent="0" algn="ctr">
              <a:buNone/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Погасли свечи,</a:t>
            </a:r>
          </a:p>
          <a:p>
            <a:pPr marL="82296" indent="0" algn="ctr">
              <a:buNone/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Упала на пол мишура.</a:t>
            </a:r>
          </a:p>
          <a:p>
            <a:pPr marL="82296" indent="0" algn="ctr">
              <a:buNone/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жаль, что этот день не вечен,</a:t>
            </a:r>
          </a:p>
          <a:p>
            <a:pPr marL="82296" indent="0" algn="ctr">
              <a:buNone/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расставаться нам пора.</a:t>
            </a:r>
          </a:p>
          <a:p>
            <a:pPr marL="82296" indent="0" algn="ctr">
              <a:buNone/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свидания!</a:t>
            </a:r>
          </a:p>
          <a:p>
            <a:endParaRPr lang="ru-RU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F5135248-E760-4B9A-A82A-24511E35AB8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89040"/>
            <a:ext cx="2165007" cy="256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9DBBFA5E-2FB9-4A2B-AE16-13C499C6BBB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388" y="24092"/>
            <a:ext cx="1254512" cy="148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50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387</TotalTime>
  <Words>413</Words>
  <Application>Microsoft Office PowerPoint</Application>
  <PresentationFormat>Экран (4:3)</PresentationFormat>
  <Paragraphs>71</Paragraphs>
  <Slides>18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Bookman Old Style</vt:lpstr>
      <vt:lpstr>Calibri</vt:lpstr>
      <vt:lpstr>Corbel</vt:lpstr>
      <vt:lpstr>Gill Sans MT</vt:lpstr>
      <vt:lpstr>OpenSans</vt:lpstr>
      <vt:lpstr>Times New Roman</vt:lpstr>
      <vt:lpstr>Verdana</vt:lpstr>
      <vt:lpstr>Wingdings</vt:lpstr>
      <vt:lpstr>Wingdings 2</vt:lpstr>
      <vt:lpstr>Солнцестояние</vt:lpstr>
      <vt:lpstr>Презентация PowerPoint</vt:lpstr>
      <vt:lpstr> Из танцзала короля Девочка домой бежала Туфельку из хрусталя На ступеньках потеряла. Тыквой стала вновь карета… Кто, скажи девчушка эта? </vt:lpstr>
      <vt:lpstr>   Не состарит время этот танец.. . Русский ты, а может, иностранец. Как услышишь музыки движенье, По паркету начинай скольженье. В основном здесь главное - кружиться И порхать по залу, словно птица. Вы увидите сейчас Чудесный танец, что зовется …… </vt:lpstr>
      <vt:lpstr>Презентация PowerPoint</vt:lpstr>
      <vt:lpstr>Презентация PowerPoint</vt:lpstr>
      <vt:lpstr>Презентация PowerPoint</vt:lpstr>
      <vt:lpstr> </vt:lpstr>
      <vt:lpstr>Интерьер дворца  лестницы были устланы дорогими коврами, всюду горели свечи</vt:lpstr>
      <vt:lpstr>Ужин на балу</vt:lpstr>
      <vt:lpstr>Игровые комнаты </vt:lpstr>
      <vt:lpstr>История бальных традиций</vt:lpstr>
      <vt:lpstr> </vt:lpstr>
      <vt:lpstr> </vt:lpstr>
      <vt:lpstr> </vt:lpstr>
      <vt:lpstr>Проверь себя!</vt:lpstr>
      <vt:lpstr>ФИЗМИНУТКА</vt:lpstr>
      <vt:lpstr> Практическая  работа!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Евгения</cp:lastModifiedBy>
  <cp:revision>61</cp:revision>
  <dcterms:created xsi:type="dcterms:W3CDTF">2017-03-19T08:17:27Z</dcterms:created>
  <dcterms:modified xsi:type="dcterms:W3CDTF">2024-10-20T18:54:44Z</dcterms:modified>
</cp:coreProperties>
</file>