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75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190" autoAdjust="0"/>
  </p:normalViewPr>
  <p:slideViewPr>
    <p:cSldViewPr>
      <p:cViewPr varScale="1">
        <p:scale>
          <a:sx n="66" d="100"/>
          <a:sy n="66" d="100"/>
        </p:scale>
        <p:origin x="-7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F8E7A-3A5E-4E75-BE55-6664C9BB965C}" type="datetimeFigureOut">
              <a:rPr lang="ru-RU" smtClean="0"/>
              <a:t>24.10.2024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9CF38-8E4B-46C5-9B7A-1F3A9C4C494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285728"/>
            <a:ext cx="661110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Внутреннее убранство избы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28794" y="928670"/>
            <a:ext cx="54452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Тренажёр –раскраска </a:t>
            </a:r>
          </a:p>
          <a:p>
            <a:r>
              <a:rPr lang="ru-RU" sz="3600" dirty="0" smtClean="0"/>
              <a:t>к учебнику по ИЗО, 5 класс</a:t>
            </a:r>
            <a:endParaRPr lang="ru-RU" sz="3600" dirty="0"/>
          </a:p>
        </p:txBody>
      </p:sp>
      <p:sp>
        <p:nvSpPr>
          <p:cNvPr id="7" name="TextBox 6"/>
          <p:cNvSpPr txBox="1"/>
          <p:nvPr/>
        </p:nvSpPr>
        <p:spPr>
          <a:xfrm>
            <a:off x="2643174" y="5143512"/>
            <a:ext cx="37475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err="1" smtClean="0"/>
              <a:t>Джамгарян</a:t>
            </a:r>
            <a:r>
              <a:rPr lang="ru-RU" sz="2000" b="1" dirty="0" smtClean="0"/>
              <a:t> О.Ю.</a:t>
            </a:r>
          </a:p>
          <a:p>
            <a:pPr algn="ctr"/>
            <a:r>
              <a:rPr lang="ru-RU" sz="2000" b="1" dirty="0" smtClean="0"/>
              <a:t>Учитель ИЗО</a:t>
            </a:r>
          </a:p>
          <a:p>
            <a:pPr algn="ctr"/>
            <a:r>
              <a:rPr lang="ru-RU" sz="2000" b="1" dirty="0" smtClean="0"/>
              <a:t>С.Надежда, </a:t>
            </a:r>
            <a:r>
              <a:rPr lang="ru-RU" sz="2000" b="1" dirty="0" err="1" smtClean="0"/>
              <a:t>Шпаковский</a:t>
            </a:r>
            <a:r>
              <a:rPr lang="ru-RU" sz="2000" b="1" dirty="0" smtClean="0"/>
              <a:t> район,</a:t>
            </a:r>
          </a:p>
          <a:p>
            <a:pPr algn="ctr"/>
            <a:r>
              <a:rPr lang="ru-RU" sz="2000" b="1" dirty="0" smtClean="0"/>
              <a:t>Ставропольский край</a:t>
            </a:r>
            <a:endParaRPr lang="ru-RU" sz="2000" b="1" dirty="0"/>
          </a:p>
        </p:txBody>
      </p:sp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2214554"/>
            <a:ext cx="3685402" cy="2586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0"/>
            <a:ext cx="5015372" cy="4071966"/>
          </a:xfrm>
          <a:prstGeom prst="rect">
            <a:avLst/>
          </a:prstGeom>
        </p:spPr>
      </p:pic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500694" y="357166"/>
            <a:ext cx="321471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1. Сени это....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928662" y="4357694"/>
            <a:ext cx="635798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Помещение, где моются и парятся</a:t>
            </a:r>
            <a:endParaRPr lang="ru-RU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8662" y="5214950"/>
            <a:ext cx="635798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Помещение для скота</a:t>
            </a:r>
            <a:endParaRPr lang="ru-RU" sz="3200" dirty="0"/>
          </a:p>
        </p:txBody>
      </p:sp>
      <p:sp>
        <p:nvSpPr>
          <p:cNvPr id="7" name="Скругленный прямоугольник 6">
            <a:hlinkClick r:id="" action="ppaction://hlinkshowjump?jump=nextslide"/>
          </p:cNvPr>
          <p:cNvSpPr/>
          <p:nvPr/>
        </p:nvSpPr>
        <p:spPr>
          <a:xfrm>
            <a:off x="928662" y="6072206"/>
            <a:ext cx="6357982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Входное нежилое помещение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24190"/>
            <a:ext cx="5015372" cy="4023586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6"/>
            <a:ext cx="35719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2.</a:t>
            </a:r>
            <a:r>
              <a:rPr lang="ru-RU" sz="2800" dirty="0"/>
              <a:t> Как называется широкая толстая доска перед устьем печи, на которой размещались горшки и чугунки?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голбец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подпечье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шесток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37924"/>
            <a:ext cx="5015372" cy="399611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5719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latin typeface="Arial" pitchFamily="34" charset="0"/>
                <a:cs typeface="Arial" pitchFamily="34" charset="0"/>
              </a:rPr>
              <a:t>3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r>
              <a:rPr lang="ru-RU" sz="2800" dirty="0"/>
              <a:t> </a:t>
            </a:r>
            <a:r>
              <a:rPr lang="ru-RU" sz="3200" dirty="0"/>
              <a:t>Ящик с дверцами сбоку от печи называется ...</a:t>
            </a:r>
            <a:endParaRPr lang="ru-RU" sz="2800" b="1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err="1" smtClean="0"/>
              <a:t>подплечье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ушат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голбец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82" y="52411"/>
            <a:ext cx="5015372" cy="3967143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57190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4.</a:t>
            </a:r>
            <a:r>
              <a:rPr lang="ru-RU" sz="2800" dirty="0" smtClean="0"/>
              <a:t> </a:t>
            </a:r>
            <a:r>
              <a:rPr lang="ru-RU" sz="3200" dirty="0"/>
              <a:t>Душа крестьянского  дома</a:t>
            </a:r>
            <a:endParaRPr lang="ru-RU" sz="2800" b="1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люлька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прялка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печь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45" y="37924"/>
            <a:ext cx="4975246" cy="399611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571900" cy="3354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5.</a:t>
            </a:r>
            <a:r>
              <a:rPr lang="ru-RU" sz="2800" dirty="0" smtClean="0"/>
              <a:t> </a:t>
            </a:r>
            <a:r>
              <a:rPr lang="ru-RU" sz="3200" dirty="0"/>
              <a:t>Чьей половиной являлось пространство около печи?</a:t>
            </a:r>
            <a:endParaRPr lang="ru-RU" sz="28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  <a:endParaRPr lang="ru-RU" sz="2800" b="1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мужской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домового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женской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37" y="37924"/>
            <a:ext cx="4967062" cy="399611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5719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6.</a:t>
            </a:r>
            <a:r>
              <a:rPr lang="ru-RU" sz="2800" dirty="0" smtClean="0"/>
              <a:t> </a:t>
            </a:r>
            <a:r>
              <a:rPr lang="ru-RU" sz="3200" dirty="0"/>
              <a:t>Как назывался угол, являвшийся духовным центром дома?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  <a:endParaRPr lang="ru-RU" sz="2800" b="1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синий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белый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красный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38" y="37924"/>
            <a:ext cx="4915859" cy="399611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5719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7.</a:t>
            </a:r>
            <a:r>
              <a:rPr lang="ru-RU" sz="2800" dirty="0" smtClean="0"/>
              <a:t> </a:t>
            </a:r>
            <a:r>
              <a:rPr lang="ru-RU" sz="3200" dirty="0"/>
              <a:t>Как называли нарядную скатерть</a:t>
            </a:r>
            <a:r>
              <a:rPr lang="ru-RU" sz="3200" dirty="0" smtClean="0"/>
              <a:t>?</a:t>
            </a:r>
            <a:endParaRPr lang="ru-RU" sz="2800" dirty="0" smtClean="0"/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оклад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коник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столешник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31" y="37924"/>
            <a:ext cx="4892073" cy="3996118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5719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8.</a:t>
            </a:r>
            <a:r>
              <a:rPr lang="ru-RU" sz="2800" dirty="0" smtClean="0"/>
              <a:t> </a:t>
            </a:r>
            <a:r>
              <a:rPr lang="ru-RU" sz="2800" dirty="0"/>
              <a:t>Как называлась широкая лавка с крышкой, забранная внизу досками, располагавшаяся от двери до боковой стены избы</a:t>
            </a:r>
            <a:r>
              <a:rPr lang="ru-RU" sz="2800" dirty="0" smtClean="0"/>
              <a:t>?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143240" y="5143512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полати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143240" y="6000768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кросно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3143240" y="4286256"/>
            <a:ext cx="250033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коник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31" y="73648"/>
            <a:ext cx="4892073" cy="3924669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78618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9.</a:t>
            </a:r>
            <a:r>
              <a:rPr lang="ru-RU" sz="2800" dirty="0" smtClean="0"/>
              <a:t> </a:t>
            </a:r>
            <a:r>
              <a:rPr lang="ru-RU" sz="3200" dirty="0"/>
              <a:t>Что такое кросно?</a:t>
            </a:r>
            <a:endParaRPr lang="ru-RU" sz="28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71736" y="5143512"/>
            <a:ext cx="428628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половик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71736" y="6000768"/>
            <a:ext cx="428628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деревянный настил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2571736" y="4286256"/>
            <a:ext cx="4286280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ткацкий стан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94" y="73648"/>
            <a:ext cx="4823746" cy="3924669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786182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10.</a:t>
            </a:r>
            <a:r>
              <a:rPr lang="ru-RU" sz="2800" dirty="0" smtClean="0"/>
              <a:t> </a:t>
            </a:r>
            <a:r>
              <a:rPr lang="ru-RU" sz="3200" dirty="0"/>
              <a:t>Где размещалась крестьянская утварь?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571736" y="4286256"/>
            <a:ext cx="40005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на полатях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71736" y="6000768"/>
            <a:ext cx="40005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на столешнике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2571736" y="5143512"/>
            <a:ext cx="40005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на </a:t>
            </a:r>
            <a:r>
              <a:rPr lang="ru-RU" sz="3600" b="1" dirty="0" err="1" smtClean="0"/>
              <a:t>полавошниках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94" y="74378"/>
            <a:ext cx="4823746" cy="3923209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786182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11.</a:t>
            </a:r>
            <a:r>
              <a:rPr lang="ru-RU" sz="2800" dirty="0" smtClean="0"/>
              <a:t> </a:t>
            </a:r>
            <a:r>
              <a:rPr lang="ru-RU" sz="3200" dirty="0"/>
              <a:t>Что такое полати?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32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800" dirty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/>
              <a:t>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2976" y="4286256"/>
            <a:ext cx="685804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скамейка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42976" y="6000768"/>
            <a:ext cx="685804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нарядная скатерть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1071538" y="5143512"/>
            <a:ext cx="6929486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деревянный настил возле печи 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024-10-24_07-27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094" y="79773"/>
            <a:ext cx="4823746" cy="3912419"/>
          </a:xfrm>
          <a:prstGeom prst="rect">
            <a:avLst/>
          </a:prstGeom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57818" y="357167"/>
            <a:ext cx="3786182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12.</a:t>
            </a:r>
            <a:r>
              <a:rPr lang="ru-RU" sz="2800" dirty="0" smtClean="0"/>
              <a:t> </a:t>
            </a:r>
            <a:r>
              <a:rPr lang="ru-RU" sz="3200" dirty="0"/>
              <a:t>Для чего служил светец?</a:t>
            </a:r>
            <a:endParaRPr lang="ru-RU" sz="3200" dirty="0" smtClean="0"/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85984" y="5143512"/>
            <a:ext cx="40005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для украшений</a:t>
            </a:r>
            <a:endParaRPr lang="ru-RU" sz="36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85984" y="6000768"/>
            <a:ext cx="40005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для прялки</a:t>
            </a:r>
            <a:endParaRPr lang="ru-RU" sz="3600" b="1" dirty="0"/>
          </a:p>
        </p:txBody>
      </p:sp>
      <p:sp>
        <p:nvSpPr>
          <p:cNvPr id="8" name="Скругленный прямоугольник 7">
            <a:hlinkClick r:id="" action="ppaction://hlinkshowjump?jump=nextslide"/>
          </p:cNvPr>
          <p:cNvSpPr/>
          <p:nvPr/>
        </p:nvSpPr>
        <p:spPr>
          <a:xfrm>
            <a:off x="2285984" y="4286256"/>
            <a:ext cx="4000528" cy="6429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/>
              <a:t>для лучин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4546" y="2071678"/>
            <a:ext cx="4498026" cy="1200329"/>
          </a:xfrm>
          <a:prstGeom prst="rect">
            <a:avLst/>
          </a:prstGeom>
          <a:noFill/>
          <a:scene3d>
            <a:camera prst="isometricRightUp"/>
            <a:lightRig rig="threePt" dir="t"/>
          </a:scene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Молодцы!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205</Words>
  <Application>Microsoft Office PowerPoint</Application>
  <PresentationFormat>Экран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Uder</dc:creator>
  <cp:lastModifiedBy>Uder</cp:lastModifiedBy>
  <cp:revision>7</cp:revision>
  <dcterms:created xsi:type="dcterms:W3CDTF">2024-10-24T05:27:11Z</dcterms:created>
  <dcterms:modified xsi:type="dcterms:W3CDTF">2024-10-24T06:31:50Z</dcterms:modified>
</cp:coreProperties>
</file>