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6" r:id="rId2"/>
    <p:sldId id="285" r:id="rId3"/>
    <p:sldId id="265" r:id="rId4"/>
    <p:sldId id="276" r:id="rId5"/>
    <p:sldId id="266" r:id="rId6"/>
    <p:sldId id="277" r:id="rId7"/>
    <p:sldId id="267" r:id="rId8"/>
    <p:sldId id="278" r:id="rId9"/>
    <p:sldId id="292" r:id="rId10"/>
    <p:sldId id="269" r:id="rId11"/>
    <p:sldId id="279" r:id="rId12"/>
    <p:sldId id="280" r:id="rId13"/>
    <p:sldId id="289" r:id="rId14"/>
    <p:sldId id="291" r:id="rId15"/>
    <p:sldId id="290" r:id="rId16"/>
    <p:sldId id="288" r:id="rId17"/>
    <p:sldId id="270" r:id="rId18"/>
    <p:sldId id="271" r:id="rId19"/>
    <p:sldId id="286" r:id="rId20"/>
    <p:sldId id="281" r:id="rId21"/>
    <p:sldId id="282" r:id="rId22"/>
    <p:sldId id="287" r:id="rId23"/>
    <p:sldId id="283" r:id="rId24"/>
    <p:sldId id="27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2C7C62C-6075-426B-B9CE-B65FA7FF71B9}">
          <p14:sldIdLst>
            <p14:sldId id="256"/>
            <p14:sldId id="285"/>
            <p14:sldId id="265"/>
            <p14:sldId id="276"/>
            <p14:sldId id="266"/>
            <p14:sldId id="277"/>
            <p14:sldId id="267"/>
            <p14:sldId id="278"/>
            <p14:sldId id="292"/>
            <p14:sldId id="269"/>
            <p14:sldId id="279"/>
            <p14:sldId id="280"/>
            <p14:sldId id="289"/>
            <p14:sldId id="291"/>
            <p14:sldId id="290"/>
            <p14:sldId id="288"/>
            <p14:sldId id="270"/>
            <p14:sldId id="271"/>
            <p14:sldId id="286"/>
            <p14:sldId id="281"/>
            <p14:sldId id="282"/>
            <p14:sldId id="287"/>
            <p14:sldId id="283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E"/>
    <a:srgbClr val="F1F1F1"/>
    <a:srgbClr val="2E75B6"/>
    <a:srgbClr val="C00000"/>
    <a:srgbClr val="A5A5A5"/>
    <a:srgbClr val="5B9BD5"/>
    <a:srgbClr val="C6D4DF"/>
    <a:srgbClr val="3A5896"/>
    <a:srgbClr val="F3F0ED"/>
    <a:srgbClr val="E1D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660"/>
  </p:normalViewPr>
  <p:slideViewPr>
    <p:cSldViewPr snapToGrid="0">
      <p:cViewPr>
        <p:scale>
          <a:sx n="75" d="100"/>
          <a:sy n="75" d="100"/>
        </p:scale>
        <p:origin x="2592" y="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95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9982B0-8E09-49E8-814E-14C10DBF72F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8B2AC0B-B028-44BF-B040-9C8D5C16353C}">
      <dgm:prSet phldrT="[Текст]"/>
      <dgm:spPr/>
      <dgm:t>
        <a:bodyPr/>
        <a:lstStyle/>
        <a:p>
          <a:r>
            <a:rPr lang="ru-RU" altLang="ru-RU" b="1" dirty="0" smtClean="0">
              <a:latin typeface="Roboto Condensed"/>
            </a:rPr>
            <a:t>Создание таких сетей позволяет</a:t>
          </a:r>
          <a:endParaRPr lang="ru-RU" b="1" dirty="0"/>
        </a:p>
      </dgm:t>
    </dgm:pt>
    <dgm:pt modelId="{772930AA-6DFE-4F6D-9E51-50889F1F2B55}" type="parTrans" cxnId="{0FE86C6A-DB5B-4544-A666-649C26F19FCE}">
      <dgm:prSet/>
      <dgm:spPr/>
      <dgm:t>
        <a:bodyPr/>
        <a:lstStyle/>
        <a:p>
          <a:endParaRPr lang="ru-RU"/>
        </a:p>
      </dgm:t>
    </dgm:pt>
    <dgm:pt modelId="{33828ECA-0715-46CB-ACDF-340A854B03C9}" type="sibTrans" cxnId="{0FE86C6A-DB5B-4544-A666-649C26F19FCE}">
      <dgm:prSet/>
      <dgm:spPr/>
      <dgm:t>
        <a:bodyPr/>
        <a:lstStyle/>
        <a:p>
          <a:endParaRPr lang="ru-RU"/>
        </a:p>
      </dgm:t>
    </dgm:pt>
    <dgm:pt modelId="{77D9B8C3-ACE6-4F81-B18D-9FB2C1CE76C9}">
      <dgm:prSet phldrT="[Текст]" custT="1"/>
      <dgm:spPr/>
      <dgm:t>
        <a:bodyPr/>
        <a:lstStyle/>
        <a:p>
          <a:r>
            <a:rPr lang="ru-RU" altLang="ru-RU" sz="3200" b="1" dirty="0" smtClean="0">
              <a:solidFill>
                <a:schemeClr val="bg1"/>
              </a:solidFill>
              <a:latin typeface="Roboto Condensed"/>
            </a:rPr>
            <a:t>совместно использовать аппаратные, программные ресурсы;</a:t>
          </a:r>
          <a:endParaRPr lang="ru-RU" sz="3200" b="1" dirty="0">
            <a:solidFill>
              <a:schemeClr val="bg1"/>
            </a:solidFill>
          </a:endParaRPr>
        </a:p>
      </dgm:t>
    </dgm:pt>
    <dgm:pt modelId="{0DAB2E84-3DE9-4BB0-9EE8-635A4DD3DDB8}" type="parTrans" cxnId="{07D702B6-B768-4B9C-BDF8-93D179B61FB9}">
      <dgm:prSet/>
      <dgm:spPr/>
      <dgm:t>
        <a:bodyPr/>
        <a:lstStyle/>
        <a:p>
          <a:endParaRPr lang="ru-RU"/>
        </a:p>
      </dgm:t>
    </dgm:pt>
    <dgm:pt modelId="{DAE65F41-DC23-4346-A865-65901ADAAF66}" type="sibTrans" cxnId="{07D702B6-B768-4B9C-BDF8-93D179B61FB9}">
      <dgm:prSet/>
      <dgm:spPr/>
      <dgm:t>
        <a:bodyPr/>
        <a:lstStyle/>
        <a:p>
          <a:endParaRPr lang="ru-RU"/>
        </a:p>
      </dgm:t>
    </dgm:pt>
    <dgm:pt modelId="{DF3443EB-B6F3-46DC-AFA4-44D98C571618}">
      <dgm:prSet phldrT="[Текст]" custT="1"/>
      <dgm:spPr/>
      <dgm:t>
        <a:bodyPr/>
        <a:lstStyle/>
        <a:p>
          <a:r>
            <a:rPr lang="ru-RU" altLang="ru-RU" sz="3200" b="1" dirty="0" smtClean="0">
              <a:solidFill>
                <a:schemeClr val="bg1"/>
              </a:solidFill>
              <a:latin typeface="Roboto Condensed"/>
            </a:rPr>
            <a:t>создавать и совместно использовать информационные ресурсы.</a:t>
          </a:r>
          <a:endParaRPr lang="ru-RU" sz="3200" b="1" dirty="0">
            <a:solidFill>
              <a:schemeClr val="bg1"/>
            </a:solidFill>
          </a:endParaRPr>
        </a:p>
      </dgm:t>
    </dgm:pt>
    <dgm:pt modelId="{3CAFEFE5-9432-4624-A103-562189E43CDD}" type="parTrans" cxnId="{4135254F-5D72-49EF-B406-43254DDBDE51}">
      <dgm:prSet/>
      <dgm:spPr/>
      <dgm:t>
        <a:bodyPr/>
        <a:lstStyle/>
        <a:p>
          <a:endParaRPr lang="ru-RU"/>
        </a:p>
      </dgm:t>
    </dgm:pt>
    <dgm:pt modelId="{C2BF46FE-2565-4CA6-83EF-E70E823A730E}" type="sibTrans" cxnId="{4135254F-5D72-49EF-B406-43254DDBDE51}">
      <dgm:prSet/>
      <dgm:spPr/>
      <dgm:t>
        <a:bodyPr/>
        <a:lstStyle/>
        <a:p>
          <a:endParaRPr lang="ru-RU"/>
        </a:p>
      </dgm:t>
    </dgm:pt>
    <dgm:pt modelId="{AA5DE685-9C27-44F0-A699-CE03F1EEA319}" type="pres">
      <dgm:prSet presAssocID="{409982B0-8E09-49E8-814E-14C10DBF72F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DC7ACE-4FD0-4D08-A9C0-228CE76DA535}" type="pres">
      <dgm:prSet presAssocID="{58B2AC0B-B028-44BF-B040-9C8D5C16353C}" presName="root1" presStyleCnt="0"/>
      <dgm:spPr/>
    </dgm:pt>
    <dgm:pt modelId="{D849C699-1A5E-4620-9F60-A0FD27FB2378}" type="pres">
      <dgm:prSet presAssocID="{58B2AC0B-B028-44BF-B040-9C8D5C16353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759B6C-9FF8-4778-A855-F8E327C0D77B}" type="pres">
      <dgm:prSet presAssocID="{58B2AC0B-B028-44BF-B040-9C8D5C16353C}" presName="level2hierChild" presStyleCnt="0"/>
      <dgm:spPr/>
    </dgm:pt>
    <dgm:pt modelId="{59DD241F-BA95-45C6-88AB-C100E2E612AB}" type="pres">
      <dgm:prSet presAssocID="{0DAB2E84-3DE9-4BB0-9EE8-635A4DD3DDB8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BFED0DA0-A5D1-451A-A02D-87DEE8E523E2}" type="pres">
      <dgm:prSet presAssocID="{0DAB2E84-3DE9-4BB0-9EE8-635A4DD3DDB8}" presName="connTx" presStyleLbl="parChTrans1D2" presStyleIdx="0" presStyleCnt="2"/>
      <dgm:spPr/>
      <dgm:t>
        <a:bodyPr/>
        <a:lstStyle/>
        <a:p>
          <a:endParaRPr lang="ru-RU"/>
        </a:p>
      </dgm:t>
    </dgm:pt>
    <dgm:pt modelId="{07764F04-3967-4416-98B0-82923B40AB64}" type="pres">
      <dgm:prSet presAssocID="{77D9B8C3-ACE6-4F81-B18D-9FB2C1CE76C9}" presName="root2" presStyleCnt="0"/>
      <dgm:spPr/>
    </dgm:pt>
    <dgm:pt modelId="{4CC4513F-E4DC-4206-8F9A-A425D20FD07C}" type="pres">
      <dgm:prSet presAssocID="{77D9B8C3-ACE6-4F81-B18D-9FB2C1CE76C9}" presName="LevelTwoTextNode" presStyleLbl="node2" presStyleIdx="0" presStyleCnt="2" custScaleX="170916" custScaleY="2445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F965374-7F50-4CF1-A93D-4B0C03C3C9A8}" type="pres">
      <dgm:prSet presAssocID="{77D9B8C3-ACE6-4F81-B18D-9FB2C1CE76C9}" presName="level3hierChild" presStyleCnt="0"/>
      <dgm:spPr/>
    </dgm:pt>
    <dgm:pt modelId="{C0FD9736-AE27-45FC-AF8C-2D69CD4A2056}" type="pres">
      <dgm:prSet presAssocID="{3CAFEFE5-9432-4624-A103-562189E43CDD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41E8F5AB-9BE8-45C3-8571-65EF4BC01DE3}" type="pres">
      <dgm:prSet presAssocID="{3CAFEFE5-9432-4624-A103-562189E43CDD}" presName="connTx" presStyleLbl="parChTrans1D2" presStyleIdx="1" presStyleCnt="2"/>
      <dgm:spPr/>
      <dgm:t>
        <a:bodyPr/>
        <a:lstStyle/>
        <a:p>
          <a:endParaRPr lang="ru-RU"/>
        </a:p>
      </dgm:t>
    </dgm:pt>
    <dgm:pt modelId="{DE33B688-4BDD-4AA0-80DE-F5F633268703}" type="pres">
      <dgm:prSet presAssocID="{DF3443EB-B6F3-46DC-AFA4-44D98C571618}" presName="root2" presStyleCnt="0"/>
      <dgm:spPr/>
    </dgm:pt>
    <dgm:pt modelId="{133CC9A7-DAC4-4334-BE10-CC61D3E3F0BB}" type="pres">
      <dgm:prSet presAssocID="{DF3443EB-B6F3-46DC-AFA4-44D98C571618}" presName="LevelTwoTextNode" presStyleLbl="node2" presStyleIdx="1" presStyleCnt="2" custScaleX="170916" custScaleY="2445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09BE77-5532-496A-B21B-DE7A0ABD6309}" type="pres">
      <dgm:prSet presAssocID="{DF3443EB-B6F3-46DC-AFA4-44D98C571618}" presName="level3hierChild" presStyleCnt="0"/>
      <dgm:spPr/>
    </dgm:pt>
  </dgm:ptLst>
  <dgm:cxnLst>
    <dgm:cxn modelId="{B82B7275-402E-4581-9309-959A6723FA80}" type="presOf" srcId="{0DAB2E84-3DE9-4BB0-9EE8-635A4DD3DDB8}" destId="{BFED0DA0-A5D1-451A-A02D-87DEE8E523E2}" srcOrd="1" destOrd="0" presId="urn:microsoft.com/office/officeart/2008/layout/HorizontalMultiLevelHierarchy"/>
    <dgm:cxn modelId="{8D18CC4A-826A-4EAA-BA00-17CF4F2E7994}" type="presOf" srcId="{0DAB2E84-3DE9-4BB0-9EE8-635A4DD3DDB8}" destId="{59DD241F-BA95-45C6-88AB-C100E2E612AB}" srcOrd="0" destOrd="0" presId="urn:microsoft.com/office/officeart/2008/layout/HorizontalMultiLevelHierarchy"/>
    <dgm:cxn modelId="{0FE86C6A-DB5B-4544-A666-649C26F19FCE}" srcId="{409982B0-8E09-49E8-814E-14C10DBF72FC}" destId="{58B2AC0B-B028-44BF-B040-9C8D5C16353C}" srcOrd="0" destOrd="0" parTransId="{772930AA-6DFE-4F6D-9E51-50889F1F2B55}" sibTransId="{33828ECA-0715-46CB-ACDF-340A854B03C9}"/>
    <dgm:cxn modelId="{A40103A4-E3DB-42DE-BBD5-81196396C8A5}" type="presOf" srcId="{3CAFEFE5-9432-4624-A103-562189E43CDD}" destId="{C0FD9736-AE27-45FC-AF8C-2D69CD4A2056}" srcOrd="0" destOrd="0" presId="urn:microsoft.com/office/officeart/2008/layout/HorizontalMultiLevelHierarchy"/>
    <dgm:cxn modelId="{A8CEC0B9-AE00-422D-8EE5-D29C1F394E9F}" type="presOf" srcId="{3CAFEFE5-9432-4624-A103-562189E43CDD}" destId="{41E8F5AB-9BE8-45C3-8571-65EF4BC01DE3}" srcOrd="1" destOrd="0" presId="urn:microsoft.com/office/officeart/2008/layout/HorizontalMultiLevelHierarchy"/>
    <dgm:cxn modelId="{5EEE9751-D41D-42D7-913E-BF49278FE345}" type="presOf" srcId="{58B2AC0B-B028-44BF-B040-9C8D5C16353C}" destId="{D849C699-1A5E-4620-9F60-A0FD27FB2378}" srcOrd="0" destOrd="0" presId="urn:microsoft.com/office/officeart/2008/layout/HorizontalMultiLevelHierarchy"/>
    <dgm:cxn modelId="{4C4D991D-D3C2-4D2E-A14B-C21E86F0C089}" type="presOf" srcId="{DF3443EB-B6F3-46DC-AFA4-44D98C571618}" destId="{133CC9A7-DAC4-4334-BE10-CC61D3E3F0BB}" srcOrd="0" destOrd="0" presId="urn:microsoft.com/office/officeart/2008/layout/HorizontalMultiLevelHierarchy"/>
    <dgm:cxn modelId="{00C646C3-5590-40FE-AC02-58F4030705A5}" type="presOf" srcId="{77D9B8C3-ACE6-4F81-B18D-9FB2C1CE76C9}" destId="{4CC4513F-E4DC-4206-8F9A-A425D20FD07C}" srcOrd="0" destOrd="0" presId="urn:microsoft.com/office/officeart/2008/layout/HorizontalMultiLevelHierarchy"/>
    <dgm:cxn modelId="{07D702B6-B768-4B9C-BDF8-93D179B61FB9}" srcId="{58B2AC0B-B028-44BF-B040-9C8D5C16353C}" destId="{77D9B8C3-ACE6-4F81-B18D-9FB2C1CE76C9}" srcOrd="0" destOrd="0" parTransId="{0DAB2E84-3DE9-4BB0-9EE8-635A4DD3DDB8}" sibTransId="{DAE65F41-DC23-4346-A865-65901ADAAF66}"/>
    <dgm:cxn modelId="{4135254F-5D72-49EF-B406-43254DDBDE51}" srcId="{58B2AC0B-B028-44BF-B040-9C8D5C16353C}" destId="{DF3443EB-B6F3-46DC-AFA4-44D98C571618}" srcOrd="1" destOrd="0" parTransId="{3CAFEFE5-9432-4624-A103-562189E43CDD}" sibTransId="{C2BF46FE-2565-4CA6-83EF-E70E823A730E}"/>
    <dgm:cxn modelId="{90F3EDDE-B544-4039-9B39-5A41A11FC60D}" type="presOf" srcId="{409982B0-8E09-49E8-814E-14C10DBF72FC}" destId="{AA5DE685-9C27-44F0-A699-CE03F1EEA319}" srcOrd="0" destOrd="0" presId="urn:microsoft.com/office/officeart/2008/layout/HorizontalMultiLevelHierarchy"/>
    <dgm:cxn modelId="{CA07C180-6AAB-4224-820C-99D3BCD5BD74}" type="presParOf" srcId="{AA5DE685-9C27-44F0-A699-CE03F1EEA319}" destId="{EEDC7ACE-4FD0-4D08-A9C0-228CE76DA535}" srcOrd="0" destOrd="0" presId="urn:microsoft.com/office/officeart/2008/layout/HorizontalMultiLevelHierarchy"/>
    <dgm:cxn modelId="{85E7B113-98AE-4E68-8811-04AA466AD8AC}" type="presParOf" srcId="{EEDC7ACE-4FD0-4D08-A9C0-228CE76DA535}" destId="{D849C699-1A5E-4620-9F60-A0FD27FB2378}" srcOrd="0" destOrd="0" presId="urn:microsoft.com/office/officeart/2008/layout/HorizontalMultiLevelHierarchy"/>
    <dgm:cxn modelId="{B8E93CE0-32A3-4F11-BC75-A9E41BF6F17D}" type="presParOf" srcId="{EEDC7ACE-4FD0-4D08-A9C0-228CE76DA535}" destId="{16759B6C-9FF8-4778-A855-F8E327C0D77B}" srcOrd="1" destOrd="0" presId="urn:microsoft.com/office/officeart/2008/layout/HorizontalMultiLevelHierarchy"/>
    <dgm:cxn modelId="{A495D842-D02B-4CC9-A151-5A71FD1FF74A}" type="presParOf" srcId="{16759B6C-9FF8-4778-A855-F8E327C0D77B}" destId="{59DD241F-BA95-45C6-88AB-C100E2E612AB}" srcOrd="0" destOrd="0" presId="urn:microsoft.com/office/officeart/2008/layout/HorizontalMultiLevelHierarchy"/>
    <dgm:cxn modelId="{2B98C5D7-D851-490B-A464-604DA353504B}" type="presParOf" srcId="{59DD241F-BA95-45C6-88AB-C100E2E612AB}" destId="{BFED0DA0-A5D1-451A-A02D-87DEE8E523E2}" srcOrd="0" destOrd="0" presId="urn:microsoft.com/office/officeart/2008/layout/HorizontalMultiLevelHierarchy"/>
    <dgm:cxn modelId="{09308451-270A-4EF6-B3ED-3E22E14ED6C0}" type="presParOf" srcId="{16759B6C-9FF8-4778-A855-F8E327C0D77B}" destId="{07764F04-3967-4416-98B0-82923B40AB64}" srcOrd="1" destOrd="0" presId="urn:microsoft.com/office/officeart/2008/layout/HorizontalMultiLevelHierarchy"/>
    <dgm:cxn modelId="{1E0D1F0A-C594-4EBC-8851-C8B22971F4E1}" type="presParOf" srcId="{07764F04-3967-4416-98B0-82923B40AB64}" destId="{4CC4513F-E4DC-4206-8F9A-A425D20FD07C}" srcOrd="0" destOrd="0" presId="urn:microsoft.com/office/officeart/2008/layout/HorizontalMultiLevelHierarchy"/>
    <dgm:cxn modelId="{E1048A4E-9284-4994-82F8-96DDD753BDDA}" type="presParOf" srcId="{07764F04-3967-4416-98B0-82923B40AB64}" destId="{6F965374-7F50-4CF1-A93D-4B0C03C3C9A8}" srcOrd="1" destOrd="0" presId="urn:microsoft.com/office/officeart/2008/layout/HorizontalMultiLevelHierarchy"/>
    <dgm:cxn modelId="{53BDB5A0-619B-4B53-A2AC-E843B5D001B9}" type="presParOf" srcId="{16759B6C-9FF8-4778-A855-F8E327C0D77B}" destId="{C0FD9736-AE27-45FC-AF8C-2D69CD4A2056}" srcOrd="2" destOrd="0" presId="urn:microsoft.com/office/officeart/2008/layout/HorizontalMultiLevelHierarchy"/>
    <dgm:cxn modelId="{5B361839-69DE-43EE-8B86-765E70B813C6}" type="presParOf" srcId="{C0FD9736-AE27-45FC-AF8C-2D69CD4A2056}" destId="{41E8F5AB-9BE8-45C3-8571-65EF4BC01DE3}" srcOrd="0" destOrd="0" presId="urn:microsoft.com/office/officeart/2008/layout/HorizontalMultiLevelHierarchy"/>
    <dgm:cxn modelId="{3E6158CD-E244-4A76-BCC2-6E4700BE6862}" type="presParOf" srcId="{16759B6C-9FF8-4778-A855-F8E327C0D77B}" destId="{DE33B688-4BDD-4AA0-80DE-F5F633268703}" srcOrd="3" destOrd="0" presId="urn:microsoft.com/office/officeart/2008/layout/HorizontalMultiLevelHierarchy"/>
    <dgm:cxn modelId="{976CCBBE-2245-4539-BB27-801739E94941}" type="presParOf" srcId="{DE33B688-4BDD-4AA0-80DE-F5F633268703}" destId="{133CC9A7-DAC4-4334-BE10-CC61D3E3F0BB}" srcOrd="0" destOrd="0" presId="urn:microsoft.com/office/officeart/2008/layout/HorizontalMultiLevelHierarchy"/>
    <dgm:cxn modelId="{0AB72294-EED5-4E99-B793-08095E8F66B9}" type="presParOf" srcId="{DE33B688-4BDD-4AA0-80DE-F5F633268703}" destId="{0909BE77-5532-496A-B21B-DE7A0ABD630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FA53D9-0799-46A7-8AE0-169E09383B0D}" type="doc">
      <dgm:prSet loTypeId="urn:microsoft.com/office/officeart/2005/8/layout/cycle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6FB7716-DEA9-4325-AD02-E9F627B9F090}">
      <dgm:prSet phldrT="[Текст]" custT="1"/>
      <dgm:spPr/>
      <dgm:t>
        <a:bodyPr/>
        <a:lstStyle/>
        <a:p>
          <a:r>
            <a:rPr lang="ru-RU" altLang="ru-RU" sz="3200" smtClean="0">
              <a:latin typeface="Roboto Condensed"/>
            </a:rPr>
            <a:t>кабель</a:t>
          </a:r>
          <a:endParaRPr lang="ru-RU" sz="3200" dirty="0"/>
        </a:p>
      </dgm:t>
    </dgm:pt>
    <dgm:pt modelId="{35CC4AA3-E1AD-4B9F-B60C-7B03C89C887D}" type="parTrans" cxnId="{C2B5C74E-7E5B-49D3-A9E1-1A3445AC2B62}">
      <dgm:prSet/>
      <dgm:spPr/>
      <dgm:t>
        <a:bodyPr/>
        <a:lstStyle/>
        <a:p>
          <a:endParaRPr lang="ru-RU"/>
        </a:p>
      </dgm:t>
    </dgm:pt>
    <dgm:pt modelId="{FE784C03-BF3F-4CCD-BE5B-D479B8284FFC}" type="sibTrans" cxnId="{C2B5C74E-7E5B-49D3-A9E1-1A3445AC2B62}">
      <dgm:prSet/>
      <dgm:spPr/>
      <dgm:t>
        <a:bodyPr/>
        <a:lstStyle/>
        <a:p>
          <a:endParaRPr lang="ru-RU"/>
        </a:p>
      </dgm:t>
    </dgm:pt>
    <dgm:pt modelId="{23BAAA49-EA8A-4F78-8155-EFACF480CEE1}">
      <dgm:prSet phldrT="[Текст]" custT="1"/>
      <dgm:spPr/>
      <dgm:t>
        <a:bodyPr/>
        <a:lstStyle/>
        <a:p>
          <a:r>
            <a:rPr lang="ru-RU" altLang="ru-RU" sz="3200" dirty="0" smtClean="0">
              <a:latin typeface="Roboto Condensed"/>
            </a:rPr>
            <a:t>сетевая плата</a:t>
          </a:r>
          <a:endParaRPr lang="ru-RU" sz="3200" dirty="0"/>
        </a:p>
      </dgm:t>
    </dgm:pt>
    <dgm:pt modelId="{27E55149-E019-4AE9-B30A-2738A598950A}" type="parTrans" cxnId="{D21BC94C-2F67-4367-8A9E-317490C57E4E}">
      <dgm:prSet/>
      <dgm:spPr/>
      <dgm:t>
        <a:bodyPr/>
        <a:lstStyle/>
        <a:p>
          <a:endParaRPr lang="ru-RU"/>
        </a:p>
      </dgm:t>
    </dgm:pt>
    <dgm:pt modelId="{011779B6-0A12-41D8-B3FF-99B358EBDFA1}" type="sibTrans" cxnId="{D21BC94C-2F67-4367-8A9E-317490C57E4E}">
      <dgm:prSet/>
      <dgm:spPr/>
      <dgm:t>
        <a:bodyPr/>
        <a:lstStyle/>
        <a:p>
          <a:endParaRPr lang="ru-RU"/>
        </a:p>
      </dgm:t>
    </dgm:pt>
    <dgm:pt modelId="{68961B84-6714-4365-BB33-3759768C8472}">
      <dgm:prSet phldrT="[Текст]" custT="1"/>
      <dgm:spPr/>
      <dgm:t>
        <a:bodyPr/>
        <a:lstStyle/>
        <a:p>
          <a:r>
            <a:rPr lang="ru-RU" altLang="ru-RU" sz="3200" smtClean="0">
              <a:latin typeface="Roboto Condensed"/>
            </a:rPr>
            <a:t>сервер сети</a:t>
          </a:r>
          <a:endParaRPr lang="ru-RU" sz="3200" dirty="0"/>
        </a:p>
      </dgm:t>
    </dgm:pt>
    <dgm:pt modelId="{5E523967-E701-4AB1-B176-BE2FB5A877AC}" type="parTrans" cxnId="{74370D67-5B65-4B93-9F84-00B88EE2266B}">
      <dgm:prSet/>
      <dgm:spPr/>
      <dgm:t>
        <a:bodyPr/>
        <a:lstStyle/>
        <a:p>
          <a:endParaRPr lang="ru-RU"/>
        </a:p>
      </dgm:t>
    </dgm:pt>
    <dgm:pt modelId="{93FCEC97-13A4-48AA-973A-F28B24DBF12A}" type="sibTrans" cxnId="{74370D67-5B65-4B93-9F84-00B88EE2266B}">
      <dgm:prSet/>
      <dgm:spPr/>
      <dgm:t>
        <a:bodyPr/>
        <a:lstStyle/>
        <a:p>
          <a:endParaRPr lang="ru-RU"/>
        </a:p>
      </dgm:t>
    </dgm:pt>
    <dgm:pt modelId="{F917055A-41AE-43BA-A905-40F5AC27A5C9}">
      <dgm:prSet phldrT="[Текст]" custT="1"/>
      <dgm:spPr/>
      <dgm:t>
        <a:bodyPr/>
        <a:lstStyle/>
        <a:p>
          <a:r>
            <a:rPr lang="ru-RU" altLang="ru-RU" sz="2000" dirty="0" smtClean="0">
              <a:latin typeface="Roboto Condensed"/>
            </a:rPr>
            <a:t>центральное запоминающее устройство</a:t>
          </a:r>
          <a:endParaRPr lang="ru-RU" sz="2000" dirty="0"/>
        </a:p>
      </dgm:t>
    </dgm:pt>
    <dgm:pt modelId="{528A27F3-77BA-4C18-99EF-18ABC1F04C1D}" type="parTrans" cxnId="{04D9CC43-55D3-4FAC-B95C-87418A34E301}">
      <dgm:prSet/>
      <dgm:spPr/>
      <dgm:t>
        <a:bodyPr/>
        <a:lstStyle/>
        <a:p>
          <a:endParaRPr lang="ru-RU"/>
        </a:p>
      </dgm:t>
    </dgm:pt>
    <dgm:pt modelId="{E6F00EE6-AF17-444F-A8CC-EF9944571F62}" type="sibTrans" cxnId="{04D9CC43-55D3-4FAC-B95C-87418A34E301}">
      <dgm:prSet/>
      <dgm:spPr/>
      <dgm:t>
        <a:bodyPr/>
        <a:lstStyle/>
        <a:p>
          <a:endParaRPr lang="ru-RU"/>
        </a:p>
      </dgm:t>
    </dgm:pt>
    <dgm:pt modelId="{7E692B29-D4C0-4973-95E6-47415CED7DE7}">
      <dgm:prSet phldrT="[Текст]" custT="1"/>
      <dgm:spPr/>
      <dgm:t>
        <a:bodyPr/>
        <a:lstStyle/>
        <a:p>
          <a:r>
            <a:rPr lang="ru-RU" altLang="ru-RU" sz="3200" smtClean="0">
              <a:latin typeface="Roboto Condensed"/>
            </a:rPr>
            <a:t>рабочие станции</a:t>
          </a:r>
          <a:endParaRPr lang="ru-RU" sz="3200" dirty="0"/>
        </a:p>
      </dgm:t>
    </dgm:pt>
    <dgm:pt modelId="{366A4F0E-646C-48ED-8C91-01C5DAC51738}" type="parTrans" cxnId="{E849922A-1AA8-48CF-96C3-FEDCF7E56A1D}">
      <dgm:prSet/>
      <dgm:spPr/>
      <dgm:t>
        <a:bodyPr/>
        <a:lstStyle/>
        <a:p>
          <a:endParaRPr lang="ru-RU"/>
        </a:p>
      </dgm:t>
    </dgm:pt>
    <dgm:pt modelId="{6F5B85B4-488F-4F6B-88B6-22C9B1D23200}" type="sibTrans" cxnId="{E849922A-1AA8-48CF-96C3-FEDCF7E56A1D}">
      <dgm:prSet/>
      <dgm:spPr/>
      <dgm:t>
        <a:bodyPr/>
        <a:lstStyle/>
        <a:p>
          <a:endParaRPr lang="ru-RU"/>
        </a:p>
      </dgm:t>
    </dgm:pt>
    <dgm:pt modelId="{9B792D07-184B-4682-AFAC-8CA37711ADDB}" type="pres">
      <dgm:prSet presAssocID="{79FA53D9-0799-46A7-8AE0-169E09383B0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D5BF43F-6660-4585-B7CE-1747F7F8A98E}" type="pres">
      <dgm:prSet presAssocID="{D6FB7716-DEA9-4325-AD02-E9F627B9F090}" presName="node" presStyleLbl="node1" presStyleIdx="0" presStyleCnt="5" custScaleX="131418" custScaleY="1478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7AE261-8D6C-4E64-871E-83CE0BF3819C}" type="pres">
      <dgm:prSet presAssocID="{D6FB7716-DEA9-4325-AD02-E9F627B9F090}" presName="spNode" presStyleCnt="0"/>
      <dgm:spPr/>
    </dgm:pt>
    <dgm:pt modelId="{31AEC131-DF85-4AA6-B356-971255522402}" type="pres">
      <dgm:prSet presAssocID="{FE784C03-BF3F-4CCD-BE5B-D479B8284FFC}" presName="sibTrans" presStyleLbl="sibTrans1D1" presStyleIdx="0" presStyleCnt="5"/>
      <dgm:spPr/>
      <dgm:t>
        <a:bodyPr/>
        <a:lstStyle/>
        <a:p>
          <a:endParaRPr lang="ru-RU"/>
        </a:p>
      </dgm:t>
    </dgm:pt>
    <dgm:pt modelId="{6A2C6D71-1998-42E4-87CC-DBBE583BC1A8}" type="pres">
      <dgm:prSet presAssocID="{23BAAA49-EA8A-4F78-8155-EFACF480CEE1}" presName="node" presStyleLbl="node1" presStyleIdx="1" presStyleCnt="5" custScaleX="131418" custScaleY="147865" custRadScaleRad="101906" custRadScaleInc="267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343FD0-FD5B-45C0-BAAA-21C83CCB5BDD}" type="pres">
      <dgm:prSet presAssocID="{23BAAA49-EA8A-4F78-8155-EFACF480CEE1}" presName="spNode" presStyleCnt="0"/>
      <dgm:spPr/>
    </dgm:pt>
    <dgm:pt modelId="{A018FED8-44EC-433E-A992-B7C88876D24F}" type="pres">
      <dgm:prSet presAssocID="{011779B6-0A12-41D8-B3FF-99B358EBDFA1}" presName="sibTrans" presStyleLbl="sibTrans1D1" presStyleIdx="1" presStyleCnt="5"/>
      <dgm:spPr/>
      <dgm:t>
        <a:bodyPr/>
        <a:lstStyle/>
        <a:p>
          <a:endParaRPr lang="ru-RU"/>
        </a:p>
      </dgm:t>
    </dgm:pt>
    <dgm:pt modelId="{8E2ED01D-AA0E-4994-A48A-893907C049B2}" type="pres">
      <dgm:prSet presAssocID="{68961B84-6714-4365-BB33-3759768C8472}" presName="node" presStyleLbl="node1" presStyleIdx="2" presStyleCnt="5" custScaleX="131418" custScaleY="1478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C475DC-9545-4109-9980-C8063BC73E41}" type="pres">
      <dgm:prSet presAssocID="{68961B84-6714-4365-BB33-3759768C8472}" presName="spNode" presStyleCnt="0"/>
      <dgm:spPr/>
    </dgm:pt>
    <dgm:pt modelId="{399D177A-DBBA-4472-8097-868DF5D68028}" type="pres">
      <dgm:prSet presAssocID="{93FCEC97-13A4-48AA-973A-F28B24DBF12A}" presName="sibTrans" presStyleLbl="sibTrans1D1" presStyleIdx="2" presStyleCnt="5"/>
      <dgm:spPr/>
      <dgm:t>
        <a:bodyPr/>
        <a:lstStyle/>
        <a:p>
          <a:endParaRPr lang="ru-RU"/>
        </a:p>
      </dgm:t>
    </dgm:pt>
    <dgm:pt modelId="{F4E804A3-0589-4E3A-887F-D2B6EAC67156}" type="pres">
      <dgm:prSet presAssocID="{F917055A-41AE-43BA-A905-40F5AC27A5C9}" presName="node" presStyleLbl="node1" presStyleIdx="3" presStyleCnt="5" custScaleX="131418" custScaleY="1478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1278E5-AF1C-4F8C-96DF-DDB697449CBA}" type="pres">
      <dgm:prSet presAssocID="{F917055A-41AE-43BA-A905-40F5AC27A5C9}" presName="spNode" presStyleCnt="0"/>
      <dgm:spPr/>
    </dgm:pt>
    <dgm:pt modelId="{8B80DD10-5D59-4B3D-A7BD-C40F51EDE5B3}" type="pres">
      <dgm:prSet presAssocID="{E6F00EE6-AF17-444F-A8CC-EF9944571F62}" presName="sibTrans" presStyleLbl="sibTrans1D1" presStyleIdx="3" presStyleCnt="5"/>
      <dgm:spPr/>
      <dgm:t>
        <a:bodyPr/>
        <a:lstStyle/>
        <a:p>
          <a:endParaRPr lang="ru-RU"/>
        </a:p>
      </dgm:t>
    </dgm:pt>
    <dgm:pt modelId="{34B3D616-91BB-4042-A2F5-BC2D781CC38A}" type="pres">
      <dgm:prSet presAssocID="{7E692B29-D4C0-4973-95E6-47415CED7DE7}" presName="node" presStyleLbl="node1" presStyleIdx="4" presStyleCnt="5" custScaleX="131418" custScaleY="147865" custRadScaleRad="100583" custRadScaleInc="-261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6582FF-A787-4E05-9A5F-F3FD68239C85}" type="pres">
      <dgm:prSet presAssocID="{7E692B29-D4C0-4973-95E6-47415CED7DE7}" presName="spNode" presStyleCnt="0"/>
      <dgm:spPr/>
    </dgm:pt>
    <dgm:pt modelId="{68EA206D-E5F8-4144-98C6-54E949C76B15}" type="pres">
      <dgm:prSet presAssocID="{6F5B85B4-488F-4F6B-88B6-22C9B1D23200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37F4B682-6AC8-418A-9DBE-77562EC2D047}" type="presOf" srcId="{93FCEC97-13A4-48AA-973A-F28B24DBF12A}" destId="{399D177A-DBBA-4472-8097-868DF5D68028}" srcOrd="0" destOrd="0" presId="urn:microsoft.com/office/officeart/2005/8/layout/cycle6"/>
    <dgm:cxn modelId="{6B08B953-B9C4-4BAB-B12C-83BC2DA2B3CC}" type="presOf" srcId="{7E692B29-D4C0-4973-95E6-47415CED7DE7}" destId="{34B3D616-91BB-4042-A2F5-BC2D781CC38A}" srcOrd="0" destOrd="0" presId="urn:microsoft.com/office/officeart/2005/8/layout/cycle6"/>
    <dgm:cxn modelId="{0CA8875A-83AB-4786-827D-E634263A084E}" type="presOf" srcId="{011779B6-0A12-41D8-B3FF-99B358EBDFA1}" destId="{A018FED8-44EC-433E-A992-B7C88876D24F}" srcOrd="0" destOrd="0" presId="urn:microsoft.com/office/officeart/2005/8/layout/cycle6"/>
    <dgm:cxn modelId="{C2B5C74E-7E5B-49D3-A9E1-1A3445AC2B62}" srcId="{79FA53D9-0799-46A7-8AE0-169E09383B0D}" destId="{D6FB7716-DEA9-4325-AD02-E9F627B9F090}" srcOrd="0" destOrd="0" parTransId="{35CC4AA3-E1AD-4B9F-B60C-7B03C89C887D}" sibTransId="{FE784C03-BF3F-4CCD-BE5B-D479B8284FFC}"/>
    <dgm:cxn modelId="{862AF1EF-0BB0-4738-AA37-AC57AA82FB8E}" type="presOf" srcId="{79FA53D9-0799-46A7-8AE0-169E09383B0D}" destId="{9B792D07-184B-4682-AFAC-8CA37711ADDB}" srcOrd="0" destOrd="0" presId="urn:microsoft.com/office/officeart/2005/8/layout/cycle6"/>
    <dgm:cxn modelId="{74370D67-5B65-4B93-9F84-00B88EE2266B}" srcId="{79FA53D9-0799-46A7-8AE0-169E09383B0D}" destId="{68961B84-6714-4365-BB33-3759768C8472}" srcOrd="2" destOrd="0" parTransId="{5E523967-E701-4AB1-B176-BE2FB5A877AC}" sibTransId="{93FCEC97-13A4-48AA-973A-F28B24DBF12A}"/>
    <dgm:cxn modelId="{98DCAA5A-864C-48F4-8628-7625FAC45707}" type="presOf" srcId="{F917055A-41AE-43BA-A905-40F5AC27A5C9}" destId="{F4E804A3-0589-4E3A-887F-D2B6EAC67156}" srcOrd="0" destOrd="0" presId="urn:microsoft.com/office/officeart/2005/8/layout/cycle6"/>
    <dgm:cxn modelId="{06099979-D146-41F1-BDDD-10B67836731C}" type="presOf" srcId="{E6F00EE6-AF17-444F-A8CC-EF9944571F62}" destId="{8B80DD10-5D59-4B3D-A7BD-C40F51EDE5B3}" srcOrd="0" destOrd="0" presId="urn:microsoft.com/office/officeart/2005/8/layout/cycle6"/>
    <dgm:cxn modelId="{04D9CC43-55D3-4FAC-B95C-87418A34E301}" srcId="{79FA53D9-0799-46A7-8AE0-169E09383B0D}" destId="{F917055A-41AE-43BA-A905-40F5AC27A5C9}" srcOrd="3" destOrd="0" parTransId="{528A27F3-77BA-4C18-99EF-18ABC1F04C1D}" sibTransId="{E6F00EE6-AF17-444F-A8CC-EF9944571F62}"/>
    <dgm:cxn modelId="{43C500F4-E837-4CBB-953E-94E76871800D}" type="presOf" srcId="{68961B84-6714-4365-BB33-3759768C8472}" destId="{8E2ED01D-AA0E-4994-A48A-893907C049B2}" srcOrd="0" destOrd="0" presId="urn:microsoft.com/office/officeart/2005/8/layout/cycle6"/>
    <dgm:cxn modelId="{A4F2C4A4-F8A2-49BC-8664-656EC16C63BB}" type="presOf" srcId="{D6FB7716-DEA9-4325-AD02-E9F627B9F090}" destId="{7D5BF43F-6660-4585-B7CE-1747F7F8A98E}" srcOrd="0" destOrd="0" presId="urn:microsoft.com/office/officeart/2005/8/layout/cycle6"/>
    <dgm:cxn modelId="{C60E44EA-3654-496C-AEA6-304B4E1E84CD}" type="presOf" srcId="{23BAAA49-EA8A-4F78-8155-EFACF480CEE1}" destId="{6A2C6D71-1998-42E4-87CC-DBBE583BC1A8}" srcOrd="0" destOrd="0" presId="urn:microsoft.com/office/officeart/2005/8/layout/cycle6"/>
    <dgm:cxn modelId="{A859E05D-B7C2-47C8-8FC7-C6AD2D2DDDC6}" type="presOf" srcId="{6F5B85B4-488F-4F6B-88B6-22C9B1D23200}" destId="{68EA206D-E5F8-4144-98C6-54E949C76B15}" srcOrd="0" destOrd="0" presId="urn:microsoft.com/office/officeart/2005/8/layout/cycle6"/>
    <dgm:cxn modelId="{E849922A-1AA8-48CF-96C3-FEDCF7E56A1D}" srcId="{79FA53D9-0799-46A7-8AE0-169E09383B0D}" destId="{7E692B29-D4C0-4973-95E6-47415CED7DE7}" srcOrd="4" destOrd="0" parTransId="{366A4F0E-646C-48ED-8C91-01C5DAC51738}" sibTransId="{6F5B85B4-488F-4F6B-88B6-22C9B1D23200}"/>
    <dgm:cxn modelId="{D21BC94C-2F67-4367-8A9E-317490C57E4E}" srcId="{79FA53D9-0799-46A7-8AE0-169E09383B0D}" destId="{23BAAA49-EA8A-4F78-8155-EFACF480CEE1}" srcOrd="1" destOrd="0" parTransId="{27E55149-E019-4AE9-B30A-2738A598950A}" sibTransId="{011779B6-0A12-41D8-B3FF-99B358EBDFA1}"/>
    <dgm:cxn modelId="{19D08137-E848-477D-A633-C05C69425AF2}" type="presOf" srcId="{FE784C03-BF3F-4CCD-BE5B-D479B8284FFC}" destId="{31AEC131-DF85-4AA6-B356-971255522402}" srcOrd="0" destOrd="0" presId="urn:microsoft.com/office/officeart/2005/8/layout/cycle6"/>
    <dgm:cxn modelId="{35E0DED5-6B06-4E56-9ECA-959134D38394}" type="presParOf" srcId="{9B792D07-184B-4682-AFAC-8CA37711ADDB}" destId="{7D5BF43F-6660-4585-B7CE-1747F7F8A98E}" srcOrd="0" destOrd="0" presId="urn:microsoft.com/office/officeart/2005/8/layout/cycle6"/>
    <dgm:cxn modelId="{97035A34-9C16-4C73-9041-B6DFF5EC2C26}" type="presParOf" srcId="{9B792D07-184B-4682-AFAC-8CA37711ADDB}" destId="{CD7AE261-8D6C-4E64-871E-83CE0BF3819C}" srcOrd="1" destOrd="0" presId="urn:microsoft.com/office/officeart/2005/8/layout/cycle6"/>
    <dgm:cxn modelId="{B6B69807-76B1-4F6E-9924-66D363983D3D}" type="presParOf" srcId="{9B792D07-184B-4682-AFAC-8CA37711ADDB}" destId="{31AEC131-DF85-4AA6-B356-971255522402}" srcOrd="2" destOrd="0" presId="urn:microsoft.com/office/officeart/2005/8/layout/cycle6"/>
    <dgm:cxn modelId="{E65358E9-B773-491E-9AF5-1ED0F7EABD81}" type="presParOf" srcId="{9B792D07-184B-4682-AFAC-8CA37711ADDB}" destId="{6A2C6D71-1998-42E4-87CC-DBBE583BC1A8}" srcOrd="3" destOrd="0" presId="urn:microsoft.com/office/officeart/2005/8/layout/cycle6"/>
    <dgm:cxn modelId="{8B6E4701-275F-4AC5-AEBD-E1936E0585AD}" type="presParOf" srcId="{9B792D07-184B-4682-AFAC-8CA37711ADDB}" destId="{08343FD0-FD5B-45C0-BAAA-21C83CCB5BDD}" srcOrd="4" destOrd="0" presId="urn:microsoft.com/office/officeart/2005/8/layout/cycle6"/>
    <dgm:cxn modelId="{BBACD8DA-DDD9-4FA9-A352-44053281F645}" type="presParOf" srcId="{9B792D07-184B-4682-AFAC-8CA37711ADDB}" destId="{A018FED8-44EC-433E-A992-B7C88876D24F}" srcOrd="5" destOrd="0" presId="urn:microsoft.com/office/officeart/2005/8/layout/cycle6"/>
    <dgm:cxn modelId="{6BE5640E-9725-4AEB-AD78-DDBEDCAE3260}" type="presParOf" srcId="{9B792D07-184B-4682-AFAC-8CA37711ADDB}" destId="{8E2ED01D-AA0E-4994-A48A-893907C049B2}" srcOrd="6" destOrd="0" presId="urn:microsoft.com/office/officeart/2005/8/layout/cycle6"/>
    <dgm:cxn modelId="{AD1E7124-2F49-4F50-BDB0-71DC6D4AB5B2}" type="presParOf" srcId="{9B792D07-184B-4682-AFAC-8CA37711ADDB}" destId="{31C475DC-9545-4109-9980-C8063BC73E41}" srcOrd="7" destOrd="0" presId="urn:microsoft.com/office/officeart/2005/8/layout/cycle6"/>
    <dgm:cxn modelId="{47560716-E9A1-4144-BA77-F068660C187E}" type="presParOf" srcId="{9B792D07-184B-4682-AFAC-8CA37711ADDB}" destId="{399D177A-DBBA-4472-8097-868DF5D68028}" srcOrd="8" destOrd="0" presId="urn:microsoft.com/office/officeart/2005/8/layout/cycle6"/>
    <dgm:cxn modelId="{5083368A-BC82-4B8E-8BCC-253A1AD8AC55}" type="presParOf" srcId="{9B792D07-184B-4682-AFAC-8CA37711ADDB}" destId="{F4E804A3-0589-4E3A-887F-D2B6EAC67156}" srcOrd="9" destOrd="0" presId="urn:microsoft.com/office/officeart/2005/8/layout/cycle6"/>
    <dgm:cxn modelId="{4D624499-D6B7-4C6C-8976-0585C67E0806}" type="presParOf" srcId="{9B792D07-184B-4682-AFAC-8CA37711ADDB}" destId="{C81278E5-AF1C-4F8C-96DF-DDB697449CBA}" srcOrd="10" destOrd="0" presId="urn:microsoft.com/office/officeart/2005/8/layout/cycle6"/>
    <dgm:cxn modelId="{7208992B-A028-468D-8045-B4CA80F46961}" type="presParOf" srcId="{9B792D07-184B-4682-AFAC-8CA37711ADDB}" destId="{8B80DD10-5D59-4B3D-A7BD-C40F51EDE5B3}" srcOrd="11" destOrd="0" presId="urn:microsoft.com/office/officeart/2005/8/layout/cycle6"/>
    <dgm:cxn modelId="{61491257-9FEC-4CA3-8C6E-9582450F651F}" type="presParOf" srcId="{9B792D07-184B-4682-AFAC-8CA37711ADDB}" destId="{34B3D616-91BB-4042-A2F5-BC2D781CC38A}" srcOrd="12" destOrd="0" presId="urn:microsoft.com/office/officeart/2005/8/layout/cycle6"/>
    <dgm:cxn modelId="{71159E4C-50BE-4DB5-A8D0-ABC9424C9B99}" type="presParOf" srcId="{9B792D07-184B-4682-AFAC-8CA37711ADDB}" destId="{AC6582FF-A787-4E05-9A5F-F3FD68239C85}" srcOrd="13" destOrd="0" presId="urn:microsoft.com/office/officeart/2005/8/layout/cycle6"/>
    <dgm:cxn modelId="{F32DB9CA-E70B-4C40-8BEF-8099A9DF4B37}" type="presParOf" srcId="{9B792D07-184B-4682-AFAC-8CA37711ADDB}" destId="{68EA206D-E5F8-4144-98C6-54E949C76B15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2FC60F-F064-4285-B187-6F5FBBF24F8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7E2492A-D988-4BA7-9E60-60FF628DAC51}">
      <dgm:prSet phldrT="[Текст]"/>
      <dgm:spPr/>
      <dgm:t>
        <a:bodyPr/>
        <a:lstStyle/>
        <a:p>
          <a:r>
            <a:rPr lang="ru-RU" b="0" i="0" dirty="0" smtClean="0"/>
            <a:t>· Коаксиальные кабели</a:t>
          </a:r>
          <a:endParaRPr lang="ru-RU" dirty="0"/>
        </a:p>
      </dgm:t>
    </dgm:pt>
    <dgm:pt modelId="{795105C1-3F43-4D8D-9EDB-47765734385A}" type="parTrans" cxnId="{85441DBF-EC87-4740-852F-33983F37AD9E}">
      <dgm:prSet/>
      <dgm:spPr/>
      <dgm:t>
        <a:bodyPr/>
        <a:lstStyle/>
        <a:p>
          <a:endParaRPr lang="ru-RU"/>
        </a:p>
      </dgm:t>
    </dgm:pt>
    <dgm:pt modelId="{6F413F4C-2B16-4FC6-8E77-F17483D16D1E}" type="sibTrans" cxnId="{85441DBF-EC87-4740-852F-33983F37AD9E}">
      <dgm:prSet/>
      <dgm:spPr/>
      <dgm:t>
        <a:bodyPr/>
        <a:lstStyle/>
        <a:p>
          <a:endParaRPr lang="ru-RU"/>
        </a:p>
      </dgm:t>
    </dgm:pt>
    <dgm:pt modelId="{F27E7D60-B77F-4133-820D-2F15AFEB82F6}">
      <dgm:prSet phldrT="[Текст]"/>
      <dgm:spPr/>
      <dgm:t>
        <a:bodyPr/>
        <a:lstStyle/>
        <a:p>
          <a:r>
            <a:rPr lang="ru-RU" b="0" i="0" dirty="0" smtClean="0"/>
            <a:t>· Оптоволоконные кабели</a:t>
          </a:r>
          <a:endParaRPr lang="ru-RU" dirty="0"/>
        </a:p>
      </dgm:t>
    </dgm:pt>
    <dgm:pt modelId="{A69C504F-8F4B-44AC-98F9-261EB78FF00E}" type="parTrans" cxnId="{3FE20597-EB1C-49D6-A18A-0A12931B6A1E}">
      <dgm:prSet/>
      <dgm:spPr/>
      <dgm:t>
        <a:bodyPr/>
        <a:lstStyle/>
        <a:p>
          <a:endParaRPr lang="ru-RU"/>
        </a:p>
      </dgm:t>
    </dgm:pt>
    <dgm:pt modelId="{2C1CED80-BFFC-4BF1-A67B-180FFB195A60}" type="sibTrans" cxnId="{3FE20597-EB1C-49D6-A18A-0A12931B6A1E}">
      <dgm:prSet/>
      <dgm:spPr/>
      <dgm:t>
        <a:bodyPr/>
        <a:lstStyle/>
        <a:p>
          <a:endParaRPr lang="ru-RU"/>
        </a:p>
      </dgm:t>
    </dgm:pt>
    <dgm:pt modelId="{28194E0E-CED3-4BD2-9941-933DA544696E}">
      <dgm:prSet phldrT="[Текст]"/>
      <dgm:spPr/>
      <dgm:t>
        <a:bodyPr/>
        <a:lstStyle/>
        <a:p>
          <a:r>
            <a:rPr lang="ru-RU" b="0" i="0" dirty="0" smtClean="0"/>
            <a:t>Бескабельные каналы связи</a:t>
          </a:r>
          <a:endParaRPr lang="ru-RU" dirty="0"/>
        </a:p>
      </dgm:t>
    </dgm:pt>
    <dgm:pt modelId="{A5A74850-7656-48CE-9DF0-B0CF5B7761D5}" type="parTrans" cxnId="{848F3477-562C-4C67-BC3C-222B66006BCB}">
      <dgm:prSet/>
      <dgm:spPr/>
      <dgm:t>
        <a:bodyPr/>
        <a:lstStyle/>
        <a:p>
          <a:endParaRPr lang="ru-RU"/>
        </a:p>
      </dgm:t>
    </dgm:pt>
    <dgm:pt modelId="{0A62DC2E-CC0B-4863-A934-3B0656FF089E}" type="sibTrans" cxnId="{848F3477-562C-4C67-BC3C-222B66006BCB}">
      <dgm:prSet/>
      <dgm:spPr/>
      <dgm:t>
        <a:bodyPr/>
        <a:lstStyle/>
        <a:p>
          <a:endParaRPr lang="ru-RU"/>
        </a:p>
      </dgm:t>
    </dgm:pt>
    <dgm:pt modelId="{0FAF0B8F-5A74-40B3-9957-6F6C158666E5}">
      <dgm:prSet/>
      <dgm:spPr/>
      <dgm:t>
        <a:bodyPr/>
        <a:lstStyle/>
        <a:p>
          <a:r>
            <a:rPr lang="ru-RU" b="0" i="0" smtClean="0"/>
            <a:t>· Кабели на основе витых пар</a:t>
          </a:r>
          <a:endParaRPr lang="ru-RU"/>
        </a:p>
      </dgm:t>
    </dgm:pt>
    <dgm:pt modelId="{4FDAF063-9DF0-4449-A65E-149D4BCFA167}" type="parTrans" cxnId="{D747D0F5-8358-46F4-8529-C18AE84D8C0D}">
      <dgm:prSet/>
      <dgm:spPr/>
      <dgm:t>
        <a:bodyPr/>
        <a:lstStyle/>
        <a:p>
          <a:endParaRPr lang="ru-RU"/>
        </a:p>
      </dgm:t>
    </dgm:pt>
    <dgm:pt modelId="{B79E297F-6D52-40B6-823D-4204FE0B91C6}" type="sibTrans" cxnId="{D747D0F5-8358-46F4-8529-C18AE84D8C0D}">
      <dgm:prSet/>
      <dgm:spPr/>
      <dgm:t>
        <a:bodyPr/>
        <a:lstStyle/>
        <a:p>
          <a:endParaRPr lang="ru-RU"/>
        </a:p>
      </dgm:t>
    </dgm:pt>
    <dgm:pt modelId="{5A252691-5814-4C8C-912D-1AC636537A59}" type="pres">
      <dgm:prSet presAssocID="{EC2FC60F-F064-4285-B187-6F5FBBF24F8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19BF4B8-7088-455C-8245-211B625A2477}" type="pres">
      <dgm:prSet presAssocID="{EC2FC60F-F064-4285-B187-6F5FBBF24F81}" presName="Name1" presStyleCnt="0"/>
      <dgm:spPr/>
      <dgm:t>
        <a:bodyPr/>
        <a:lstStyle/>
        <a:p>
          <a:endParaRPr lang="ru-RU"/>
        </a:p>
      </dgm:t>
    </dgm:pt>
    <dgm:pt modelId="{6D260679-4D11-455B-BA1B-D65692E0E7A5}" type="pres">
      <dgm:prSet presAssocID="{EC2FC60F-F064-4285-B187-6F5FBBF24F81}" presName="cycle" presStyleCnt="0"/>
      <dgm:spPr/>
      <dgm:t>
        <a:bodyPr/>
        <a:lstStyle/>
        <a:p>
          <a:endParaRPr lang="ru-RU"/>
        </a:p>
      </dgm:t>
    </dgm:pt>
    <dgm:pt modelId="{D8E1FD4D-30CA-4C77-94A9-79C603A1D5E7}" type="pres">
      <dgm:prSet presAssocID="{EC2FC60F-F064-4285-B187-6F5FBBF24F81}" presName="srcNode" presStyleLbl="node1" presStyleIdx="0" presStyleCnt="4"/>
      <dgm:spPr/>
      <dgm:t>
        <a:bodyPr/>
        <a:lstStyle/>
        <a:p>
          <a:endParaRPr lang="ru-RU"/>
        </a:p>
      </dgm:t>
    </dgm:pt>
    <dgm:pt modelId="{2A849F94-8982-4763-B92E-8277269FC480}" type="pres">
      <dgm:prSet presAssocID="{EC2FC60F-F064-4285-B187-6F5FBBF24F81}" presName="conn" presStyleLbl="parChTrans1D2" presStyleIdx="0" presStyleCnt="1"/>
      <dgm:spPr/>
      <dgm:t>
        <a:bodyPr/>
        <a:lstStyle/>
        <a:p>
          <a:endParaRPr lang="ru-RU"/>
        </a:p>
      </dgm:t>
    </dgm:pt>
    <dgm:pt modelId="{81B0FC89-70F6-4C3E-A4BD-1517B01395E7}" type="pres">
      <dgm:prSet presAssocID="{EC2FC60F-F064-4285-B187-6F5FBBF24F81}" presName="extraNode" presStyleLbl="node1" presStyleIdx="0" presStyleCnt="4"/>
      <dgm:spPr/>
      <dgm:t>
        <a:bodyPr/>
        <a:lstStyle/>
        <a:p>
          <a:endParaRPr lang="ru-RU"/>
        </a:p>
      </dgm:t>
    </dgm:pt>
    <dgm:pt modelId="{F8153E70-C084-472F-B63E-758E429E2F73}" type="pres">
      <dgm:prSet presAssocID="{EC2FC60F-F064-4285-B187-6F5FBBF24F81}" presName="dstNode" presStyleLbl="node1" presStyleIdx="0" presStyleCnt="4"/>
      <dgm:spPr/>
      <dgm:t>
        <a:bodyPr/>
        <a:lstStyle/>
        <a:p>
          <a:endParaRPr lang="ru-RU"/>
        </a:p>
      </dgm:t>
    </dgm:pt>
    <dgm:pt modelId="{6A262E8A-92D8-4DEE-B5B5-130725BF7C93}" type="pres">
      <dgm:prSet presAssocID="{D7E2492A-D988-4BA7-9E60-60FF628DAC51}" presName="text_1" presStyleLbl="node1" presStyleIdx="0" presStyleCnt="4" custScaleY="1007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EB5970-C2ED-4AD7-8720-7C575BCA6683}" type="pres">
      <dgm:prSet presAssocID="{D7E2492A-D988-4BA7-9E60-60FF628DAC51}" presName="accent_1" presStyleCnt="0"/>
      <dgm:spPr/>
      <dgm:t>
        <a:bodyPr/>
        <a:lstStyle/>
        <a:p>
          <a:endParaRPr lang="ru-RU"/>
        </a:p>
      </dgm:t>
    </dgm:pt>
    <dgm:pt modelId="{AF9A406F-1E20-401E-A891-C3D776C9824D}" type="pres">
      <dgm:prSet presAssocID="{D7E2492A-D988-4BA7-9E60-60FF628DAC51}" presName="accentRepeatNode" presStyleLbl="solidFgAcc1" presStyleIdx="0" presStyleCnt="4" custLinFactNeighborX="4176" custLinFactNeighborY="-2088"/>
      <dgm:spPr/>
      <dgm:t>
        <a:bodyPr/>
        <a:lstStyle/>
        <a:p>
          <a:endParaRPr lang="ru-RU"/>
        </a:p>
      </dgm:t>
    </dgm:pt>
    <dgm:pt modelId="{92DE5F21-4B01-4572-9821-B665A0025704}" type="pres">
      <dgm:prSet presAssocID="{0FAF0B8F-5A74-40B3-9957-6F6C158666E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ABA74C-F597-4802-BFC8-4B7387334F60}" type="pres">
      <dgm:prSet presAssocID="{0FAF0B8F-5A74-40B3-9957-6F6C158666E5}" presName="accent_2" presStyleCnt="0"/>
      <dgm:spPr/>
      <dgm:t>
        <a:bodyPr/>
        <a:lstStyle/>
        <a:p>
          <a:endParaRPr lang="ru-RU"/>
        </a:p>
      </dgm:t>
    </dgm:pt>
    <dgm:pt modelId="{AB4ABFC2-42C6-490F-B3AC-00B09C4F4923}" type="pres">
      <dgm:prSet presAssocID="{0FAF0B8F-5A74-40B3-9957-6F6C158666E5}" presName="accentRepeatNode" presStyleLbl="solidFgAcc1" presStyleIdx="1" presStyleCnt="4"/>
      <dgm:spPr/>
      <dgm:t>
        <a:bodyPr/>
        <a:lstStyle/>
        <a:p>
          <a:endParaRPr lang="ru-RU"/>
        </a:p>
      </dgm:t>
    </dgm:pt>
    <dgm:pt modelId="{4A5B3D48-B3DB-4799-9630-BDB5E63C89BD}" type="pres">
      <dgm:prSet presAssocID="{F27E7D60-B77F-4133-820D-2F15AFEB82F6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8AA001-E233-4B6F-BEB9-B1A402FB00D3}" type="pres">
      <dgm:prSet presAssocID="{F27E7D60-B77F-4133-820D-2F15AFEB82F6}" presName="accent_3" presStyleCnt="0"/>
      <dgm:spPr/>
      <dgm:t>
        <a:bodyPr/>
        <a:lstStyle/>
        <a:p>
          <a:endParaRPr lang="ru-RU"/>
        </a:p>
      </dgm:t>
    </dgm:pt>
    <dgm:pt modelId="{1EC1C868-C51D-4620-B71A-8503E118004D}" type="pres">
      <dgm:prSet presAssocID="{F27E7D60-B77F-4133-820D-2F15AFEB82F6}" presName="accentRepeatNode" presStyleLbl="solidFgAcc1" presStyleIdx="2" presStyleCnt="4"/>
      <dgm:spPr/>
      <dgm:t>
        <a:bodyPr/>
        <a:lstStyle/>
        <a:p>
          <a:endParaRPr lang="ru-RU"/>
        </a:p>
      </dgm:t>
    </dgm:pt>
    <dgm:pt modelId="{5BB8E569-7832-4CF2-98A4-E78EEEB4C96E}" type="pres">
      <dgm:prSet presAssocID="{28194E0E-CED3-4BD2-9941-933DA544696E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5C1BFA-DCBB-4A46-89F8-85B786E63A4E}" type="pres">
      <dgm:prSet presAssocID="{28194E0E-CED3-4BD2-9941-933DA544696E}" presName="accent_4" presStyleCnt="0"/>
      <dgm:spPr/>
      <dgm:t>
        <a:bodyPr/>
        <a:lstStyle/>
        <a:p>
          <a:endParaRPr lang="ru-RU"/>
        </a:p>
      </dgm:t>
    </dgm:pt>
    <dgm:pt modelId="{F6732644-FC0A-4808-BFD7-C772DA049132}" type="pres">
      <dgm:prSet presAssocID="{28194E0E-CED3-4BD2-9941-933DA544696E}" presName="accentRepeatNode" presStyleLbl="solidFgAcc1" presStyleIdx="3" presStyleCnt="4"/>
      <dgm:spPr/>
      <dgm:t>
        <a:bodyPr/>
        <a:lstStyle/>
        <a:p>
          <a:endParaRPr lang="ru-RU"/>
        </a:p>
      </dgm:t>
    </dgm:pt>
  </dgm:ptLst>
  <dgm:cxnLst>
    <dgm:cxn modelId="{848F3477-562C-4C67-BC3C-222B66006BCB}" srcId="{EC2FC60F-F064-4285-B187-6F5FBBF24F81}" destId="{28194E0E-CED3-4BD2-9941-933DA544696E}" srcOrd="3" destOrd="0" parTransId="{A5A74850-7656-48CE-9DF0-B0CF5B7761D5}" sibTransId="{0A62DC2E-CC0B-4863-A934-3B0656FF089E}"/>
    <dgm:cxn modelId="{E3422FEC-1C24-4978-B50A-25A2056D08B4}" type="presOf" srcId="{28194E0E-CED3-4BD2-9941-933DA544696E}" destId="{5BB8E569-7832-4CF2-98A4-E78EEEB4C96E}" srcOrd="0" destOrd="0" presId="urn:microsoft.com/office/officeart/2008/layout/VerticalCurvedList"/>
    <dgm:cxn modelId="{1F31240D-2E26-4C4C-906E-8A407562B0A2}" type="presOf" srcId="{6F413F4C-2B16-4FC6-8E77-F17483D16D1E}" destId="{2A849F94-8982-4763-B92E-8277269FC480}" srcOrd="0" destOrd="0" presId="urn:microsoft.com/office/officeart/2008/layout/VerticalCurvedList"/>
    <dgm:cxn modelId="{3FE20597-EB1C-49D6-A18A-0A12931B6A1E}" srcId="{EC2FC60F-F064-4285-B187-6F5FBBF24F81}" destId="{F27E7D60-B77F-4133-820D-2F15AFEB82F6}" srcOrd="2" destOrd="0" parTransId="{A69C504F-8F4B-44AC-98F9-261EB78FF00E}" sibTransId="{2C1CED80-BFFC-4BF1-A67B-180FFB195A60}"/>
    <dgm:cxn modelId="{D747D0F5-8358-46F4-8529-C18AE84D8C0D}" srcId="{EC2FC60F-F064-4285-B187-6F5FBBF24F81}" destId="{0FAF0B8F-5A74-40B3-9957-6F6C158666E5}" srcOrd="1" destOrd="0" parTransId="{4FDAF063-9DF0-4449-A65E-149D4BCFA167}" sibTransId="{B79E297F-6D52-40B6-823D-4204FE0B91C6}"/>
    <dgm:cxn modelId="{A00BEF15-329F-4438-8C8D-661F1276AAE9}" type="presOf" srcId="{D7E2492A-D988-4BA7-9E60-60FF628DAC51}" destId="{6A262E8A-92D8-4DEE-B5B5-130725BF7C93}" srcOrd="0" destOrd="0" presId="urn:microsoft.com/office/officeart/2008/layout/VerticalCurvedList"/>
    <dgm:cxn modelId="{85441DBF-EC87-4740-852F-33983F37AD9E}" srcId="{EC2FC60F-F064-4285-B187-6F5FBBF24F81}" destId="{D7E2492A-D988-4BA7-9E60-60FF628DAC51}" srcOrd="0" destOrd="0" parTransId="{795105C1-3F43-4D8D-9EDB-47765734385A}" sibTransId="{6F413F4C-2B16-4FC6-8E77-F17483D16D1E}"/>
    <dgm:cxn modelId="{41BDB2EF-E3B4-49BD-AE4A-FBD7CBE788EA}" type="presOf" srcId="{0FAF0B8F-5A74-40B3-9957-6F6C158666E5}" destId="{92DE5F21-4B01-4572-9821-B665A0025704}" srcOrd="0" destOrd="0" presId="urn:microsoft.com/office/officeart/2008/layout/VerticalCurvedList"/>
    <dgm:cxn modelId="{82E1CF7A-8DD4-4FDE-8C0E-874CB1BB7FDF}" type="presOf" srcId="{F27E7D60-B77F-4133-820D-2F15AFEB82F6}" destId="{4A5B3D48-B3DB-4799-9630-BDB5E63C89BD}" srcOrd="0" destOrd="0" presId="urn:microsoft.com/office/officeart/2008/layout/VerticalCurvedList"/>
    <dgm:cxn modelId="{D44B0777-5B3F-449C-8C33-571FDD2BC3E0}" type="presOf" srcId="{EC2FC60F-F064-4285-B187-6F5FBBF24F81}" destId="{5A252691-5814-4C8C-912D-1AC636537A59}" srcOrd="0" destOrd="0" presId="urn:microsoft.com/office/officeart/2008/layout/VerticalCurvedList"/>
    <dgm:cxn modelId="{66663008-6036-40A1-88C2-A9C4885AAA2E}" type="presParOf" srcId="{5A252691-5814-4C8C-912D-1AC636537A59}" destId="{519BF4B8-7088-455C-8245-211B625A2477}" srcOrd="0" destOrd="0" presId="urn:microsoft.com/office/officeart/2008/layout/VerticalCurvedList"/>
    <dgm:cxn modelId="{AEA85BBC-1E9D-479A-9067-DD13341F5E91}" type="presParOf" srcId="{519BF4B8-7088-455C-8245-211B625A2477}" destId="{6D260679-4D11-455B-BA1B-D65692E0E7A5}" srcOrd="0" destOrd="0" presId="urn:microsoft.com/office/officeart/2008/layout/VerticalCurvedList"/>
    <dgm:cxn modelId="{98CEFA75-5C0D-452A-A073-33FEFB3A3B99}" type="presParOf" srcId="{6D260679-4D11-455B-BA1B-D65692E0E7A5}" destId="{D8E1FD4D-30CA-4C77-94A9-79C603A1D5E7}" srcOrd="0" destOrd="0" presId="urn:microsoft.com/office/officeart/2008/layout/VerticalCurvedList"/>
    <dgm:cxn modelId="{6CBCA156-1770-48E0-A682-502CE5B1C3CA}" type="presParOf" srcId="{6D260679-4D11-455B-BA1B-D65692E0E7A5}" destId="{2A849F94-8982-4763-B92E-8277269FC480}" srcOrd="1" destOrd="0" presId="urn:microsoft.com/office/officeart/2008/layout/VerticalCurvedList"/>
    <dgm:cxn modelId="{54E879B6-F385-4CAC-9A70-81F6A29BF261}" type="presParOf" srcId="{6D260679-4D11-455B-BA1B-D65692E0E7A5}" destId="{81B0FC89-70F6-4C3E-A4BD-1517B01395E7}" srcOrd="2" destOrd="0" presId="urn:microsoft.com/office/officeart/2008/layout/VerticalCurvedList"/>
    <dgm:cxn modelId="{E1B3CDDC-0434-4995-9D26-DB94778CE351}" type="presParOf" srcId="{6D260679-4D11-455B-BA1B-D65692E0E7A5}" destId="{F8153E70-C084-472F-B63E-758E429E2F73}" srcOrd="3" destOrd="0" presId="urn:microsoft.com/office/officeart/2008/layout/VerticalCurvedList"/>
    <dgm:cxn modelId="{0FCF135F-5E3F-4506-ACA6-811FABCFA37D}" type="presParOf" srcId="{519BF4B8-7088-455C-8245-211B625A2477}" destId="{6A262E8A-92D8-4DEE-B5B5-130725BF7C93}" srcOrd="1" destOrd="0" presId="urn:microsoft.com/office/officeart/2008/layout/VerticalCurvedList"/>
    <dgm:cxn modelId="{3A5BAEED-69A6-4B31-8505-A9CABA177935}" type="presParOf" srcId="{519BF4B8-7088-455C-8245-211B625A2477}" destId="{75EB5970-C2ED-4AD7-8720-7C575BCA6683}" srcOrd="2" destOrd="0" presId="urn:microsoft.com/office/officeart/2008/layout/VerticalCurvedList"/>
    <dgm:cxn modelId="{B266AC16-E1AC-43F4-9A0E-030736E9AEF8}" type="presParOf" srcId="{75EB5970-C2ED-4AD7-8720-7C575BCA6683}" destId="{AF9A406F-1E20-401E-A891-C3D776C9824D}" srcOrd="0" destOrd="0" presId="urn:microsoft.com/office/officeart/2008/layout/VerticalCurvedList"/>
    <dgm:cxn modelId="{4469388A-E44D-44C9-BAA9-A3F356B14310}" type="presParOf" srcId="{519BF4B8-7088-455C-8245-211B625A2477}" destId="{92DE5F21-4B01-4572-9821-B665A0025704}" srcOrd="3" destOrd="0" presId="urn:microsoft.com/office/officeart/2008/layout/VerticalCurvedList"/>
    <dgm:cxn modelId="{11A86296-E0FA-4D6C-84E9-B3EFD071BE5A}" type="presParOf" srcId="{519BF4B8-7088-455C-8245-211B625A2477}" destId="{2CABA74C-F597-4802-BFC8-4B7387334F60}" srcOrd="4" destOrd="0" presId="urn:microsoft.com/office/officeart/2008/layout/VerticalCurvedList"/>
    <dgm:cxn modelId="{DAAFF542-F24E-41CA-A7B3-2FF8DEA6833D}" type="presParOf" srcId="{2CABA74C-F597-4802-BFC8-4B7387334F60}" destId="{AB4ABFC2-42C6-490F-B3AC-00B09C4F4923}" srcOrd="0" destOrd="0" presId="urn:microsoft.com/office/officeart/2008/layout/VerticalCurvedList"/>
    <dgm:cxn modelId="{D57BC0FE-5C88-4335-8126-679E9BCA0C13}" type="presParOf" srcId="{519BF4B8-7088-455C-8245-211B625A2477}" destId="{4A5B3D48-B3DB-4799-9630-BDB5E63C89BD}" srcOrd="5" destOrd="0" presId="urn:microsoft.com/office/officeart/2008/layout/VerticalCurvedList"/>
    <dgm:cxn modelId="{1D51C66E-4272-46B6-A5F4-272B4797C05B}" type="presParOf" srcId="{519BF4B8-7088-455C-8245-211B625A2477}" destId="{C68AA001-E233-4B6F-BEB9-B1A402FB00D3}" srcOrd="6" destOrd="0" presId="urn:microsoft.com/office/officeart/2008/layout/VerticalCurvedList"/>
    <dgm:cxn modelId="{BAD4FE38-0F16-4284-BDF5-2624B7C36B86}" type="presParOf" srcId="{C68AA001-E233-4B6F-BEB9-B1A402FB00D3}" destId="{1EC1C868-C51D-4620-B71A-8503E118004D}" srcOrd="0" destOrd="0" presId="urn:microsoft.com/office/officeart/2008/layout/VerticalCurvedList"/>
    <dgm:cxn modelId="{20200D51-7518-41BF-AC6F-305A79B2D2EE}" type="presParOf" srcId="{519BF4B8-7088-455C-8245-211B625A2477}" destId="{5BB8E569-7832-4CF2-98A4-E78EEEB4C96E}" srcOrd="7" destOrd="0" presId="urn:microsoft.com/office/officeart/2008/layout/VerticalCurvedList"/>
    <dgm:cxn modelId="{B32ED0DE-0DD8-4CEC-8175-AF6C8DDADA6A}" type="presParOf" srcId="{519BF4B8-7088-455C-8245-211B625A2477}" destId="{705C1BFA-DCBB-4A46-89F8-85B786E63A4E}" srcOrd="8" destOrd="0" presId="urn:microsoft.com/office/officeart/2008/layout/VerticalCurvedList"/>
    <dgm:cxn modelId="{06C42E32-B957-4384-901C-08CC105AA74E}" type="presParOf" srcId="{705C1BFA-DCBB-4A46-89F8-85B786E63A4E}" destId="{F6732644-FC0A-4808-BFD7-C772DA04913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FD9736-AE27-45FC-AF8C-2D69CD4A2056}">
      <dsp:nvSpPr>
        <dsp:cNvPr id="0" name=""/>
        <dsp:cNvSpPr/>
      </dsp:nvSpPr>
      <dsp:spPr>
        <a:xfrm>
          <a:off x="2283445" y="2665478"/>
          <a:ext cx="663153" cy="13625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1576" y="0"/>
              </a:lnTo>
              <a:lnTo>
                <a:pt x="331576" y="1362562"/>
              </a:lnTo>
              <a:lnTo>
                <a:pt x="663153" y="1362562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577137" y="3308875"/>
        <a:ext cx="75768" cy="75768"/>
      </dsp:txXfrm>
    </dsp:sp>
    <dsp:sp modelId="{59DD241F-BA95-45C6-88AB-C100E2E612AB}">
      <dsp:nvSpPr>
        <dsp:cNvPr id="0" name=""/>
        <dsp:cNvSpPr/>
      </dsp:nvSpPr>
      <dsp:spPr>
        <a:xfrm>
          <a:off x="2283445" y="1302915"/>
          <a:ext cx="663153" cy="1362562"/>
        </a:xfrm>
        <a:custGeom>
          <a:avLst/>
          <a:gdLst/>
          <a:ahLst/>
          <a:cxnLst/>
          <a:rect l="0" t="0" r="0" b="0"/>
          <a:pathLst>
            <a:path>
              <a:moveTo>
                <a:pt x="0" y="1362562"/>
              </a:moveTo>
              <a:lnTo>
                <a:pt x="331576" y="1362562"/>
              </a:lnTo>
              <a:lnTo>
                <a:pt x="331576" y="0"/>
              </a:lnTo>
              <a:lnTo>
                <a:pt x="663153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577137" y="1946312"/>
        <a:ext cx="75768" cy="75768"/>
      </dsp:txXfrm>
    </dsp:sp>
    <dsp:sp modelId="{D849C699-1A5E-4620-9F60-A0FD27FB2378}">
      <dsp:nvSpPr>
        <dsp:cNvPr id="0" name=""/>
        <dsp:cNvSpPr/>
      </dsp:nvSpPr>
      <dsp:spPr>
        <a:xfrm rot="16200000">
          <a:off x="-882282" y="2160026"/>
          <a:ext cx="5320550" cy="10109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3500" b="1" kern="1200" dirty="0" smtClean="0">
              <a:latin typeface="Roboto Condensed"/>
            </a:rPr>
            <a:t>Создание таких сетей позволяет</a:t>
          </a:r>
          <a:endParaRPr lang="ru-RU" sz="3500" b="1" kern="1200" dirty="0"/>
        </a:p>
      </dsp:txBody>
      <dsp:txXfrm>
        <a:off x="-882282" y="2160026"/>
        <a:ext cx="5320550" cy="1010904"/>
      </dsp:txXfrm>
    </dsp:sp>
    <dsp:sp modelId="{4CC4513F-E4DC-4206-8F9A-A425D20FD07C}">
      <dsp:nvSpPr>
        <dsp:cNvPr id="0" name=""/>
        <dsp:cNvSpPr/>
      </dsp:nvSpPr>
      <dsp:spPr>
        <a:xfrm>
          <a:off x="2946598" y="66715"/>
          <a:ext cx="5667175" cy="247239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3200" b="1" kern="1200" dirty="0" smtClean="0">
              <a:solidFill>
                <a:schemeClr val="bg1"/>
              </a:solidFill>
              <a:latin typeface="Roboto Condensed"/>
            </a:rPr>
            <a:t>совместно использовать аппаратные, программные ресурсы;</a:t>
          </a:r>
          <a:endParaRPr lang="ru-RU" sz="3200" b="1" kern="1200" dirty="0">
            <a:solidFill>
              <a:schemeClr val="bg1"/>
            </a:solidFill>
          </a:endParaRPr>
        </a:p>
      </dsp:txBody>
      <dsp:txXfrm>
        <a:off x="2946598" y="66715"/>
        <a:ext cx="5667175" cy="2472399"/>
      </dsp:txXfrm>
    </dsp:sp>
    <dsp:sp modelId="{133CC9A7-DAC4-4334-BE10-CC61D3E3F0BB}">
      <dsp:nvSpPr>
        <dsp:cNvPr id="0" name=""/>
        <dsp:cNvSpPr/>
      </dsp:nvSpPr>
      <dsp:spPr>
        <a:xfrm>
          <a:off x="2946598" y="2791841"/>
          <a:ext cx="5667175" cy="247239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3200" b="1" kern="1200" dirty="0" smtClean="0">
              <a:solidFill>
                <a:schemeClr val="bg1"/>
              </a:solidFill>
              <a:latin typeface="Roboto Condensed"/>
            </a:rPr>
            <a:t>создавать и совместно использовать информационные ресурсы.</a:t>
          </a:r>
          <a:endParaRPr lang="ru-RU" sz="3200" b="1" kern="1200" dirty="0">
            <a:solidFill>
              <a:schemeClr val="bg1"/>
            </a:solidFill>
          </a:endParaRPr>
        </a:p>
      </dsp:txBody>
      <dsp:txXfrm>
        <a:off x="2946598" y="2791841"/>
        <a:ext cx="5667175" cy="24723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5BF43F-6660-4585-B7CE-1747F7F8A98E}">
      <dsp:nvSpPr>
        <dsp:cNvPr id="0" name=""/>
        <dsp:cNvSpPr/>
      </dsp:nvSpPr>
      <dsp:spPr>
        <a:xfrm>
          <a:off x="2457792" y="-220304"/>
          <a:ext cx="2174823" cy="15905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3200" kern="1200" smtClean="0">
              <a:latin typeface="Roboto Condensed"/>
            </a:rPr>
            <a:t>кабель</a:t>
          </a:r>
          <a:endParaRPr lang="ru-RU" sz="3200" kern="1200" dirty="0"/>
        </a:p>
      </dsp:txBody>
      <dsp:txXfrm>
        <a:off x="2535436" y="-142660"/>
        <a:ext cx="2019535" cy="1435264"/>
      </dsp:txXfrm>
    </dsp:sp>
    <dsp:sp modelId="{31AEC131-DF85-4AA6-B356-971255522402}">
      <dsp:nvSpPr>
        <dsp:cNvPr id="0" name=""/>
        <dsp:cNvSpPr/>
      </dsp:nvSpPr>
      <dsp:spPr>
        <a:xfrm>
          <a:off x="1479768" y="621421"/>
          <a:ext cx="4297579" cy="4297579"/>
        </a:xfrm>
        <a:custGeom>
          <a:avLst/>
          <a:gdLst/>
          <a:ahLst/>
          <a:cxnLst/>
          <a:rect l="0" t="0" r="0" b="0"/>
          <a:pathLst>
            <a:path>
              <a:moveTo>
                <a:pt x="3161238" y="253468"/>
              </a:moveTo>
              <a:arcTo wR="2148789" hR="2148789" stAng="17886624" swAng="1502357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2C6D71-1998-42E4-87CC-DBBE583BC1A8}">
      <dsp:nvSpPr>
        <dsp:cNvPr id="0" name=""/>
        <dsp:cNvSpPr/>
      </dsp:nvSpPr>
      <dsp:spPr>
        <a:xfrm>
          <a:off x="4603010" y="1489139"/>
          <a:ext cx="2174823" cy="159055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3200" kern="1200" dirty="0" smtClean="0">
              <a:latin typeface="Roboto Condensed"/>
            </a:rPr>
            <a:t>сетевая плата</a:t>
          </a:r>
          <a:endParaRPr lang="ru-RU" sz="3200" kern="1200" dirty="0"/>
        </a:p>
      </dsp:txBody>
      <dsp:txXfrm>
        <a:off x="4680654" y="1566783"/>
        <a:ext cx="2019535" cy="1435264"/>
      </dsp:txXfrm>
    </dsp:sp>
    <dsp:sp modelId="{A018FED8-44EC-433E-A992-B7C88876D24F}">
      <dsp:nvSpPr>
        <dsp:cNvPr id="0" name=""/>
        <dsp:cNvSpPr/>
      </dsp:nvSpPr>
      <dsp:spPr>
        <a:xfrm>
          <a:off x="1462830" y="449669"/>
          <a:ext cx="4297579" cy="4297579"/>
        </a:xfrm>
        <a:custGeom>
          <a:avLst/>
          <a:gdLst/>
          <a:ahLst/>
          <a:cxnLst/>
          <a:rect l="0" t="0" r="0" b="0"/>
          <a:pathLst>
            <a:path>
              <a:moveTo>
                <a:pt x="4241577" y="2636166"/>
              </a:moveTo>
              <a:arcTo wR="2148789" hR="2148789" stAng="786576" swAng="992332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ED01D-AA0E-4994-A48A-893907C049B2}">
      <dsp:nvSpPr>
        <dsp:cNvPr id="0" name=""/>
        <dsp:cNvSpPr/>
      </dsp:nvSpPr>
      <dsp:spPr>
        <a:xfrm>
          <a:off x="3720819" y="3666892"/>
          <a:ext cx="2174823" cy="159055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3200" kern="1200" smtClean="0">
              <a:latin typeface="Roboto Condensed"/>
            </a:rPr>
            <a:t>сервер сети</a:t>
          </a:r>
          <a:endParaRPr lang="ru-RU" sz="3200" kern="1200" dirty="0"/>
        </a:p>
      </dsp:txBody>
      <dsp:txXfrm>
        <a:off x="3798463" y="3744536"/>
        <a:ext cx="2019535" cy="1435264"/>
      </dsp:txXfrm>
    </dsp:sp>
    <dsp:sp modelId="{399D177A-DBBA-4472-8097-868DF5D68028}">
      <dsp:nvSpPr>
        <dsp:cNvPr id="0" name=""/>
        <dsp:cNvSpPr/>
      </dsp:nvSpPr>
      <dsp:spPr>
        <a:xfrm>
          <a:off x="1396414" y="574971"/>
          <a:ext cx="4297579" cy="4297579"/>
        </a:xfrm>
        <a:custGeom>
          <a:avLst/>
          <a:gdLst/>
          <a:ahLst/>
          <a:cxnLst/>
          <a:rect l="0" t="0" r="0" b="0"/>
          <a:pathLst>
            <a:path>
              <a:moveTo>
                <a:pt x="2320903" y="4290675"/>
              </a:moveTo>
              <a:arcTo wR="2148789" hR="2148789" stAng="5124347" swAng="551305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E804A3-0589-4E3A-887F-D2B6EAC67156}">
      <dsp:nvSpPr>
        <dsp:cNvPr id="0" name=""/>
        <dsp:cNvSpPr/>
      </dsp:nvSpPr>
      <dsp:spPr>
        <a:xfrm>
          <a:off x="1194765" y="3666892"/>
          <a:ext cx="2174823" cy="159055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000" kern="1200" dirty="0" smtClean="0">
              <a:latin typeface="Roboto Condensed"/>
            </a:rPr>
            <a:t>центральное запоминающее устройство</a:t>
          </a:r>
          <a:endParaRPr lang="ru-RU" sz="2000" kern="1200" dirty="0"/>
        </a:p>
      </dsp:txBody>
      <dsp:txXfrm>
        <a:off x="1272409" y="3744536"/>
        <a:ext cx="2019535" cy="1435264"/>
      </dsp:txXfrm>
    </dsp:sp>
    <dsp:sp modelId="{8B80DD10-5D59-4B3D-A7BD-C40F51EDE5B3}">
      <dsp:nvSpPr>
        <dsp:cNvPr id="0" name=""/>
        <dsp:cNvSpPr/>
      </dsp:nvSpPr>
      <dsp:spPr>
        <a:xfrm>
          <a:off x="1376746" y="535729"/>
          <a:ext cx="4297579" cy="4297579"/>
        </a:xfrm>
        <a:custGeom>
          <a:avLst/>
          <a:gdLst/>
          <a:ahLst/>
          <a:cxnLst/>
          <a:rect l="0" t="0" r="0" b="0"/>
          <a:pathLst>
            <a:path>
              <a:moveTo>
                <a:pt x="234876" y="3125638"/>
              </a:moveTo>
              <a:arcTo wR="2148789" hR="2148789" stAng="9177631" swAng="976597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B3D616-91BB-4042-A2F5-BC2D781CC38A}">
      <dsp:nvSpPr>
        <dsp:cNvPr id="0" name=""/>
        <dsp:cNvSpPr/>
      </dsp:nvSpPr>
      <dsp:spPr>
        <a:xfrm>
          <a:off x="341600" y="1489142"/>
          <a:ext cx="2174823" cy="159055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3200" kern="1200" smtClean="0">
              <a:latin typeface="Roboto Condensed"/>
            </a:rPr>
            <a:t>рабочие станции</a:t>
          </a:r>
          <a:endParaRPr lang="ru-RU" sz="3200" kern="1200" dirty="0"/>
        </a:p>
      </dsp:txBody>
      <dsp:txXfrm>
        <a:off x="419244" y="1566786"/>
        <a:ext cx="2019535" cy="1435264"/>
      </dsp:txXfrm>
    </dsp:sp>
    <dsp:sp modelId="{68EA206D-E5F8-4144-98C6-54E949C76B15}">
      <dsp:nvSpPr>
        <dsp:cNvPr id="0" name=""/>
        <dsp:cNvSpPr/>
      </dsp:nvSpPr>
      <dsp:spPr>
        <a:xfrm>
          <a:off x="1370551" y="589906"/>
          <a:ext cx="4297579" cy="4297579"/>
        </a:xfrm>
        <a:custGeom>
          <a:avLst/>
          <a:gdLst/>
          <a:ahLst/>
          <a:cxnLst/>
          <a:rect l="0" t="0" r="0" b="0"/>
          <a:pathLst>
            <a:path>
              <a:moveTo>
                <a:pt x="406063" y="891729"/>
              </a:moveTo>
              <a:arcTo wR="2148789" hR="2148789" stAng="12948216" swAng="1460683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49F94-8982-4763-B92E-8277269FC480}">
      <dsp:nvSpPr>
        <dsp:cNvPr id="0" name=""/>
        <dsp:cNvSpPr/>
      </dsp:nvSpPr>
      <dsp:spPr>
        <a:xfrm>
          <a:off x="-6107984" y="-934522"/>
          <a:ext cx="7270921" cy="7270921"/>
        </a:xfrm>
        <a:prstGeom prst="blockArc">
          <a:avLst>
            <a:gd name="adj1" fmla="val 18900000"/>
            <a:gd name="adj2" fmla="val 2700000"/>
            <a:gd name="adj3" fmla="val 297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262E8A-92D8-4DEE-B5B5-130725BF7C93}">
      <dsp:nvSpPr>
        <dsp:cNvPr id="0" name=""/>
        <dsp:cNvSpPr/>
      </dsp:nvSpPr>
      <dsp:spPr>
        <a:xfrm>
          <a:off x="608640" y="412051"/>
          <a:ext cx="7443159" cy="83751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9626" tIns="99060" rIns="99060" bIns="9906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0" i="0" kern="1200" dirty="0" smtClean="0"/>
            <a:t>· Коаксиальные кабели</a:t>
          </a:r>
          <a:endParaRPr lang="ru-RU" sz="3900" kern="1200" dirty="0"/>
        </a:p>
      </dsp:txBody>
      <dsp:txXfrm>
        <a:off x="608640" y="412051"/>
        <a:ext cx="7443159" cy="837514"/>
      </dsp:txXfrm>
    </dsp:sp>
    <dsp:sp modelId="{AF9A406F-1E20-401E-A891-C3D776C9824D}">
      <dsp:nvSpPr>
        <dsp:cNvPr id="0" name=""/>
        <dsp:cNvSpPr/>
      </dsp:nvSpPr>
      <dsp:spPr>
        <a:xfrm>
          <a:off x="132630" y="289728"/>
          <a:ext cx="1038780" cy="1038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DE5F21-4B01-4572-9821-B665A0025704}">
      <dsp:nvSpPr>
        <dsp:cNvPr id="0" name=""/>
        <dsp:cNvSpPr/>
      </dsp:nvSpPr>
      <dsp:spPr>
        <a:xfrm>
          <a:off x="1085086" y="1662049"/>
          <a:ext cx="6966713" cy="83102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9626" tIns="99060" rIns="99060" bIns="9906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0" i="0" kern="1200" smtClean="0"/>
            <a:t>· Кабели на основе витых пар</a:t>
          </a:r>
          <a:endParaRPr lang="ru-RU" sz="3900" kern="1200"/>
        </a:p>
      </dsp:txBody>
      <dsp:txXfrm>
        <a:off x="1085086" y="1662049"/>
        <a:ext cx="6966713" cy="831024"/>
      </dsp:txXfrm>
    </dsp:sp>
    <dsp:sp modelId="{AB4ABFC2-42C6-490F-B3AC-00B09C4F4923}">
      <dsp:nvSpPr>
        <dsp:cNvPr id="0" name=""/>
        <dsp:cNvSpPr/>
      </dsp:nvSpPr>
      <dsp:spPr>
        <a:xfrm>
          <a:off x="565696" y="1558171"/>
          <a:ext cx="1038780" cy="1038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5B3D48-B3DB-4799-9630-BDB5E63C89BD}">
      <dsp:nvSpPr>
        <dsp:cNvPr id="0" name=""/>
        <dsp:cNvSpPr/>
      </dsp:nvSpPr>
      <dsp:spPr>
        <a:xfrm>
          <a:off x="1085086" y="2908802"/>
          <a:ext cx="6966713" cy="83102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9626" tIns="99060" rIns="99060" bIns="9906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0" i="0" kern="1200" dirty="0" smtClean="0"/>
            <a:t>· Оптоволоконные кабели</a:t>
          </a:r>
          <a:endParaRPr lang="ru-RU" sz="3900" kern="1200" dirty="0"/>
        </a:p>
      </dsp:txBody>
      <dsp:txXfrm>
        <a:off x="1085086" y="2908802"/>
        <a:ext cx="6966713" cy="831024"/>
      </dsp:txXfrm>
    </dsp:sp>
    <dsp:sp modelId="{1EC1C868-C51D-4620-B71A-8503E118004D}">
      <dsp:nvSpPr>
        <dsp:cNvPr id="0" name=""/>
        <dsp:cNvSpPr/>
      </dsp:nvSpPr>
      <dsp:spPr>
        <a:xfrm>
          <a:off x="565696" y="2804924"/>
          <a:ext cx="1038780" cy="1038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B8E569-7832-4CF2-98A4-E78EEEB4C96E}">
      <dsp:nvSpPr>
        <dsp:cNvPr id="0" name=""/>
        <dsp:cNvSpPr/>
      </dsp:nvSpPr>
      <dsp:spPr>
        <a:xfrm>
          <a:off x="608640" y="4155555"/>
          <a:ext cx="7443159" cy="8310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9626" tIns="99060" rIns="99060" bIns="99060" numCol="1" spcCol="1270" anchor="ctr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0" i="0" kern="1200" dirty="0" smtClean="0"/>
            <a:t>Бескабельные каналы связи</a:t>
          </a:r>
          <a:endParaRPr lang="ru-RU" sz="3900" kern="1200" dirty="0"/>
        </a:p>
      </dsp:txBody>
      <dsp:txXfrm>
        <a:off x="608640" y="4155555"/>
        <a:ext cx="7443159" cy="831024"/>
      </dsp:txXfrm>
    </dsp:sp>
    <dsp:sp modelId="{F6732644-FC0A-4808-BFD7-C772DA049132}">
      <dsp:nvSpPr>
        <dsp:cNvPr id="0" name=""/>
        <dsp:cNvSpPr/>
      </dsp:nvSpPr>
      <dsp:spPr>
        <a:xfrm>
          <a:off x="89250" y="4051677"/>
          <a:ext cx="1038780" cy="10387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914A5-0E5A-4C4E-8EE9-30070047E0F7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259E4-1953-4582-99AB-9D199B3474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194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50936EC-6D98-4A80-A4CC-727B3E080C50}" type="slidenum">
              <a:rPr lang="ru-RU" altLang="ru-RU" sz="1200" smtClean="0"/>
              <a:pPr/>
              <a:t>3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418296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27414-4B24-4DFD-ACEE-E1125C887F3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59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801DD38-8C50-4B42-A6A1-90A4B3518DD2}" type="slidenum">
              <a:rPr lang="ru-RU" altLang="ru-RU" smtClean="0"/>
              <a:pPr>
                <a:spcBef>
                  <a:spcPct val="0"/>
                </a:spcBef>
              </a:pPr>
              <a:t>18</a:t>
            </a:fld>
            <a:endParaRPr lang="ru-RU" altLang="ru-RU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92117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529644-27C0-4655-9503-40E917BF2C41}" type="slidenum">
              <a:rPr/>
              <a:pPr/>
              <a:t>19</a:t>
            </a:fld>
            <a:endParaRPr lang="de-DE" dirty="0"/>
          </a:p>
        </p:txBody>
      </p:sp>
      <p:sp>
        <p:nvSpPr>
          <p:cNvPr id="97283" name="Rectangle 7"/>
          <p:cNvSpPr txBox="1">
            <a:spLocks noGrp="1" noChangeArrowheads="1"/>
          </p:cNvSpPr>
          <p:nvPr/>
        </p:nvSpPr>
        <p:spPr bwMode="auto">
          <a:xfrm>
            <a:off x="3780694" y="9433753"/>
            <a:ext cx="2888394" cy="49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0C7B8A1B-A169-42ED-96E3-CF5B68CF2C7A}" type="slidenum">
              <a:rPr lang="en-GB" sz="1300"/>
              <a:pPr algn="r" defTabSz="947738"/>
              <a:t>19</a:t>
            </a:fld>
            <a:endParaRPr lang="en-GB" sz="1300" dirty="0"/>
          </a:p>
        </p:txBody>
      </p:sp>
      <p:sp>
        <p:nvSpPr>
          <p:cNvPr id="972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4538"/>
            <a:ext cx="4965700" cy="3724275"/>
          </a:xfrm>
          <a:ln/>
        </p:spPr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212" y="4715153"/>
            <a:ext cx="4890665" cy="4466987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de-DE" noProof="1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143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/>
              <a:pPr/>
              <a:t>01.12.2023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728080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80" r="29070"/>
          <a:stretch/>
        </p:blipFill>
        <p:spPr>
          <a:xfrm flipV="1">
            <a:off x="0" y="2155218"/>
            <a:ext cx="9144000" cy="4702781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87"/>
          <a:stretch/>
        </p:blipFill>
        <p:spPr>
          <a:xfrm>
            <a:off x="0" y="-1"/>
            <a:ext cx="9144000" cy="215522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287254"/>
            <a:ext cx="7869890" cy="4889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163208"/>
            <a:ext cx="7886698" cy="99874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5" Type="http://schemas.openxmlformats.org/officeDocument/2006/relationships/slide" Target="slide19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3.png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gif"/><Relationship Id="rId4" Type="http://schemas.openxmlformats.org/officeDocument/2006/relationships/image" Target="../media/image11.gif"/><Relationship Id="rId9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3.png"/><Relationship Id="rId12" Type="http://schemas.microsoft.com/office/2007/relationships/hdphoto" Target="../media/hdphoto3.wdp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image" Target="../media/image15.png"/><Relationship Id="rId5" Type="http://schemas.openxmlformats.org/officeDocument/2006/relationships/diagramColors" Target="../diagrams/colors3.xml"/><Relationship Id="rId10" Type="http://schemas.microsoft.com/office/2007/relationships/hdphoto" Target="../media/hdphoto2.wdp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5.gif"/><Relationship Id="rId4" Type="http://schemas.openxmlformats.org/officeDocument/2006/relationships/image" Target="../media/image1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jpeg"/><Relationship Id="rId3" Type="http://schemas.openxmlformats.org/officeDocument/2006/relationships/image" Target="../media/image28.jpeg"/><Relationship Id="rId7" Type="http://schemas.microsoft.com/office/2007/relationships/hdphoto" Target="../media/hdphoto9.wdp"/><Relationship Id="rId12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11" Type="http://schemas.openxmlformats.org/officeDocument/2006/relationships/image" Target="../media/image33.jpeg"/><Relationship Id="rId5" Type="http://schemas.microsoft.com/office/2007/relationships/hdphoto" Target="../media/hdphoto8.wdp"/><Relationship Id="rId10" Type="http://schemas.microsoft.com/office/2007/relationships/hdphoto" Target="../media/hdphoto10.wdp"/><Relationship Id="rId4" Type="http://schemas.openxmlformats.org/officeDocument/2006/relationships/image" Target="../media/image29.png"/><Relationship Id="rId9" Type="http://schemas.openxmlformats.org/officeDocument/2006/relationships/image" Target="../media/image32.png"/><Relationship Id="rId1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hecode.media/tcp-ip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3487479"/>
            <a:ext cx="9144000" cy="195320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4068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0" y="5440680"/>
            <a:ext cx="9144000" cy="1417321"/>
          </a:xfrm>
          <a:prstGeom prst="rect">
            <a:avLst/>
          </a:prstGeom>
          <a:gradFill flip="none" rotWithShape="1">
            <a:gsLst>
              <a:gs pos="0">
                <a:srgbClr val="C6D4DF"/>
              </a:gs>
              <a:gs pos="100000">
                <a:srgbClr val="F1F1F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09433" y="5440680"/>
            <a:ext cx="6115465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n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+mn-lt"/>
              </a:rPr>
              <a:t>КОМПЬЮТЕРНЫЕ</a:t>
            </a:r>
            <a:r>
              <a:rPr lang="ru-RU" b="1" dirty="0" smtClean="0">
                <a:ln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+mn-lt"/>
              </a:rPr>
              <a:t> СЕТИ</a:t>
            </a:r>
            <a:endParaRPr lang="en-US" b="1" dirty="0">
              <a:ln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Содержание</a:t>
            </a:r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7" name="Group 2"/>
          <p:cNvGrpSpPr>
            <a:grpSpLocks/>
          </p:cNvGrpSpPr>
          <p:nvPr/>
        </p:nvGrpSpPr>
        <p:grpSpPr bwMode="auto">
          <a:xfrm>
            <a:off x="628651" y="3519006"/>
            <a:ext cx="6038851" cy="1371600"/>
            <a:chOff x="1248" y="926"/>
            <a:chExt cx="3804" cy="864"/>
          </a:xfrm>
        </p:grpSpPr>
        <p:sp>
          <p:nvSpPr>
            <p:cNvPr id="38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9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0" name="Text Box 5"/>
            <p:cNvSpPr txBox="1">
              <a:spLocks noChangeArrowheads="1"/>
            </p:cNvSpPr>
            <p:nvPr/>
          </p:nvSpPr>
          <p:spPr bwMode="gray">
            <a:xfrm>
              <a:off x="2256" y="926"/>
              <a:ext cx="279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400" dirty="0">
                  <a:hlinkClick r:id="rId2" action="ppaction://hlinksldjump"/>
                </a:rPr>
                <a:t>Глобальные компьютерные сети</a:t>
              </a:r>
              <a:endParaRPr lang="en-US" sz="2400" dirty="0"/>
            </a:p>
          </p:txBody>
        </p:sp>
        <p:sp>
          <p:nvSpPr>
            <p:cNvPr id="41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42" name="Group 7"/>
          <p:cNvGrpSpPr>
            <a:grpSpLocks/>
          </p:cNvGrpSpPr>
          <p:nvPr/>
        </p:nvGrpSpPr>
        <p:grpSpPr bwMode="auto">
          <a:xfrm>
            <a:off x="628651" y="1820381"/>
            <a:ext cx="5553076" cy="555625"/>
            <a:chOff x="1248" y="2030"/>
            <a:chExt cx="3498" cy="350"/>
          </a:xfrm>
        </p:grpSpPr>
        <p:sp>
          <p:nvSpPr>
            <p:cNvPr id="43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4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5" name="Text Box 10"/>
            <p:cNvSpPr txBox="1">
              <a:spLocks noChangeArrowheads="1"/>
            </p:cNvSpPr>
            <p:nvPr/>
          </p:nvSpPr>
          <p:spPr bwMode="gray">
            <a:xfrm>
              <a:off x="2256" y="2072"/>
              <a:ext cx="249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>
                  <a:hlinkClick r:id="rId3" action="ppaction://hlinksldjump"/>
                </a:rPr>
                <a:t>Понятие компьютерной сети</a:t>
              </a:r>
              <a:endParaRPr lang="en-US" sz="2400" dirty="0"/>
            </a:p>
          </p:txBody>
        </p:sp>
        <p:sp>
          <p:nvSpPr>
            <p:cNvPr id="46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47" name="Group 12"/>
          <p:cNvGrpSpPr>
            <a:grpSpLocks/>
          </p:cNvGrpSpPr>
          <p:nvPr/>
        </p:nvGrpSpPr>
        <p:grpSpPr bwMode="auto">
          <a:xfrm>
            <a:off x="628651" y="2658581"/>
            <a:ext cx="5940427" cy="555625"/>
            <a:chOff x="1248" y="2640"/>
            <a:chExt cx="3742" cy="350"/>
          </a:xfrm>
        </p:grpSpPr>
        <p:sp>
          <p:nvSpPr>
            <p:cNvPr id="48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9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0" name="Text Box 15"/>
            <p:cNvSpPr txBox="1">
              <a:spLocks noChangeArrowheads="1"/>
            </p:cNvSpPr>
            <p:nvPr/>
          </p:nvSpPr>
          <p:spPr bwMode="gray">
            <a:xfrm>
              <a:off x="2256" y="2682"/>
              <a:ext cx="273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>
                  <a:hlinkClick r:id="rId4" action="ppaction://hlinksldjump"/>
                </a:rPr>
                <a:t>Локальные компьютерные сети</a:t>
              </a:r>
              <a:endParaRPr lang="en-US" sz="2400" dirty="0"/>
            </a:p>
          </p:txBody>
        </p:sp>
        <p:sp>
          <p:nvSpPr>
            <p:cNvPr id="51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52" name="Group 17"/>
          <p:cNvGrpSpPr>
            <a:grpSpLocks/>
          </p:cNvGrpSpPr>
          <p:nvPr/>
        </p:nvGrpSpPr>
        <p:grpSpPr bwMode="auto">
          <a:xfrm>
            <a:off x="628651" y="3496783"/>
            <a:ext cx="5105402" cy="1379538"/>
            <a:chOff x="1248" y="3230"/>
            <a:chExt cx="3216" cy="869"/>
          </a:xfrm>
        </p:grpSpPr>
        <p:sp>
          <p:nvSpPr>
            <p:cNvPr id="53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4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5" name="Text Box 20"/>
            <p:cNvSpPr txBox="1">
              <a:spLocks noChangeArrowheads="1"/>
            </p:cNvSpPr>
            <p:nvPr/>
          </p:nvSpPr>
          <p:spPr bwMode="gray">
            <a:xfrm>
              <a:off x="2256" y="3808"/>
              <a:ext cx="119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>
                  <a:hlinkClick r:id="rId5" action="ppaction://hlinksldjump"/>
                </a:rPr>
                <a:t>История сети</a:t>
              </a:r>
              <a:endParaRPr lang="en-US" sz="2400" dirty="0"/>
            </a:p>
          </p:txBody>
        </p:sp>
        <p:sp>
          <p:nvSpPr>
            <p:cNvPr id="56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57" name="Group 22"/>
          <p:cNvGrpSpPr>
            <a:grpSpLocks/>
          </p:cNvGrpSpPr>
          <p:nvPr/>
        </p:nvGrpSpPr>
        <p:grpSpPr bwMode="auto">
          <a:xfrm>
            <a:off x="628651" y="5195406"/>
            <a:ext cx="5780089" cy="555625"/>
            <a:chOff x="1248" y="3230"/>
            <a:chExt cx="3641" cy="350"/>
          </a:xfrm>
        </p:grpSpPr>
        <p:sp>
          <p:nvSpPr>
            <p:cNvPr id="58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9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0" name="Text Box 25"/>
            <p:cNvSpPr txBox="1">
              <a:spLocks noChangeArrowheads="1"/>
            </p:cNvSpPr>
            <p:nvPr/>
          </p:nvSpPr>
          <p:spPr bwMode="gray">
            <a:xfrm>
              <a:off x="2256" y="3272"/>
              <a:ext cx="263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ru-RU" sz="2400" dirty="0" smtClean="0">
                  <a:hlinkClick r:id="rId6" action="ppaction://hlinksldjump"/>
                </a:rPr>
                <a:t>Протоколы и адресация в сети</a:t>
              </a:r>
              <a:endParaRPr lang="en-US" sz="2400" dirty="0"/>
            </a:p>
          </p:txBody>
        </p:sp>
        <p:sp>
          <p:nvSpPr>
            <p:cNvPr id="61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502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Группа 65"/>
          <p:cNvGrpSpPr/>
          <p:nvPr/>
        </p:nvGrpSpPr>
        <p:grpSpPr>
          <a:xfrm>
            <a:off x="0" y="0"/>
            <a:ext cx="9144000" cy="6957392"/>
            <a:chOff x="0" y="0"/>
            <a:chExt cx="9144000" cy="6957392"/>
          </a:xfrm>
        </p:grpSpPr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957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" name="Прямоугольник 67"/>
            <p:cNvSpPr/>
            <p:nvPr/>
          </p:nvSpPr>
          <p:spPr>
            <a:xfrm>
              <a:off x="0" y="332656"/>
              <a:ext cx="9144000" cy="6192688"/>
            </a:xfrm>
            <a:prstGeom prst="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12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88C3638F-CBA8-4CF1-A037-CC7F5D4C94C8}" type="slidenum">
              <a:rPr lang="ru-RU" altLang="ru-RU" sz="2000" smtClean="0">
                <a:solidFill>
                  <a:srgbClr val="898989"/>
                </a:solidFill>
                <a:latin typeface="Times New Roman" panose="02020603050405020304" pitchFamily="18" charset="0"/>
              </a:rPr>
              <a:pPr algn="ctr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2000" smtClean="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31775" y="1219972"/>
            <a:ext cx="8605838" cy="3083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C00000"/>
                </a:solidFill>
                <a:latin typeface="Arial" panose="020B0604020202020204" pitchFamily="34" charset="0"/>
              </a:rPr>
              <a:t>КОМПЬЮТЕРНАЯ  СЕТЬ </a:t>
            </a:r>
            <a:r>
              <a:rPr lang="ru-RU" altLang="ru-RU" sz="3600" b="1" dirty="0">
                <a:latin typeface="Arial" panose="020B0604020202020204" pitchFamily="34" charset="0"/>
              </a:rPr>
              <a:t>–  </a:t>
            </a:r>
            <a:r>
              <a:rPr lang="ru-RU" altLang="ru-RU" sz="3600" dirty="0">
                <a:latin typeface="Arial" panose="020B0604020202020204" pitchFamily="34" charset="0"/>
              </a:rPr>
              <a:t>это совокупность компьютеров, соединенных линиями связи, оснащенных специальным коммуникационным оборудованием и программным обеспечением.</a:t>
            </a:r>
          </a:p>
        </p:txBody>
      </p:sp>
      <p:sp>
        <p:nvSpPr>
          <p:cNvPr id="5139" name="AutoShape 2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928100" y="6577013"/>
            <a:ext cx="217488" cy="288925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4000">
              <a:latin typeface="Times New Roman" panose="02020603050405020304" pitchFamily="18" charset="0"/>
            </a:endParaRPr>
          </a:p>
        </p:txBody>
      </p:sp>
      <p:sp>
        <p:nvSpPr>
          <p:cNvPr id="5140" name="AutoShape 2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14288" y="6562725"/>
            <a:ext cx="217487" cy="287338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4000">
              <a:latin typeface="Times New Roman" panose="02020603050405020304" pitchFamily="18" charset="0"/>
            </a:endParaRPr>
          </a:p>
        </p:txBody>
      </p:sp>
      <p:sp>
        <p:nvSpPr>
          <p:cNvPr id="2" name="Управляющая кнопка: назад 1">
            <a:hlinkClick r:id="rId4" action="ppaction://hlinksldjump" highlightClick="1"/>
          </p:cNvPr>
          <p:cNvSpPr/>
          <p:nvPr/>
        </p:nvSpPr>
        <p:spPr>
          <a:xfrm>
            <a:off x="320040" y="5844540"/>
            <a:ext cx="42672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0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Скругленный прямоугольник 30"/>
          <p:cNvSpPr/>
          <p:nvPr/>
        </p:nvSpPr>
        <p:spPr>
          <a:xfrm>
            <a:off x="4584697" y="4028231"/>
            <a:ext cx="2412250" cy="2717248"/>
          </a:xfrm>
          <a:prstGeom prst="round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199924" y="4028231"/>
            <a:ext cx="2384772" cy="2717271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15843d14-0ae8-4e56-842f-b54555d2cde0"/>
          <p:cNvGrpSpPr>
            <a:grpSpLocks noChangeAspect="1"/>
          </p:cNvGrpSpPr>
          <p:nvPr/>
        </p:nvGrpSpPr>
        <p:grpSpPr>
          <a:xfrm>
            <a:off x="87775" y="1061722"/>
            <a:ext cx="8929226" cy="5660136"/>
            <a:chOff x="899474" y="1235105"/>
            <a:chExt cx="7717818" cy="4744084"/>
          </a:xfrm>
        </p:grpSpPr>
        <p:sp>
          <p:nvSpPr>
            <p:cNvPr id="5" name="Freeform: Shape 31"/>
            <p:cNvSpPr/>
            <p:nvPr/>
          </p:nvSpPr>
          <p:spPr>
            <a:xfrm>
              <a:off x="3629554" y="1235105"/>
              <a:ext cx="2267378" cy="2367357"/>
            </a:xfrm>
            <a:custGeom>
              <a:avLst/>
              <a:gdLst>
                <a:gd name="connsiteX0" fmla="*/ 142685 w 2267378"/>
                <a:gd name="connsiteY0" fmla="*/ 0 h 4858192"/>
                <a:gd name="connsiteX1" fmla="*/ 2126007 w 2267378"/>
                <a:gd name="connsiteY1" fmla="*/ 0 h 4858192"/>
                <a:gd name="connsiteX2" fmla="*/ 2249549 w 2267378"/>
                <a:gd name="connsiteY2" fmla="*/ 123542 h 4858192"/>
                <a:gd name="connsiteX3" fmla="*/ 2249549 w 2267378"/>
                <a:gd name="connsiteY3" fmla="*/ 3592576 h 4858192"/>
                <a:gd name="connsiteX4" fmla="*/ 2261525 w 2267378"/>
                <a:gd name="connsiteY4" fmla="*/ 3667355 h 4858192"/>
                <a:gd name="connsiteX5" fmla="*/ 2267378 w 2267378"/>
                <a:gd name="connsiteY5" fmla="*/ 3777817 h 4858192"/>
                <a:gd name="connsiteX6" fmla="*/ 1133689 w 2267378"/>
                <a:gd name="connsiteY6" fmla="*/ 4858192 h 4858192"/>
                <a:gd name="connsiteX7" fmla="*/ 0 w 2267378"/>
                <a:gd name="connsiteY7" fmla="*/ 3777817 h 4858192"/>
                <a:gd name="connsiteX8" fmla="*/ 5853 w 2267378"/>
                <a:gd name="connsiteY8" fmla="*/ 3667355 h 4858192"/>
                <a:gd name="connsiteX9" fmla="*/ 19143 w 2267378"/>
                <a:gd name="connsiteY9" fmla="*/ 3584371 h 4858192"/>
                <a:gd name="connsiteX10" fmla="*/ 19143 w 2267378"/>
                <a:gd name="connsiteY10" fmla="*/ 123542 h 4858192"/>
                <a:gd name="connsiteX11" fmla="*/ 142685 w 2267378"/>
                <a:gd name="connsiteY11" fmla="*/ 0 h 485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67378" h="4858192">
                  <a:moveTo>
                    <a:pt x="142685" y="0"/>
                  </a:moveTo>
                  <a:lnTo>
                    <a:pt x="2126007" y="0"/>
                  </a:lnTo>
                  <a:cubicBezTo>
                    <a:pt x="2194237" y="0"/>
                    <a:pt x="2249549" y="55312"/>
                    <a:pt x="2249549" y="123542"/>
                  </a:cubicBezTo>
                  <a:lnTo>
                    <a:pt x="2249549" y="3592576"/>
                  </a:lnTo>
                  <a:lnTo>
                    <a:pt x="2261525" y="3667355"/>
                  </a:lnTo>
                  <a:cubicBezTo>
                    <a:pt x="2265396" y="3703674"/>
                    <a:pt x="2267378" y="3740525"/>
                    <a:pt x="2267378" y="3777817"/>
                  </a:cubicBezTo>
                  <a:cubicBezTo>
                    <a:pt x="2267378" y="4374492"/>
                    <a:pt x="1759808" y="4858192"/>
                    <a:pt x="1133689" y="4858192"/>
                  </a:cubicBezTo>
                  <a:cubicBezTo>
                    <a:pt x="507570" y="4858192"/>
                    <a:pt x="0" y="4374492"/>
                    <a:pt x="0" y="3777817"/>
                  </a:cubicBezTo>
                  <a:cubicBezTo>
                    <a:pt x="0" y="3740525"/>
                    <a:pt x="1983" y="3703674"/>
                    <a:pt x="5853" y="3667355"/>
                  </a:cubicBezTo>
                  <a:lnTo>
                    <a:pt x="19143" y="3584371"/>
                  </a:lnTo>
                  <a:lnTo>
                    <a:pt x="19143" y="123542"/>
                  </a:lnTo>
                  <a:cubicBezTo>
                    <a:pt x="19143" y="55312"/>
                    <a:pt x="74455" y="0"/>
                    <a:pt x="142685" y="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" name="Freeform: Shape 32"/>
            <p:cNvSpPr/>
            <p:nvPr/>
          </p:nvSpPr>
          <p:spPr>
            <a:xfrm rot="10800000">
              <a:off x="6301181" y="1340259"/>
              <a:ext cx="2316111" cy="4638930"/>
            </a:xfrm>
            <a:custGeom>
              <a:avLst/>
              <a:gdLst>
                <a:gd name="connsiteX0" fmla="*/ 1134126 w 2268252"/>
                <a:gd name="connsiteY0" fmla="*/ 4638930 h 4638930"/>
                <a:gd name="connsiteX1" fmla="*/ 0 w 2268252"/>
                <a:gd name="connsiteY1" fmla="*/ 3558555 h 4638930"/>
                <a:gd name="connsiteX2" fmla="*/ 5855 w 2268252"/>
                <a:gd name="connsiteY2" fmla="*/ 3448093 h 4638930"/>
                <a:gd name="connsiteX3" fmla="*/ 19451 w 2268252"/>
                <a:gd name="connsiteY3" fmla="*/ 3363232 h 4638930"/>
                <a:gd name="connsiteX4" fmla="*/ 19451 w 2268252"/>
                <a:gd name="connsiteY4" fmla="*/ 162730 h 4638930"/>
                <a:gd name="connsiteX5" fmla="*/ 182181 w 2268252"/>
                <a:gd name="connsiteY5" fmla="*/ 0 h 4638930"/>
                <a:gd name="connsiteX6" fmla="*/ 2087127 w 2268252"/>
                <a:gd name="connsiteY6" fmla="*/ 0 h 4638930"/>
                <a:gd name="connsiteX7" fmla="*/ 2249857 w 2268252"/>
                <a:gd name="connsiteY7" fmla="*/ 162730 h 4638930"/>
                <a:gd name="connsiteX8" fmla="*/ 2249857 w 2268252"/>
                <a:gd name="connsiteY8" fmla="*/ 3369824 h 4638930"/>
                <a:gd name="connsiteX9" fmla="*/ 2262397 w 2268252"/>
                <a:gd name="connsiteY9" fmla="*/ 3448093 h 4638930"/>
                <a:gd name="connsiteX10" fmla="*/ 2268252 w 2268252"/>
                <a:gd name="connsiteY10" fmla="*/ 3558555 h 4638930"/>
                <a:gd name="connsiteX11" fmla="*/ 1134126 w 2268252"/>
                <a:gd name="connsiteY11" fmla="*/ 4638930 h 463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68252" h="4638930">
                  <a:moveTo>
                    <a:pt x="1134126" y="4638930"/>
                  </a:moveTo>
                  <a:cubicBezTo>
                    <a:pt x="507766" y="4638930"/>
                    <a:pt x="0" y="4155230"/>
                    <a:pt x="0" y="3558555"/>
                  </a:cubicBezTo>
                  <a:cubicBezTo>
                    <a:pt x="0" y="3521263"/>
                    <a:pt x="1983" y="3484412"/>
                    <a:pt x="5855" y="3448093"/>
                  </a:cubicBezTo>
                  <a:lnTo>
                    <a:pt x="19451" y="3363232"/>
                  </a:lnTo>
                  <a:lnTo>
                    <a:pt x="19451" y="162730"/>
                  </a:lnTo>
                  <a:cubicBezTo>
                    <a:pt x="19451" y="72857"/>
                    <a:pt x="92308" y="0"/>
                    <a:pt x="182181" y="0"/>
                  </a:cubicBezTo>
                  <a:lnTo>
                    <a:pt x="2087127" y="0"/>
                  </a:lnTo>
                  <a:cubicBezTo>
                    <a:pt x="2177000" y="0"/>
                    <a:pt x="2249857" y="72857"/>
                    <a:pt x="2249857" y="162730"/>
                  </a:cubicBezTo>
                  <a:lnTo>
                    <a:pt x="2249857" y="3369824"/>
                  </a:lnTo>
                  <a:lnTo>
                    <a:pt x="2262397" y="3448093"/>
                  </a:lnTo>
                  <a:cubicBezTo>
                    <a:pt x="2266269" y="3484412"/>
                    <a:pt x="2268252" y="3521263"/>
                    <a:pt x="2268252" y="3558555"/>
                  </a:cubicBezTo>
                  <a:cubicBezTo>
                    <a:pt x="2268252" y="4155230"/>
                    <a:pt x="1760486" y="4638930"/>
                    <a:pt x="1134126" y="463893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" name="Freeform: Shape 30"/>
            <p:cNvSpPr/>
            <p:nvPr/>
          </p:nvSpPr>
          <p:spPr>
            <a:xfrm rot="10800000">
              <a:off x="911423" y="1340259"/>
              <a:ext cx="2366218" cy="4638930"/>
            </a:xfrm>
            <a:custGeom>
              <a:avLst/>
              <a:gdLst>
                <a:gd name="connsiteX0" fmla="*/ 1134126 w 2268252"/>
                <a:gd name="connsiteY0" fmla="*/ 4638930 h 4638930"/>
                <a:gd name="connsiteX1" fmla="*/ 0 w 2268252"/>
                <a:gd name="connsiteY1" fmla="*/ 3558555 h 4638930"/>
                <a:gd name="connsiteX2" fmla="*/ 5855 w 2268252"/>
                <a:gd name="connsiteY2" fmla="*/ 3448093 h 4638930"/>
                <a:gd name="connsiteX3" fmla="*/ 19313 w 2268252"/>
                <a:gd name="connsiteY3" fmla="*/ 3364093 h 4638930"/>
                <a:gd name="connsiteX4" fmla="*/ 19313 w 2268252"/>
                <a:gd name="connsiteY4" fmla="*/ 122427 h 4638930"/>
                <a:gd name="connsiteX5" fmla="*/ 141740 w 2268252"/>
                <a:gd name="connsiteY5" fmla="*/ 0 h 4638930"/>
                <a:gd name="connsiteX6" fmla="*/ 2127292 w 2268252"/>
                <a:gd name="connsiteY6" fmla="*/ 0 h 4638930"/>
                <a:gd name="connsiteX7" fmla="*/ 2249719 w 2268252"/>
                <a:gd name="connsiteY7" fmla="*/ 122427 h 4638930"/>
                <a:gd name="connsiteX8" fmla="*/ 2249719 w 2268252"/>
                <a:gd name="connsiteY8" fmla="*/ 3368962 h 4638930"/>
                <a:gd name="connsiteX9" fmla="*/ 2262397 w 2268252"/>
                <a:gd name="connsiteY9" fmla="*/ 3448093 h 4638930"/>
                <a:gd name="connsiteX10" fmla="*/ 2268252 w 2268252"/>
                <a:gd name="connsiteY10" fmla="*/ 3558555 h 4638930"/>
                <a:gd name="connsiteX11" fmla="*/ 1134126 w 2268252"/>
                <a:gd name="connsiteY11" fmla="*/ 4638930 h 463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68252" h="4638930">
                  <a:moveTo>
                    <a:pt x="1134126" y="4638930"/>
                  </a:moveTo>
                  <a:cubicBezTo>
                    <a:pt x="507766" y="4638930"/>
                    <a:pt x="0" y="4155230"/>
                    <a:pt x="0" y="3558555"/>
                  </a:cubicBezTo>
                  <a:cubicBezTo>
                    <a:pt x="0" y="3521263"/>
                    <a:pt x="1983" y="3484412"/>
                    <a:pt x="5855" y="3448093"/>
                  </a:cubicBezTo>
                  <a:lnTo>
                    <a:pt x="19313" y="3364093"/>
                  </a:lnTo>
                  <a:lnTo>
                    <a:pt x="19313" y="122427"/>
                  </a:lnTo>
                  <a:cubicBezTo>
                    <a:pt x="19313" y="54812"/>
                    <a:pt x="74125" y="0"/>
                    <a:pt x="141740" y="0"/>
                  </a:cubicBezTo>
                  <a:lnTo>
                    <a:pt x="2127292" y="0"/>
                  </a:lnTo>
                  <a:cubicBezTo>
                    <a:pt x="2194907" y="0"/>
                    <a:pt x="2249719" y="54812"/>
                    <a:pt x="2249719" y="122427"/>
                  </a:cubicBezTo>
                  <a:lnTo>
                    <a:pt x="2249719" y="3368962"/>
                  </a:lnTo>
                  <a:lnTo>
                    <a:pt x="2262397" y="3448093"/>
                  </a:lnTo>
                  <a:cubicBezTo>
                    <a:pt x="2266268" y="3484412"/>
                    <a:pt x="2268252" y="3521263"/>
                    <a:pt x="2268252" y="3558555"/>
                  </a:cubicBezTo>
                  <a:cubicBezTo>
                    <a:pt x="2268252" y="4155230"/>
                    <a:pt x="1760486" y="4638930"/>
                    <a:pt x="1134126" y="4638930"/>
                  </a:cubicBezTo>
                  <a:close/>
                </a:path>
              </a:pathLst>
            </a:custGeom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" name="TextBox 9"/>
            <p:cNvSpPr txBox="1"/>
            <p:nvPr/>
          </p:nvSpPr>
          <p:spPr>
            <a:xfrm>
              <a:off x="1192229" y="3430844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lvl="0" algn="ctr">
                <a:defRPr/>
              </a:pPr>
              <a:r>
                <a:rPr lang="ru-RU" altLang="zh-CN" sz="2300" b="1" dirty="0">
                  <a:solidFill>
                    <a:prstClr val="white"/>
                  </a:solidFill>
                  <a:latin typeface="Arial"/>
                  <a:ea typeface="微软雅黑"/>
                </a:rPr>
                <a:t>Локальные  сети</a:t>
              </a:r>
            </a:p>
          </p:txBody>
        </p:sp>
        <p:sp>
          <p:nvSpPr>
            <p:cNvPr id="8" name="Rectangle 10"/>
            <p:cNvSpPr/>
            <p:nvPr/>
          </p:nvSpPr>
          <p:spPr>
            <a:xfrm>
              <a:off x="899474" y="3830954"/>
              <a:ext cx="3627895" cy="78483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ru-RU" altLang="zh-CN" sz="2000" dirty="0">
                  <a:solidFill>
                    <a:prstClr val="white"/>
                  </a:solidFill>
                  <a:latin typeface="Arial"/>
                  <a:ea typeface="微软雅黑"/>
                </a:rPr>
                <a:t>это сети, состоящие из близко расположенных компьютеров, чаще всего находящихся в одной комнате, в одном здании или в близко расположенных зданиях.</a:t>
              </a:r>
            </a:p>
          </p:txBody>
        </p:sp>
        <p:sp>
          <p:nvSpPr>
            <p:cNvPr id="9" name="Freeform: Shape 11"/>
            <p:cNvSpPr>
              <a:spLocks/>
            </p:cNvSpPr>
            <p:nvPr/>
          </p:nvSpPr>
          <p:spPr bwMode="auto">
            <a:xfrm>
              <a:off x="2508549" y="5497304"/>
              <a:ext cx="407229" cy="335049"/>
            </a:xfrm>
            <a:custGeom>
              <a:avLst/>
              <a:gdLst>
                <a:gd name="T0" fmla="*/ 160 w 160"/>
                <a:gd name="T1" fmla="*/ 16 h 131"/>
                <a:gd name="T2" fmla="*/ 159 w 160"/>
                <a:gd name="T3" fmla="*/ 16 h 131"/>
                <a:gd name="T4" fmla="*/ 144 w 160"/>
                <a:gd name="T5" fmla="*/ 20 h 131"/>
                <a:gd name="T6" fmla="*/ 156 w 160"/>
                <a:gd name="T7" fmla="*/ 4 h 131"/>
                <a:gd name="T8" fmla="*/ 156 w 160"/>
                <a:gd name="T9" fmla="*/ 3 h 131"/>
                <a:gd name="T10" fmla="*/ 155 w 160"/>
                <a:gd name="T11" fmla="*/ 3 h 131"/>
                <a:gd name="T12" fmla="*/ 135 w 160"/>
                <a:gd name="T13" fmla="*/ 11 h 131"/>
                <a:gd name="T14" fmla="*/ 111 w 160"/>
                <a:gd name="T15" fmla="*/ 0 h 131"/>
                <a:gd name="T16" fmla="*/ 77 w 160"/>
                <a:gd name="T17" fmla="*/ 34 h 131"/>
                <a:gd name="T18" fmla="*/ 78 w 160"/>
                <a:gd name="T19" fmla="*/ 40 h 131"/>
                <a:gd name="T20" fmla="*/ 12 w 160"/>
                <a:gd name="T21" fmla="*/ 7 h 131"/>
                <a:gd name="T22" fmla="*/ 12 w 160"/>
                <a:gd name="T23" fmla="*/ 6 h 131"/>
                <a:gd name="T24" fmla="*/ 11 w 160"/>
                <a:gd name="T25" fmla="*/ 7 h 131"/>
                <a:gd name="T26" fmla="*/ 7 w 160"/>
                <a:gd name="T27" fmla="*/ 23 h 131"/>
                <a:gd name="T28" fmla="*/ 19 w 160"/>
                <a:gd name="T29" fmla="*/ 50 h 131"/>
                <a:gd name="T30" fmla="*/ 7 w 160"/>
                <a:gd name="T31" fmla="*/ 46 h 131"/>
                <a:gd name="T32" fmla="*/ 7 w 160"/>
                <a:gd name="T33" fmla="*/ 46 h 131"/>
                <a:gd name="T34" fmla="*/ 6 w 160"/>
                <a:gd name="T35" fmla="*/ 47 h 131"/>
                <a:gd name="T36" fmla="*/ 6 w 160"/>
                <a:gd name="T37" fmla="*/ 47 h 131"/>
                <a:gd name="T38" fmla="*/ 30 w 160"/>
                <a:gd name="T39" fmla="*/ 79 h 131"/>
                <a:gd name="T40" fmla="*/ 19 w 160"/>
                <a:gd name="T41" fmla="*/ 79 h 131"/>
                <a:gd name="T42" fmla="*/ 18 w 160"/>
                <a:gd name="T43" fmla="*/ 79 h 131"/>
                <a:gd name="T44" fmla="*/ 18 w 160"/>
                <a:gd name="T45" fmla="*/ 80 h 131"/>
                <a:gd name="T46" fmla="*/ 47 w 160"/>
                <a:gd name="T47" fmla="*/ 103 h 131"/>
                <a:gd name="T48" fmla="*/ 8 w 160"/>
                <a:gd name="T49" fmla="*/ 115 h 131"/>
                <a:gd name="T50" fmla="*/ 1 w 160"/>
                <a:gd name="T51" fmla="*/ 115 h 131"/>
                <a:gd name="T52" fmla="*/ 0 w 160"/>
                <a:gd name="T53" fmla="*/ 115 h 131"/>
                <a:gd name="T54" fmla="*/ 0 w 160"/>
                <a:gd name="T55" fmla="*/ 116 h 131"/>
                <a:gd name="T56" fmla="*/ 51 w 160"/>
                <a:gd name="T57" fmla="*/ 131 h 131"/>
                <a:gd name="T58" fmla="*/ 144 w 160"/>
                <a:gd name="T59" fmla="*/ 38 h 131"/>
                <a:gd name="T60" fmla="*/ 144 w 160"/>
                <a:gd name="T61" fmla="*/ 34 h 131"/>
                <a:gd name="T62" fmla="*/ 160 w 160"/>
                <a:gd name="T63" fmla="*/ 17 h 131"/>
                <a:gd name="T64" fmla="*/ 160 w 160"/>
                <a:gd name="T65" fmla="*/ 1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31">
                  <a:moveTo>
                    <a:pt x="160" y="16"/>
                  </a:moveTo>
                  <a:cubicBezTo>
                    <a:pt x="160" y="16"/>
                    <a:pt x="160" y="16"/>
                    <a:pt x="159" y="16"/>
                  </a:cubicBezTo>
                  <a:cubicBezTo>
                    <a:pt x="154" y="18"/>
                    <a:pt x="149" y="19"/>
                    <a:pt x="144" y="20"/>
                  </a:cubicBezTo>
                  <a:cubicBezTo>
                    <a:pt x="150" y="16"/>
                    <a:pt x="154" y="10"/>
                    <a:pt x="156" y="4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55" y="3"/>
                    <a:pt x="155" y="3"/>
                    <a:pt x="155" y="3"/>
                  </a:cubicBezTo>
                  <a:cubicBezTo>
                    <a:pt x="149" y="7"/>
                    <a:pt x="142" y="9"/>
                    <a:pt x="135" y="11"/>
                  </a:cubicBezTo>
                  <a:cubicBezTo>
                    <a:pt x="128" y="4"/>
                    <a:pt x="120" y="0"/>
                    <a:pt x="111" y="0"/>
                  </a:cubicBezTo>
                  <a:cubicBezTo>
                    <a:pt x="92" y="0"/>
                    <a:pt x="77" y="15"/>
                    <a:pt x="77" y="34"/>
                  </a:cubicBezTo>
                  <a:cubicBezTo>
                    <a:pt x="77" y="36"/>
                    <a:pt x="77" y="38"/>
                    <a:pt x="78" y="40"/>
                  </a:cubicBezTo>
                  <a:cubicBezTo>
                    <a:pt x="52" y="39"/>
                    <a:pt x="29" y="26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7"/>
                  </a:cubicBezTo>
                  <a:cubicBezTo>
                    <a:pt x="8" y="12"/>
                    <a:pt x="7" y="18"/>
                    <a:pt x="7" y="23"/>
                  </a:cubicBezTo>
                  <a:cubicBezTo>
                    <a:pt x="7" y="34"/>
                    <a:pt x="11" y="43"/>
                    <a:pt x="19" y="50"/>
                  </a:cubicBezTo>
                  <a:cubicBezTo>
                    <a:pt x="15" y="49"/>
                    <a:pt x="11" y="48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6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62"/>
                    <a:pt x="16" y="75"/>
                    <a:pt x="30" y="79"/>
                  </a:cubicBezTo>
                  <a:cubicBezTo>
                    <a:pt x="26" y="79"/>
                    <a:pt x="22" y="79"/>
                    <a:pt x="19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8" y="79"/>
                    <a:pt x="18" y="79"/>
                    <a:pt x="18" y="80"/>
                  </a:cubicBezTo>
                  <a:cubicBezTo>
                    <a:pt x="22" y="93"/>
                    <a:pt x="33" y="102"/>
                    <a:pt x="47" y="103"/>
                  </a:cubicBezTo>
                  <a:cubicBezTo>
                    <a:pt x="36" y="111"/>
                    <a:pt x="22" y="115"/>
                    <a:pt x="8" y="115"/>
                  </a:cubicBezTo>
                  <a:cubicBezTo>
                    <a:pt x="6" y="115"/>
                    <a:pt x="3" y="115"/>
                    <a:pt x="1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15" y="126"/>
                    <a:pt x="33" y="131"/>
                    <a:pt x="51" y="131"/>
                  </a:cubicBezTo>
                  <a:cubicBezTo>
                    <a:pt x="109" y="131"/>
                    <a:pt x="144" y="83"/>
                    <a:pt x="144" y="38"/>
                  </a:cubicBezTo>
                  <a:cubicBezTo>
                    <a:pt x="144" y="36"/>
                    <a:pt x="144" y="35"/>
                    <a:pt x="144" y="34"/>
                  </a:cubicBezTo>
                  <a:cubicBezTo>
                    <a:pt x="150" y="29"/>
                    <a:pt x="156" y="23"/>
                    <a:pt x="160" y="17"/>
                  </a:cubicBezTo>
                  <a:cubicBezTo>
                    <a:pt x="160" y="17"/>
                    <a:pt x="160" y="16"/>
                    <a:pt x="160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2" name="Freeform: Shape 14"/>
            <p:cNvSpPr>
              <a:spLocks/>
            </p:cNvSpPr>
            <p:nvPr/>
          </p:nvSpPr>
          <p:spPr bwMode="auto">
            <a:xfrm>
              <a:off x="4585797" y="3192405"/>
              <a:ext cx="407229" cy="335049"/>
            </a:xfrm>
            <a:custGeom>
              <a:avLst/>
              <a:gdLst>
                <a:gd name="T0" fmla="*/ 160 w 160"/>
                <a:gd name="T1" fmla="*/ 16 h 131"/>
                <a:gd name="T2" fmla="*/ 159 w 160"/>
                <a:gd name="T3" fmla="*/ 16 h 131"/>
                <a:gd name="T4" fmla="*/ 144 w 160"/>
                <a:gd name="T5" fmla="*/ 20 h 131"/>
                <a:gd name="T6" fmla="*/ 156 w 160"/>
                <a:gd name="T7" fmla="*/ 4 h 131"/>
                <a:gd name="T8" fmla="*/ 156 w 160"/>
                <a:gd name="T9" fmla="*/ 3 h 131"/>
                <a:gd name="T10" fmla="*/ 155 w 160"/>
                <a:gd name="T11" fmla="*/ 3 h 131"/>
                <a:gd name="T12" fmla="*/ 135 w 160"/>
                <a:gd name="T13" fmla="*/ 11 h 131"/>
                <a:gd name="T14" fmla="*/ 111 w 160"/>
                <a:gd name="T15" fmla="*/ 0 h 131"/>
                <a:gd name="T16" fmla="*/ 77 w 160"/>
                <a:gd name="T17" fmla="*/ 34 h 131"/>
                <a:gd name="T18" fmla="*/ 78 w 160"/>
                <a:gd name="T19" fmla="*/ 40 h 131"/>
                <a:gd name="T20" fmla="*/ 12 w 160"/>
                <a:gd name="T21" fmla="*/ 7 h 131"/>
                <a:gd name="T22" fmla="*/ 12 w 160"/>
                <a:gd name="T23" fmla="*/ 6 h 131"/>
                <a:gd name="T24" fmla="*/ 11 w 160"/>
                <a:gd name="T25" fmla="*/ 7 h 131"/>
                <a:gd name="T26" fmla="*/ 7 w 160"/>
                <a:gd name="T27" fmla="*/ 23 h 131"/>
                <a:gd name="T28" fmla="*/ 19 w 160"/>
                <a:gd name="T29" fmla="*/ 50 h 131"/>
                <a:gd name="T30" fmla="*/ 7 w 160"/>
                <a:gd name="T31" fmla="*/ 46 h 131"/>
                <a:gd name="T32" fmla="*/ 7 w 160"/>
                <a:gd name="T33" fmla="*/ 46 h 131"/>
                <a:gd name="T34" fmla="*/ 6 w 160"/>
                <a:gd name="T35" fmla="*/ 47 h 131"/>
                <a:gd name="T36" fmla="*/ 6 w 160"/>
                <a:gd name="T37" fmla="*/ 47 h 131"/>
                <a:gd name="T38" fmla="*/ 30 w 160"/>
                <a:gd name="T39" fmla="*/ 79 h 131"/>
                <a:gd name="T40" fmla="*/ 19 w 160"/>
                <a:gd name="T41" fmla="*/ 79 h 131"/>
                <a:gd name="T42" fmla="*/ 18 w 160"/>
                <a:gd name="T43" fmla="*/ 79 h 131"/>
                <a:gd name="T44" fmla="*/ 18 w 160"/>
                <a:gd name="T45" fmla="*/ 80 h 131"/>
                <a:gd name="T46" fmla="*/ 47 w 160"/>
                <a:gd name="T47" fmla="*/ 103 h 131"/>
                <a:gd name="T48" fmla="*/ 8 w 160"/>
                <a:gd name="T49" fmla="*/ 115 h 131"/>
                <a:gd name="T50" fmla="*/ 1 w 160"/>
                <a:gd name="T51" fmla="*/ 115 h 131"/>
                <a:gd name="T52" fmla="*/ 0 w 160"/>
                <a:gd name="T53" fmla="*/ 115 h 131"/>
                <a:gd name="T54" fmla="*/ 0 w 160"/>
                <a:gd name="T55" fmla="*/ 116 h 131"/>
                <a:gd name="T56" fmla="*/ 51 w 160"/>
                <a:gd name="T57" fmla="*/ 131 h 131"/>
                <a:gd name="T58" fmla="*/ 144 w 160"/>
                <a:gd name="T59" fmla="*/ 38 h 131"/>
                <a:gd name="T60" fmla="*/ 144 w 160"/>
                <a:gd name="T61" fmla="*/ 34 h 131"/>
                <a:gd name="T62" fmla="*/ 160 w 160"/>
                <a:gd name="T63" fmla="*/ 17 h 131"/>
                <a:gd name="T64" fmla="*/ 160 w 160"/>
                <a:gd name="T65" fmla="*/ 1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31">
                  <a:moveTo>
                    <a:pt x="160" y="16"/>
                  </a:moveTo>
                  <a:cubicBezTo>
                    <a:pt x="160" y="16"/>
                    <a:pt x="160" y="16"/>
                    <a:pt x="159" y="16"/>
                  </a:cubicBezTo>
                  <a:cubicBezTo>
                    <a:pt x="154" y="18"/>
                    <a:pt x="149" y="19"/>
                    <a:pt x="144" y="20"/>
                  </a:cubicBezTo>
                  <a:cubicBezTo>
                    <a:pt x="150" y="16"/>
                    <a:pt x="154" y="10"/>
                    <a:pt x="156" y="4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55" y="3"/>
                    <a:pt x="155" y="3"/>
                    <a:pt x="155" y="3"/>
                  </a:cubicBezTo>
                  <a:cubicBezTo>
                    <a:pt x="149" y="7"/>
                    <a:pt x="142" y="9"/>
                    <a:pt x="135" y="11"/>
                  </a:cubicBezTo>
                  <a:cubicBezTo>
                    <a:pt x="128" y="4"/>
                    <a:pt x="120" y="0"/>
                    <a:pt x="111" y="0"/>
                  </a:cubicBezTo>
                  <a:cubicBezTo>
                    <a:pt x="92" y="0"/>
                    <a:pt x="77" y="15"/>
                    <a:pt x="77" y="34"/>
                  </a:cubicBezTo>
                  <a:cubicBezTo>
                    <a:pt x="77" y="36"/>
                    <a:pt x="77" y="38"/>
                    <a:pt x="78" y="40"/>
                  </a:cubicBezTo>
                  <a:cubicBezTo>
                    <a:pt x="52" y="39"/>
                    <a:pt x="29" y="26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7"/>
                  </a:cubicBezTo>
                  <a:cubicBezTo>
                    <a:pt x="8" y="12"/>
                    <a:pt x="7" y="18"/>
                    <a:pt x="7" y="23"/>
                  </a:cubicBezTo>
                  <a:cubicBezTo>
                    <a:pt x="7" y="34"/>
                    <a:pt x="11" y="43"/>
                    <a:pt x="19" y="50"/>
                  </a:cubicBezTo>
                  <a:cubicBezTo>
                    <a:pt x="15" y="49"/>
                    <a:pt x="11" y="48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6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62"/>
                    <a:pt x="16" y="75"/>
                    <a:pt x="30" y="79"/>
                  </a:cubicBezTo>
                  <a:cubicBezTo>
                    <a:pt x="26" y="79"/>
                    <a:pt x="22" y="79"/>
                    <a:pt x="19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8" y="79"/>
                    <a:pt x="18" y="79"/>
                    <a:pt x="18" y="80"/>
                  </a:cubicBezTo>
                  <a:cubicBezTo>
                    <a:pt x="22" y="93"/>
                    <a:pt x="33" y="102"/>
                    <a:pt x="47" y="103"/>
                  </a:cubicBezTo>
                  <a:cubicBezTo>
                    <a:pt x="36" y="111"/>
                    <a:pt x="22" y="115"/>
                    <a:pt x="8" y="115"/>
                  </a:cubicBezTo>
                  <a:cubicBezTo>
                    <a:pt x="6" y="115"/>
                    <a:pt x="3" y="115"/>
                    <a:pt x="1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15" y="126"/>
                    <a:pt x="33" y="131"/>
                    <a:pt x="51" y="131"/>
                  </a:cubicBezTo>
                  <a:cubicBezTo>
                    <a:pt x="109" y="131"/>
                    <a:pt x="144" y="83"/>
                    <a:pt x="144" y="38"/>
                  </a:cubicBezTo>
                  <a:cubicBezTo>
                    <a:pt x="144" y="36"/>
                    <a:pt x="144" y="35"/>
                    <a:pt x="144" y="34"/>
                  </a:cubicBezTo>
                  <a:cubicBezTo>
                    <a:pt x="150" y="29"/>
                    <a:pt x="156" y="23"/>
                    <a:pt x="160" y="17"/>
                  </a:cubicBezTo>
                  <a:cubicBezTo>
                    <a:pt x="160" y="17"/>
                    <a:pt x="160" y="16"/>
                    <a:pt x="160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3" name="TextBox 15"/>
            <p:cNvSpPr txBox="1"/>
            <p:nvPr/>
          </p:nvSpPr>
          <p:spPr>
            <a:xfrm>
              <a:off x="6633283" y="3405397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lvl="0" algn="ctr">
                <a:defRPr/>
              </a:pPr>
              <a:r>
                <a:rPr lang="ru-RU" altLang="zh-CN" sz="2200" b="1" dirty="0">
                  <a:solidFill>
                    <a:prstClr val="white"/>
                  </a:solidFill>
                  <a:latin typeface="Arial"/>
                  <a:ea typeface="微软雅黑"/>
                </a:rPr>
                <a:t>Глобальные  сети</a:t>
              </a:r>
            </a:p>
          </p:txBody>
        </p:sp>
        <p:sp>
          <p:nvSpPr>
            <p:cNvPr id="14" name="Rectangle 16"/>
            <p:cNvSpPr/>
            <p:nvPr/>
          </p:nvSpPr>
          <p:spPr>
            <a:xfrm>
              <a:off x="4979477" y="3896345"/>
              <a:ext cx="3602067" cy="78483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ru-RU" altLang="zh-CN" sz="2000" dirty="0">
                  <a:solidFill>
                    <a:prstClr val="white"/>
                  </a:solidFill>
                  <a:latin typeface="Arial"/>
                  <a:ea typeface="微软雅黑"/>
                </a:rPr>
                <a:t>это объединение многих локальных сетей и отдельных компьютеров, находящихся на больших расстояниях  друг  от  друга.</a:t>
              </a:r>
            </a:p>
          </p:txBody>
        </p:sp>
        <p:sp>
          <p:nvSpPr>
            <p:cNvPr id="15" name="Freeform: Shape 17"/>
            <p:cNvSpPr>
              <a:spLocks/>
            </p:cNvSpPr>
            <p:nvPr/>
          </p:nvSpPr>
          <p:spPr bwMode="auto">
            <a:xfrm>
              <a:off x="6576895" y="5506312"/>
              <a:ext cx="407229" cy="335049"/>
            </a:xfrm>
            <a:custGeom>
              <a:avLst/>
              <a:gdLst>
                <a:gd name="T0" fmla="*/ 160 w 160"/>
                <a:gd name="T1" fmla="*/ 16 h 131"/>
                <a:gd name="T2" fmla="*/ 159 w 160"/>
                <a:gd name="T3" fmla="*/ 16 h 131"/>
                <a:gd name="T4" fmla="*/ 144 w 160"/>
                <a:gd name="T5" fmla="*/ 20 h 131"/>
                <a:gd name="T6" fmla="*/ 156 w 160"/>
                <a:gd name="T7" fmla="*/ 4 h 131"/>
                <a:gd name="T8" fmla="*/ 156 w 160"/>
                <a:gd name="T9" fmla="*/ 3 h 131"/>
                <a:gd name="T10" fmla="*/ 155 w 160"/>
                <a:gd name="T11" fmla="*/ 3 h 131"/>
                <a:gd name="T12" fmla="*/ 135 w 160"/>
                <a:gd name="T13" fmla="*/ 11 h 131"/>
                <a:gd name="T14" fmla="*/ 111 w 160"/>
                <a:gd name="T15" fmla="*/ 0 h 131"/>
                <a:gd name="T16" fmla="*/ 77 w 160"/>
                <a:gd name="T17" fmla="*/ 34 h 131"/>
                <a:gd name="T18" fmla="*/ 78 w 160"/>
                <a:gd name="T19" fmla="*/ 40 h 131"/>
                <a:gd name="T20" fmla="*/ 12 w 160"/>
                <a:gd name="T21" fmla="*/ 7 h 131"/>
                <a:gd name="T22" fmla="*/ 12 w 160"/>
                <a:gd name="T23" fmla="*/ 6 h 131"/>
                <a:gd name="T24" fmla="*/ 11 w 160"/>
                <a:gd name="T25" fmla="*/ 7 h 131"/>
                <a:gd name="T26" fmla="*/ 7 w 160"/>
                <a:gd name="T27" fmla="*/ 23 h 131"/>
                <a:gd name="T28" fmla="*/ 19 w 160"/>
                <a:gd name="T29" fmla="*/ 50 h 131"/>
                <a:gd name="T30" fmla="*/ 7 w 160"/>
                <a:gd name="T31" fmla="*/ 46 h 131"/>
                <a:gd name="T32" fmla="*/ 7 w 160"/>
                <a:gd name="T33" fmla="*/ 46 h 131"/>
                <a:gd name="T34" fmla="*/ 6 w 160"/>
                <a:gd name="T35" fmla="*/ 47 h 131"/>
                <a:gd name="T36" fmla="*/ 6 w 160"/>
                <a:gd name="T37" fmla="*/ 47 h 131"/>
                <a:gd name="T38" fmla="*/ 30 w 160"/>
                <a:gd name="T39" fmla="*/ 79 h 131"/>
                <a:gd name="T40" fmla="*/ 19 w 160"/>
                <a:gd name="T41" fmla="*/ 79 h 131"/>
                <a:gd name="T42" fmla="*/ 18 w 160"/>
                <a:gd name="T43" fmla="*/ 79 h 131"/>
                <a:gd name="T44" fmla="*/ 18 w 160"/>
                <a:gd name="T45" fmla="*/ 80 h 131"/>
                <a:gd name="T46" fmla="*/ 47 w 160"/>
                <a:gd name="T47" fmla="*/ 103 h 131"/>
                <a:gd name="T48" fmla="*/ 8 w 160"/>
                <a:gd name="T49" fmla="*/ 115 h 131"/>
                <a:gd name="T50" fmla="*/ 1 w 160"/>
                <a:gd name="T51" fmla="*/ 115 h 131"/>
                <a:gd name="T52" fmla="*/ 0 w 160"/>
                <a:gd name="T53" fmla="*/ 115 h 131"/>
                <a:gd name="T54" fmla="*/ 0 w 160"/>
                <a:gd name="T55" fmla="*/ 116 h 131"/>
                <a:gd name="T56" fmla="*/ 51 w 160"/>
                <a:gd name="T57" fmla="*/ 131 h 131"/>
                <a:gd name="T58" fmla="*/ 144 w 160"/>
                <a:gd name="T59" fmla="*/ 38 h 131"/>
                <a:gd name="T60" fmla="*/ 144 w 160"/>
                <a:gd name="T61" fmla="*/ 34 h 131"/>
                <a:gd name="T62" fmla="*/ 160 w 160"/>
                <a:gd name="T63" fmla="*/ 17 h 131"/>
                <a:gd name="T64" fmla="*/ 160 w 160"/>
                <a:gd name="T65" fmla="*/ 1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31">
                  <a:moveTo>
                    <a:pt x="160" y="16"/>
                  </a:moveTo>
                  <a:cubicBezTo>
                    <a:pt x="160" y="16"/>
                    <a:pt x="160" y="16"/>
                    <a:pt x="159" y="16"/>
                  </a:cubicBezTo>
                  <a:cubicBezTo>
                    <a:pt x="154" y="18"/>
                    <a:pt x="149" y="19"/>
                    <a:pt x="144" y="20"/>
                  </a:cubicBezTo>
                  <a:cubicBezTo>
                    <a:pt x="150" y="16"/>
                    <a:pt x="154" y="10"/>
                    <a:pt x="156" y="4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55" y="3"/>
                    <a:pt x="155" y="3"/>
                    <a:pt x="155" y="3"/>
                  </a:cubicBezTo>
                  <a:cubicBezTo>
                    <a:pt x="149" y="7"/>
                    <a:pt x="142" y="9"/>
                    <a:pt x="135" y="11"/>
                  </a:cubicBezTo>
                  <a:cubicBezTo>
                    <a:pt x="128" y="4"/>
                    <a:pt x="120" y="0"/>
                    <a:pt x="111" y="0"/>
                  </a:cubicBezTo>
                  <a:cubicBezTo>
                    <a:pt x="92" y="0"/>
                    <a:pt x="77" y="15"/>
                    <a:pt x="77" y="34"/>
                  </a:cubicBezTo>
                  <a:cubicBezTo>
                    <a:pt x="77" y="36"/>
                    <a:pt x="77" y="38"/>
                    <a:pt x="78" y="40"/>
                  </a:cubicBezTo>
                  <a:cubicBezTo>
                    <a:pt x="52" y="39"/>
                    <a:pt x="29" y="26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7"/>
                  </a:cubicBezTo>
                  <a:cubicBezTo>
                    <a:pt x="8" y="12"/>
                    <a:pt x="7" y="18"/>
                    <a:pt x="7" y="23"/>
                  </a:cubicBezTo>
                  <a:cubicBezTo>
                    <a:pt x="7" y="34"/>
                    <a:pt x="11" y="43"/>
                    <a:pt x="19" y="50"/>
                  </a:cubicBezTo>
                  <a:cubicBezTo>
                    <a:pt x="15" y="49"/>
                    <a:pt x="11" y="48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6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62"/>
                    <a:pt x="16" y="75"/>
                    <a:pt x="30" y="79"/>
                  </a:cubicBezTo>
                  <a:cubicBezTo>
                    <a:pt x="26" y="79"/>
                    <a:pt x="22" y="79"/>
                    <a:pt x="19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8" y="79"/>
                    <a:pt x="18" y="79"/>
                    <a:pt x="18" y="80"/>
                  </a:cubicBezTo>
                  <a:cubicBezTo>
                    <a:pt x="22" y="93"/>
                    <a:pt x="33" y="102"/>
                    <a:pt x="47" y="103"/>
                  </a:cubicBezTo>
                  <a:cubicBezTo>
                    <a:pt x="36" y="111"/>
                    <a:pt x="22" y="115"/>
                    <a:pt x="8" y="115"/>
                  </a:cubicBezTo>
                  <a:cubicBezTo>
                    <a:pt x="6" y="115"/>
                    <a:pt x="3" y="115"/>
                    <a:pt x="1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15" y="126"/>
                    <a:pt x="33" y="131"/>
                    <a:pt x="51" y="131"/>
                  </a:cubicBezTo>
                  <a:cubicBezTo>
                    <a:pt x="109" y="131"/>
                    <a:pt x="144" y="83"/>
                    <a:pt x="144" y="38"/>
                  </a:cubicBezTo>
                  <a:cubicBezTo>
                    <a:pt x="144" y="36"/>
                    <a:pt x="144" y="35"/>
                    <a:pt x="144" y="34"/>
                  </a:cubicBezTo>
                  <a:cubicBezTo>
                    <a:pt x="150" y="29"/>
                    <a:pt x="156" y="23"/>
                    <a:pt x="160" y="17"/>
                  </a:cubicBezTo>
                  <a:cubicBezTo>
                    <a:pt x="160" y="17"/>
                    <a:pt x="160" y="16"/>
                    <a:pt x="160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25" name="Group 9"/>
          <p:cNvGrpSpPr>
            <a:grpSpLocks/>
          </p:cNvGrpSpPr>
          <p:nvPr/>
        </p:nvGrpSpPr>
        <p:grpSpPr bwMode="auto">
          <a:xfrm>
            <a:off x="2757847" y="2099905"/>
            <a:ext cx="3653697" cy="503814"/>
            <a:chOff x="2632" y="3693"/>
            <a:chExt cx="1796" cy="222"/>
          </a:xfrm>
        </p:grpSpPr>
        <p:pic>
          <p:nvPicPr>
            <p:cNvPr id="26" name="Picture 10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33" y="3797"/>
              <a:ext cx="179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11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72000" contrast="-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2" y="3693"/>
              <a:ext cx="1796" cy="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12" descr="computer"/>
          <p:cNvPicPr>
            <a:picLocks noChangeAspect="1" noChangeArrowheads="1" noCrop="1"/>
          </p:cNvPicPr>
          <p:nvPr/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41" y="1219800"/>
            <a:ext cx="2719185" cy="227482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Picture 12" descr="computer"/>
          <p:cNvPicPr>
            <a:picLocks noChangeAspect="1" noChangeArrowheads="1" noCrop="1"/>
          </p:cNvPicPr>
          <p:nvPr/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692" y="1223516"/>
            <a:ext cx="2606963" cy="227482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3232727" y="2603719"/>
            <a:ext cx="27182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</a:rPr>
              <a:t>Линия  передачи  данных</a:t>
            </a:r>
          </a:p>
        </p:txBody>
      </p:sp>
      <p:pic>
        <p:nvPicPr>
          <p:cNvPr id="29" name="Picture 27" descr="comp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141" y="1132971"/>
            <a:ext cx="1166290" cy="772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038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8A3D67-9550-4A34-80CB-13F3E113792B}" type="slidenum">
              <a:rPr lang="ru-RU" altLang="ru-RU" sz="1200" smtClean="0">
                <a:solidFill>
                  <a:srgbClr val="89898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 smtClean="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234950" y="415925"/>
            <a:ext cx="8748713" cy="7731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7179" name="AutoShape 5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75688" y="6381750"/>
            <a:ext cx="217487" cy="287338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180" name="AutoShape 5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250825" y="6381750"/>
            <a:ext cx="217488" cy="287338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396242" y="476760"/>
            <a:ext cx="80121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b="1" dirty="0">
                <a:solidFill>
                  <a:srgbClr val="C00000"/>
                </a:solidFill>
                <a:latin typeface="Arial Black" panose="020B0A04020102020204" pitchFamily="34" charset="0"/>
              </a:rPr>
              <a:t>      </a:t>
            </a:r>
            <a:r>
              <a:rPr lang="ru-RU" altLang="ru-RU" b="1" dirty="0">
                <a:solidFill>
                  <a:srgbClr val="C00000"/>
                </a:solidFill>
                <a:latin typeface="Arial Black" panose="020B0A04020102020204" pitchFamily="34" charset="0"/>
              </a:rPr>
              <a:t>Локальные  сети  (ЛС)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96549128"/>
              </p:ext>
            </p:extLst>
          </p:nvPr>
        </p:nvGraphicFramePr>
        <p:xfrm>
          <a:off x="-540860" y="1338131"/>
          <a:ext cx="9886315" cy="53309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529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8A3D67-9550-4A34-80CB-13F3E113792B}" type="slidenum">
              <a:rPr lang="ru-RU" altLang="ru-RU" sz="1200" smtClean="0">
                <a:solidFill>
                  <a:srgbClr val="89898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smtClean="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234950" y="415925"/>
            <a:ext cx="8748713" cy="7731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396242" y="476760"/>
            <a:ext cx="80121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Состав компьютерной сети:</a:t>
            </a:r>
            <a:endParaRPr lang="ru-RU" altLang="ru-RU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371090818"/>
              </p:ext>
            </p:extLst>
          </p:nvPr>
        </p:nvGraphicFramePr>
        <p:xfrm>
          <a:off x="1168876" y="1488279"/>
          <a:ext cx="7090409" cy="5037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391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Группа 55"/>
          <p:cNvGrpSpPr/>
          <p:nvPr/>
        </p:nvGrpSpPr>
        <p:grpSpPr>
          <a:xfrm>
            <a:off x="0" y="0"/>
            <a:ext cx="9144000" cy="6957392"/>
            <a:chOff x="0" y="0"/>
            <a:chExt cx="9144000" cy="6957392"/>
          </a:xfrm>
        </p:grpSpPr>
        <p:pic>
          <p:nvPicPr>
            <p:cNvPr id="5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957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" name="Прямоугольник 57"/>
            <p:cNvSpPr/>
            <p:nvPr/>
          </p:nvSpPr>
          <p:spPr>
            <a:xfrm>
              <a:off x="0" y="332656"/>
              <a:ext cx="9144000" cy="6192688"/>
            </a:xfrm>
            <a:prstGeom prst="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19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E23A1A-7A1D-478E-93CF-E1D2D764B264}" type="slidenum">
              <a:rPr lang="ru-RU" altLang="ru-RU" sz="1200" smtClean="0">
                <a:solidFill>
                  <a:srgbClr val="89898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 smtClean="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02" name="AutoShape 5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75688" y="6381750"/>
            <a:ext cx="217487" cy="287338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203" name="AutoShape 5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250825" y="6381750"/>
            <a:ext cx="217488" cy="287338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204" name="Прямоугольник 2"/>
          <p:cNvSpPr>
            <a:spLocks noChangeArrowheads="1"/>
          </p:cNvSpPr>
          <p:nvPr/>
        </p:nvSpPr>
        <p:spPr bwMode="auto">
          <a:xfrm>
            <a:off x="234950" y="679135"/>
            <a:ext cx="8886825" cy="39703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sz="2800" b="1" dirty="0">
                <a:solidFill>
                  <a:srgbClr val="C00000"/>
                </a:solidFill>
                <a:latin typeface="Roboto Condensed"/>
              </a:rPr>
              <a:t>Сервер</a:t>
            </a:r>
            <a:r>
              <a:rPr lang="ru-RU" altLang="ru-RU" sz="2800" dirty="0">
                <a:latin typeface="Roboto Condensed"/>
              </a:rPr>
              <a:t> </a:t>
            </a:r>
            <a:r>
              <a:rPr lang="ru-RU" altLang="ru-RU" sz="2800" dirty="0" smtClean="0">
                <a:latin typeface="Roboto Condensed"/>
              </a:rPr>
              <a:t>— </a:t>
            </a:r>
            <a:r>
              <a:rPr lang="ru-RU" altLang="ru-RU" sz="2800" dirty="0">
                <a:latin typeface="Roboto Condensed"/>
              </a:rPr>
              <a:t>это более мощный компьютер, который позволяет управлять работой всей сети.</a:t>
            </a:r>
          </a:p>
          <a:p>
            <a:r>
              <a:rPr lang="ru-RU" altLang="ru-RU" sz="2800" dirty="0">
                <a:latin typeface="Roboto Condensed"/>
              </a:rPr>
              <a:t> </a:t>
            </a:r>
          </a:p>
          <a:p>
            <a:r>
              <a:rPr lang="ru-RU" altLang="ru-RU" sz="2800" b="1" dirty="0">
                <a:solidFill>
                  <a:srgbClr val="C00000"/>
                </a:solidFill>
                <a:latin typeface="Roboto Condensed"/>
              </a:rPr>
              <a:t>Рабочая</a:t>
            </a:r>
            <a:r>
              <a:rPr lang="ru-RU" altLang="ru-RU" sz="2800" dirty="0">
                <a:latin typeface="Roboto Condensed"/>
              </a:rPr>
              <a:t> </a:t>
            </a:r>
            <a:r>
              <a:rPr lang="ru-RU" altLang="ru-RU" sz="2800" b="1" dirty="0">
                <a:solidFill>
                  <a:srgbClr val="C00000"/>
                </a:solidFill>
                <a:latin typeface="Roboto Condensed"/>
              </a:rPr>
              <a:t>станция</a:t>
            </a:r>
            <a:r>
              <a:rPr lang="ru-RU" altLang="ru-RU" sz="2800" dirty="0">
                <a:latin typeface="Roboto Condensed"/>
              </a:rPr>
              <a:t>  — это компьютер рядового пользователя, получающий доступ к ресурсам серверов.</a:t>
            </a:r>
          </a:p>
          <a:p>
            <a:r>
              <a:rPr lang="ru-RU" altLang="ru-RU" sz="2800" dirty="0">
                <a:latin typeface="Roboto Condensed"/>
              </a:rPr>
              <a:t> </a:t>
            </a:r>
          </a:p>
          <a:p>
            <a:r>
              <a:rPr lang="ru-RU" altLang="ru-RU" sz="2800" b="1" dirty="0">
                <a:solidFill>
                  <a:srgbClr val="C00000"/>
                </a:solidFill>
                <a:latin typeface="Roboto Condensed"/>
              </a:rPr>
              <a:t>Топология</a:t>
            </a:r>
            <a:r>
              <a:rPr lang="ru-RU" altLang="ru-RU" sz="2800" dirty="0">
                <a:latin typeface="Roboto Condensed"/>
              </a:rPr>
              <a:t> </a:t>
            </a:r>
            <a:r>
              <a:rPr lang="ru-RU" altLang="ru-RU" sz="2800" b="1" dirty="0">
                <a:solidFill>
                  <a:srgbClr val="C00000"/>
                </a:solidFill>
                <a:latin typeface="Roboto Condensed"/>
              </a:rPr>
              <a:t>локальных</a:t>
            </a:r>
            <a:r>
              <a:rPr lang="ru-RU" altLang="ru-RU" sz="2800" dirty="0">
                <a:latin typeface="Roboto Condensed"/>
              </a:rPr>
              <a:t> </a:t>
            </a:r>
            <a:r>
              <a:rPr lang="ru-RU" altLang="ru-RU" sz="2800" b="1" dirty="0">
                <a:solidFill>
                  <a:srgbClr val="C00000"/>
                </a:solidFill>
                <a:latin typeface="Roboto Condensed"/>
              </a:rPr>
              <a:t>сетей</a:t>
            </a:r>
            <a:r>
              <a:rPr lang="ru-RU" altLang="ru-RU" sz="2800" dirty="0">
                <a:latin typeface="Roboto Condensed"/>
              </a:rPr>
              <a:t> — это способ объединения компьютеров между собой.</a:t>
            </a:r>
          </a:p>
        </p:txBody>
      </p:sp>
    </p:spTree>
    <p:extLst>
      <p:ext uri="{BB962C8B-B14F-4D97-AF65-F5344CB8AC3E}">
        <p14:creationId xmlns:p14="http://schemas.microsoft.com/office/powerpoint/2010/main" val="216924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19522" y="3502899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«ЗВЕЗДА»</a:t>
            </a:r>
            <a:endParaRPr lang="ru-RU" sz="2000" b="1" dirty="0">
              <a:solidFill>
                <a:srgbClr val="C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95986" y="3502899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«ШИНА»</a:t>
            </a:r>
            <a:endParaRPr lang="ru-RU" sz="2000" b="1" dirty="0">
              <a:solidFill>
                <a:srgbClr val="C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5506" y="6311211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«</a:t>
            </a:r>
            <a:r>
              <a:rPr lang="ru-RU" sz="2000" b="1" dirty="0" smtClean="0">
                <a:solidFill>
                  <a:srgbClr val="C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КОЛЬЦО</a:t>
            </a:r>
            <a:r>
              <a:rPr lang="ru-RU" b="1" dirty="0" smtClean="0">
                <a:solidFill>
                  <a:srgbClr val="C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»</a:t>
            </a:r>
            <a:endParaRPr lang="ru-RU" b="1" dirty="0">
              <a:solidFill>
                <a:srgbClr val="C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3978" y="6311211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«СНЕЖИНКА»</a:t>
            </a:r>
            <a:endParaRPr lang="ru-RU" sz="2000" b="1" dirty="0">
              <a:solidFill>
                <a:srgbClr val="C00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234950" y="415925"/>
            <a:ext cx="8748713" cy="7731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434342" y="438298"/>
            <a:ext cx="80121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4400" b="1" dirty="0">
                <a:solidFill>
                  <a:srgbClr val="C00000"/>
                </a:solidFill>
                <a:latin typeface="Arial" panose="020B0604020202020204" pitchFamily="34" charset="0"/>
              </a:rPr>
              <a:t>Топология сети </a:t>
            </a:r>
            <a:endParaRPr lang="ru-RU" altLang="ru-RU" sz="44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170" name="Picture 2" descr="https://thumbs.dreamstime.com/z/%D1%82%D0%BE%D0%BF%D0%BE%D0%BB%D0%BE%D0%B3%D0%B8%D1%8F-%D1%81%D0%B5%D1%82%D0%B8-%D1%81%D0%BE%D0%B5%D0%B4%D0%B8%D0%BD%D0%B5%D0%BD%D0%B8%D1%8F-%D0%BA%D0%BE%D0%BC%D0%BF%D1%8C%D1%8E%D1%82%D0%B5%D1%80%D0%B0-2492678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" t="5380" r="69257" b="65627"/>
          <a:stretch/>
        </p:blipFill>
        <p:spPr bwMode="auto">
          <a:xfrm>
            <a:off x="1509486" y="1441755"/>
            <a:ext cx="2110619" cy="189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thumbs.dreamstime.com/z/%D1%82%D0%BE%D0%BF%D0%BE%D0%BB%D0%BE%D0%B3%D0%B8%D1%8F-%D1%81%D0%B5%D1%82%D0%B8-%D1%81%D0%BE%D0%B5%D0%B4%D0%B8%D0%BD%D0%B5%D0%BD%D0%B8%D1%8F-%D0%BA%D0%BE%D0%BC%D0%BF%D1%8C%D1%8E%D1%82%D0%B5%D1%80%D0%B0-2492678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62" t="4438" r="685" b="68188"/>
          <a:stretch/>
        </p:blipFill>
        <p:spPr bwMode="auto">
          <a:xfrm>
            <a:off x="1588860" y="4180084"/>
            <a:ext cx="2110619" cy="1965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thumbs.dreamstime.com/z/%D1%82%D0%BE%D0%BF%D0%BE%D0%BB%D0%BE%D0%B3%D0%B8%D1%8F-%D1%81%D0%B5%D1%82%D0%B8-%D1%81%D0%BE%D0%B5%D0%B4%D0%B8%D0%BD%D0%B5%D0%BD%D0%B8%D1%8F-%D0%BA%D0%BE%D0%BC%D0%BF%D1%8C%D1%8E%D1%82%D0%B5%D1%80%D0%B0-2492678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81" r="28582" b="70346"/>
          <a:stretch/>
        </p:blipFill>
        <p:spPr bwMode="auto">
          <a:xfrm>
            <a:off x="5397634" y="4180084"/>
            <a:ext cx="2766840" cy="196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46800" y="5880100"/>
            <a:ext cx="819150" cy="262711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https://avatars.dzeninfra.ru/get-zen_doc/9428044/pub_6457e4789885151b5c7794cc_6457ea46b151eb18ecc230d8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986" y="1484814"/>
            <a:ext cx="3249229" cy="162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83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90" y="1488409"/>
            <a:ext cx="8220319" cy="5025769"/>
          </a:xfrm>
          <a:prstGeom prst="rect">
            <a:avLst/>
          </a:prstGeom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34950" y="415925"/>
            <a:ext cx="8748713" cy="7731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34342" y="438298"/>
            <a:ext cx="80121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4400" b="1" dirty="0">
                <a:solidFill>
                  <a:srgbClr val="C00000"/>
                </a:solidFill>
                <a:latin typeface="Arial" panose="020B0604020202020204" pitchFamily="34" charset="0"/>
              </a:rPr>
              <a:t>Топология сети </a:t>
            </a:r>
            <a:endParaRPr lang="ru-RU" altLang="ru-RU" sz="44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31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Группа 53"/>
          <p:cNvGrpSpPr/>
          <p:nvPr/>
        </p:nvGrpSpPr>
        <p:grpSpPr>
          <a:xfrm>
            <a:off x="0" y="0"/>
            <a:ext cx="9144000" cy="6957392"/>
            <a:chOff x="0" y="0"/>
            <a:chExt cx="9144000" cy="6957392"/>
          </a:xfrm>
        </p:grpSpPr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957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Прямоугольник 55"/>
            <p:cNvSpPr/>
            <p:nvPr/>
          </p:nvSpPr>
          <p:spPr>
            <a:xfrm>
              <a:off x="0" y="332656"/>
              <a:ext cx="9144000" cy="6192688"/>
            </a:xfrm>
            <a:prstGeom prst="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242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431036-81AD-4815-85C4-004F19B5A94E}" type="slidenum">
              <a:rPr lang="ru-RU" altLang="ru-RU" sz="1200" smtClean="0">
                <a:solidFill>
                  <a:srgbClr val="89898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 smtClean="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4" name="Line 5"/>
          <p:cNvSpPr>
            <a:spLocks noChangeShapeType="1"/>
          </p:cNvSpPr>
          <p:nvPr/>
        </p:nvSpPr>
        <p:spPr bwMode="auto">
          <a:xfrm>
            <a:off x="1835150" y="1536700"/>
            <a:ext cx="0" cy="101758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5" name="Line 6"/>
          <p:cNvSpPr>
            <a:spLocks noChangeShapeType="1"/>
          </p:cNvSpPr>
          <p:nvPr/>
        </p:nvSpPr>
        <p:spPr bwMode="auto">
          <a:xfrm>
            <a:off x="6335713" y="1536700"/>
            <a:ext cx="0" cy="105727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0247" name="Group 13"/>
          <p:cNvGrpSpPr>
            <a:grpSpLocks/>
          </p:cNvGrpSpPr>
          <p:nvPr/>
        </p:nvGrpSpPr>
        <p:grpSpPr bwMode="auto">
          <a:xfrm>
            <a:off x="250825" y="3679756"/>
            <a:ext cx="8640763" cy="1800225"/>
            <a:chOff x="136" y="2582"/>
            <a:chExt cx="5443" cy="1256"/>
          </a:xfrm>
        </p:grpSpPr>
        <p:sp>
          <p:nvSpPr>
            <p:cNvPr id="10251" name="Line 14"/>
            <p:cNvSpPr>
              <a:spLocks noChangeShapeType="1"/>
            </p:cNvSpPr>
            <p:nvPr/>
          </p:nvSpPr>
          <p:spPr bwMode="auto">
            <a:xfrm flipV="1">
              <a:off x="3243" y="2890"/>
              <a:ext cx="2109" cy="692"/>
            </a:xfrm>
            <a:prstGeom prst="line">
              <a:avLst/>
            </a:prstGeom>
            <a:noFill/>
            <a:ln w="38100">
              <a:solidFill>
                <a:srgbClr val="FF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52" name="Line 15"/>
            <p:cNvSpPr>
              <a:spLocks noChangeShapeType="1"/>
            </p:cNvSpPr>
            <p:nvPr/>
          </p:nvSpPr>
          <p:spPr bwMode="auto">
            <a:xfrm>
              <a:off x="3356" y="2915"/>
              <a:ext cx="1679" cy="564"/>
            </a:xfrm>
            <a:prstGeom prst="line">
              <a:avLst/>
            </a:prstGeom>
            <a:noFill/>
            <a:ln w="38100">
              <a:solidFill>
                <a:srgbClr val="FF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253" name="Group 16"/>
            <p:cNvGrpSpPr>
              <a:grpSpLocks/>
            </p:cNvGrpSpPr>
            <p:nvPr/>
          </p:nvGrpSpPr>
          <p:grpSpPr bwMode="auto">
            <a:xfrm>
              <a:off x="2971" y="3274"/>
              <a:ext cx="499" cy="564"/>
              <a:chOff x="2494" y="2840"/>
              <a:chExt cx="499" cy="499"/>
            </a:xfrm>
          </p:grpSpPr>
          <p:sp>
            <p:nvSpPr>
              <p:cNvPr id="10292" name="Oval 17"/>
              <p:cNvSpPr>
                <a:spLocks noChangeArrowheads="1"/>
              </p:cNvSpPr>
              <p:nvPr/>
            </p:nvSpPr>
            <p:spPr bwMode="auto">
              <a:xfrm>
                <a:off x="2494" y="2840"/>
                <a:ext cx="499" cy="499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pic>
            <p:nvPicPr>
              <p:cNvPr id="10293" name="Picture 18" descr="YY05ANIM"/>
              <p:cNvPicPr>
                <a:picLocks noChangeAspect="1" noChangeArrowheads="1" noCrop="1"/>
              </p:cNvPicPr>
              <p:nvPr/>
            </p:nvPicPr>
            <p:blipFill>
              <a:blip r:embed="rId4">
                <a:lum brigh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7" y="2931"/>
                <a:ext cx="454" cy="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254" name="Group 19"/>
            <p:cNvGrpSpPr>
              <a:grpSpLocks/>
            </p:cNvGrpSpPr>
            <p:nvPr/>
          </p:nvGrpSpPr>
          <p:grpSpPr bwMode="auto">
            <a:xfrm>
              <a:off x="5080" y="2658"/>
              <a:ext cx="499" cy="564"/>
              <a:chOff x="2494" y="2840"/>
              <a:chExt cx="499" cy="499"/>
            </a:xfrm>
          </p:grpSpPr>
          <p:sp>
            <p:nvSpPr>
              <p:cNvPr id="10290" name="Oval 20"/>
              <p:cNvSpPr>
                <a:spLocks noChangeArrowheads="1"/>
              </p:cNvSpPr>
              <p:nvPr/>
            </p:nvSpPr>
            <p:spPr bwMode="auto">
              <a:xfrm>
                <a:off x="2494" y="2840"/>
                <a:ext cx="499" cy="499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pic>
            <p:nvPicPr>
              <p:cNvPr id="10291" name="Picture 21" descr="YY05ANIM"/>
              <p:cNvPicPr>
                <a:picLocks noChangeAspect="1" noChangeArrowheads="1" noCrop="1"/>
              </p:cNvPicPr>
              <p:nvPr/>
            </p:nvPicPr>
            <p:blipFill>
              <a:blip r:embed="rId4">
                <a:lum brigh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7" y="2931"/>
                <a:ext cx="454" cy="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255" name="Group 22"/>
            <p:cNvGrpSpPr>
              <a:grpSpLocks/>
            </p:cNvGrpSpPr>
            <p:nvPr/>
          </p:nvGrpSpPr>
          <p:grpSpPr bwMode="auto">
            <a:xfrm>
              <a:off x="4762" y="3197"/>
              <a:ext cx="499" cy="564"/>
              <a:chOff x="2494" y="2840"/>
              <a:chExt cx="499" cy="499"/>
            </a:xfrm>
          </p:grpSpPr>
          <p:sp>
            <p:nvSpPr>
              <p:cNvPr id="10288" name="Oval 23"/>
              <p:cNvSpPr>
                <a:spLocks noChangeArrowheads="1"/>
              </p:cNvSpPr>
              <p:nvPr/>
            </p:nvSpPr>
            <p:spPr bwMode="auto">
              <a:xfrm>
                <a:off x="2494" y="2840"/>
                <a:ext cx="499" cy="499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pic>
            <p:nvPicPr>
              <p:cNvPr id="10289" name="Picture 24" descr="YY05ANIM"/>
              <p:cNvPicPr>
                <a:picLocks noChangeAspect="1" noChangeArrowheads="1" noCrop="1"/>
              </p:cNvPicPr>
              <p:nvPr/>
            </p:nvPicPr>
            <p:blipFill>
              <a:blip r:embed="rId4">
                <a:lum brigh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7" y="2931"/>
                <a:ext cx="454" cy="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256" name="Group 25"/>
            <p:cNvGrpSpPr>
              <a:grpSpLocks/>
            </p:cNvGrpSpPr>
            <p:nvPr/>
          </p:nvGrpSpPr>
          <p:grpSpPr bwMode="auto">
            <a:xfrm>
              <a:off x="3061" y="2582"/>
              <a:ext cx="499" cy="563"/>
              <a:chOff x="2494" y="2840"/>
              <a:chExt cx="499" cy="499"/>
            </a:xfrm>
          </p:grpSpPr>
          <p:sp>
            <p:nvSpPr>
              <p:cNvPr id="10286" name="Oval 26"/>
              <p:cNvSpPr>
                <a:spLocks noChangeArrowheads="1"/>
              </p:cNvSpPr>
              <p:nvPr/>
            </p:nvSpPr>
            <p:spPr bwMode="auto">
              <a:xfrm>
                <a:off x="2494" y="2840"/>
                <a:ext cx="499" cy="499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pic>
            <p:nvPicPr>
              <p:cNvPr id="10287" name="Picture 27" descr="YY05ANIM"/>
              <p:cNvPicPr>
                <a:picLocks noChangeAspect="1" noChangeArrowheads="1" noCrop="1"/>
              </p:cNvPicPr>
              <p:nvPr/>
            </p:nvPicPr>
            <p:blipFill>
              <a:blip r:embed="rId4">
                <a:lum brigh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7" y="2931"/>
                <a:ext cx="454" cy="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257" name="Line 28"/>
            <p:cNvSpPr>
              <a:spLocks noChangeShapeType="1"/>
            </p:cNvSpPr>
            <p:nvPr/>
          </p:nvSpPr>
          <p:spPr bwMode="auto">
            <a:xfrm>
              <a:off x="2993" y="3171"/>
              <a:ext cx="1089" cy="103"/>
            </a:xfrm>
            <a:prstGeom prst="line">
              <a:avLst/>
            </a:prstGeom>
            <a:noFill/>
            <a:ln w="38100">
              <a:solidFill>
                <a:srgbClr val="FF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258" name="Group 29"/>
            <p:cNvGrpSpPr>
              <a:grpSpLocks/>
            </p:cNvGrpSpPr>
            <p:nvPr/>
          </p:nvGrpSpPr>
          <p:grpSpPr bwMode="auto">
            <a:xfrm>
              <a:off x="3640" y="2658"/>
              <a:ext cx="986" cy="1076"/>
              <a:chOff x="2948" y="2478"/>
              <a:chExt cx="986" cy="952"/>
            </a:xfrm>
          </p:grpSpPr>
          <p:sp>
            <p:nvSpPr>
              <p:cNvPr id="10284" name="Oval 30"/>
              <p:cNvSpPr>
                <a:spLocks noChangeArrowheads="1"/>
              </p:cNvSpPr>
              <p:nvPr/>
            </p:nvSpPr>
            <p:spPr bwMode="auto">
              <a:xfrm>
                <a:off x="2948" y="2478"/>
                <a:ext cx="975" cy="952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pic>
            <p:nvPicPr>
              <p:cNvPr id="10285" name="Picture 31" descr="computer"/>
              <p:cNvPicPr>
                <a:picLocks noChangeAspect="1" noChangeArrowheads="1" noCrop="1"/>
              </p:cNvPicPr>
              <p:nvPr/>
            </p:nvPicPr>
            <p:blipFill>
              <a:blip r:embed="rId5">
                <a:lum bright="1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1" y="2659"/>
                <a:ext cx="963" cy="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259" name="Group 32"/>
            <p:cNvGrpSpPr>
              <a:grpSpLocks/>
            </p:cNvGrpSpPr>
            <p:nvPr/>
          </p:nvGrpSpPr>
          <p:grpSpPr bwMode="auto">
            <a:xfrm>
              <a:off x="4117" y="3171"/>
              <a:ext cx="408" cy="461"/>
              <a:chOff x="1932" y="1321"/>
              <a:chExt cx="511" cy="470"/>
            </a:xfrm>
          </p:grpSpPr>
          <p:sp>
            <p:nvSpPr>
              <p:cNvPr id="10282" name="Text Box 33"/>
              <p:cNvSpPr txBox="1">
                <a:spLocks noChangeArrowheads="1"/>
              </p:cNvSpPr>
              <p:nvPr/>
            </p:nvSpPr>
            <p:spPr bwMode="auto">
              <a:xfrm>
                <a:off x="1932" y="1321"/>
                <a:ext cx="511" cy="47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ru-RU" sz="1800">
                  <a:latin typeface="Arial" panose="020B0604020202020204" pitchFamily="34" charset="0"/>
                </a:endParaRPr>
              </a:p>
            </p:txBody>
          </p:sp>
          <p:graphicFrame>
            <p:nvGraphicFramePr>
              <p:cNvPr id="10283" name="Object 34"/>
              <p:cNvGraphicFramePr>
                <a:graphicFrameLocks noChangeAspect="1"/>
              </p:cNvGraphicFramePr>
              <p:nvPr/>
            </p:nvGraphicFramePr>
            <p:xfrm>
              <a:off x="1973" y="1366"/>
              <a:ext cx="426" cy="3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12" r:id="rId6" imgW="1702613" imgH="1771193" progId="MS_ClipArt_Gallery.5">
                      <p:embed/>
                    </p:oleObj>
                  </mc:Choice>
                  <mc:Fallback>
                    <p:oleObj r:id="rId6" imgW="1702613" imgH="1771193" progId="MS_ClipArt_Gallery.5">
                      <p:embed/>
                      <p:pic>
                        <p:nvPicPr>
                          <p:cNvPr id="10283" name="Object 3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73" y="1366"/>
                            <a:ext cx="426" cy="37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pic>
          <p:nvPicPr>
            <p:cNvPr id="10260" name="Picture 35" descr="J0300520">
              <a:hlinkClick r:id="rId8" action="ppaction://hlinksldjump" tooltip="ИНТЕРНЕТ"/>
            </p:cNvPr>
            <p:cNvPicPr>
              <a:picLocks noChangeAspect="1" noChangeArrowheads="1" noCrop="1"/>
            </p:cNvPicPr>
            <p:nvPr/>
          </p:nvPicPr>
          <p:blipFill>
            <a:blip r:embed="rId9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8" y="3044"/>
              <a:ext cx="295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61" name="WordArt 36"/>
            <p:cNvSpPr>
              <a:spLocks noChangeArrowheads="1" noChangeShapeType="1" noTextEdit="1"/>
            </p:cNvSpPr>
            <p:nvPr/>
          </p:nvSpPr>
          <p:spPr bwMode="auto">
            <a:xfrm>
              <a:off x="3913" y="2787"/>
              <a:ext cx="453" cy="77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800004"/>
                </a:avLst>
              </a:prstTxWarp>
            </a:bodyPr>
            <a:lstStyle/>
            <a:p>
              <a:pPr algn="ctr"/>
              <a:r>
                <a:rPr lang="ru-RU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Сервер</a:t>
              </a:r>
            </a:p>
          </p:txBody>
        </p:sp>
        <p:grpSp>
          <p:nvGrpSpPr>
            <p:cNvPr id="10262" name="Group 37"/>
            <p:cNvGrpSpPr>
              <a:grpSpLocks/>
            </p:cNvGrpSpPr>
            <p:nvPr/>
          </p:nvGrpSpPr>
          <p:grpSpPr bwMode="auto">
            <a:xfrm>
              <a:off x="2517" y="2838"/>
              <a:ext cx="499" cy="564"/>
              <a:chOff x="2494" y="2840"/>
              <a:chExt cx="499" cy="499"/>
            </a:xfrm>
          </p:grpSpPr>
          <p:sp>
            <p:nvSpPr>
              <p:cNvPr id="10280" name="Oval 38"/>
              <p:cNvSpPr>
                <a:spLocks noChangeArrowheads="1"/>
              </p:cNvSpPr>
              <p:nvPr/>
            </p:nvSpPr>
            <p:spPr bwMode="auto">
              <a:xfrm>
                <a:off x="2494" y="2840"/>
                <a:ext cx="499" cy="499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pic>
            <p:nvPicPr>
              <p:cNvPr id="10281" name="Picture 39" descr="YY05ANIM"/>
              <p:cNvPicPr>
                <a:picLocks noChangeAspect="1" noChangeArrowheads="1" noCrop="1"/>
              </p:cNvPicPr>
              <p:nvPr/>
            </p:nvPicPr>
            <p:blipFill>
              <a:blip r:embed="rId4">
                <a:lum brigh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7" y="2931"/>
                <a:ext cx="454" cy="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263" name="Group 40"/>
            <p:cNvGrpSpPr>
              <a:grpSpLocks/>
            </p:cNvGrpSpPr>
            <p:nvPr/>
          </p:nvGrpSpPr>
          <p:grpSpPr bwMode="auto">
            <a:xfrm>
              <a:off x="725" y="3171"/>
              <a:ext cx="499" cy="564"/>
              <a:chOff x="2494" y="2840"/>
              <a:chExt cx="499" cy="499"/>
            </a:xfrm>
          </p:grpSpPr>
          <p:sp>
            <p:nvSpPr>
              <p:cNvPr id="10278" name="Oval 41"/>
              <p:cNvSpPr>
                <a:spLocks noChangeArrowheads="1"/>
              </p:cNvSpPr>
              <p:nvPr/>
            </p:nvSpPr>
            <p:spPr bwMode="auto">
              <a:xfrm>
                <a:off x="2494" y="2840"/>
                <a:ext cx="499" cy="499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pic>
            <p:nvPicPr>
              <p:cNvPr id="10279" name="Picture 42" descr="YY05ANIM"/>
              <p:cNvPicPr>
                <a:picLocks noChangeAspect="1" noChangeArrowheads="1" noCrop="1"/>
              </p:cNvPicPr>
              <p:nvPr/>
            </p:nvPicPr>
            <p:blipFill>
              <a:blip r:embed="rId4">
                <a:lum brigh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7" y="2931"/>
                <a:ext cx="454" cy="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264" name="Group 43"/>
            <p:cNvGrpSpPr>
              <a:grpSpLocks/>
            </p:cNvGrpSpPr>
            <p:nvPr/>
          </p:nvGrpSpPr>
          <p:grpSpPr bwMode="auto">
            <a:xfrm>
              <a:off x="136" y="3171"/>
              <a:ext cx="499" cy="564"/>
              <a:chOff x="2494" y="2840"/>
              <a:chExt cx="499" cy="499"/>
            </a:xfrm>
          </p:grpSpPr>
          <p:sp>
            <p:nvSpPr>
              <p:cNvPr id="10276" name="Oval 44"/>
              <p:cNvSpPr>
                <a:spLocks noChangeArrowheads="1"/>
              </p:cNvSpPr>
              <p:nvPr/>
            </p:nvSpPr>
            <p:spPr bwMode="auto">
              <a:xfrm>
                <a:off x="2494" y="2840"/>
                <a:ext cx="499" cy="499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pic>
            <p:nvPicPr>
              <p:cNvPr id="10277" name="Picture 45" descr="YY05ANIM"/>
              <p:cNvPicPr>
                <a:picLocks noChangeAspect="1" noChangeArrowheads="1" noCrop="1"/>
              </p:cNvPicPr>
              <p:nvPr/>
            </p:nvPicPr>
            <p:blipFill>
              <a:blip r:embed="rId4">
                <a:lum brigh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7" y="2931"/>
                <a:ext cx="454" cy="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265" name="Group 46"/>
            <p:cNvGrpSpPr>
              <a:grpSpLocks/>
            </p:cNvGrpSpPr>
            <p:nvPr/>
          </p:nvGrpSpPr>
          <p:grpSpPr bwMode="auto">
            <a:xfrm>
              <a:off x="1315" y="3171"/>
              <a:ext cx="499" cy="564"/>
              <a:chOff x="2494" y="2840"/>
              <a:chExt cx="499" cy="499"/>
            </a:xfrm>
          </p:grpSpPr>
          <p:sp>
            <p:nvSpPr>
              <p:cNvPr id="10274" name="Oval 47"/>
              <p:cNvSpPr>
                <a:spLocks noChangeArrowheads="1"/>
              </p:cNvSpPr>
              <p:nvPr/>
            </p:nvSpPr>
            <p:spPr bwMode="auto">
              <a:xfrm>
                <a:off x="2494" y="2840"/>
                <a:ext cx="499" cy="499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pic>
            <p:nvPicPr>
              <p:cNvPr id="10275" name="Picture 48" descr="YY05ANIM"/>
              <p:cNvPicPr>
                <a:picLocks noChangeAspect="1" noChangeArrowheads="1" noCrop="1"/>
              </p:cNvPicPr>
              <p:nvPr/>
            </p:nvPicPr>
            <p:blipFill>
              <a:blip r:embed="rId4">
                <a:lum brigh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7" y="2931"/>
                <a:ext cx="454" cy="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266" name="Group 49"/>
            <p:cNvGrpSpPr>
              <a:grpSpLocks/>
            </p:cNvGrpSpPr>
            <p:nvPr/>
          </p:nvGrpSpPr>
          <p:grpSpPr bwMode="auto">
            <a:xfrm>
              <a:off x="1882" y="3171"/>
              <a:ext cx="499" cy="564"/>
              <a:chOff x="2494" y="2840"/>
              <a:chExt cx="499" cy="499"/>
            </a:xfrm>
          </p:grpSpPr>
          <p:sp>
            <p:nvSpPr>
              <p:cNvPr id="10272" name="Oval 50"/>
              <p:cNvSpPr>
                <a:spLocks noChangeArrowheads="1"/>
              </p:cNvSpPr>
              <p:nvPr/>
            </p:nvSpPr>
            <p:spPr bwMode="auto">
              <a:xfrm>
                <a:off x="2494" y="2840"/>
                <a:ext cx="499" cy="499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ru-RU" altLang="ru-RU" sz="2400">
                  <a:latin typeface="Times New Roman" panose="02020603050405020304" pitchFamily="18" charset="0"/>
                </a:endParaRPr>
              </a:p>
            </p:txBody>
          </p:sp>
          <p:pic>
            <p:nvPicPr>
              <p:cNvPr id="10273" name="Picture 51" descr="YY05ANIM"/>
              <p:cNvPicPr>
                <a:picLocks noChangeAspect="1" noChangeArrowheads="1" noCrop="1"/>
              </p:cNvPicPr>
              <p:nvPr/>
            </p:nvPicPr>
            <p:blipFill>
              <a:blip r:embed="rId4">
                <a:lum brigh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7" y="2931"/>
                <a:ext cx="454" cy="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267" name="Line 52"/>
            <p:cNvSpPr>
              <a:spLocks noChangeShapeType="1"/>
            </p:cNvSpPr>
            <p:nvPr/>
          </p:nvSpPr>
          <p:spPr bwMode="auto">
            <a:xfrm>
              <a:off x="158" y="2864"/>
              <a:ext cx="2200" cy="0"/>
            </a:xfrm>
            <a:prstGeom prst="line">
              <a:avLst/>
            </a:prstGeom>
            <a:noFill/>
            <a:ln w="57150">
              <a:solidFill>
                <a:srgbClr val="FF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8" name="Line 53"/>
            <p:cNvSpPr>
              <a:spLocks noChangeShapeType="1"/>
            </p:cNvSpPr>
            <p:nvPr/>
          </p:nvSpPr>
          <p:spPr bwMode="auto">
            <a:xfrm>
              <a:off x="385" y="2864"/>
              <a:ext cx="0" cy="307"/>
            </a:xfrm>
            <a:prstGeom prst="line">
              <a:avLst/>
            </a:prstGeom>
            <a:noFill/>
            <a:ln w="38100">
              <a:solidFill>
                <a:srgbClr val="FF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Line 54"/>
            <p:cNvSpPr>
              <a:spLocks noChangeShapeType="1"/>
            </p:cNvSpPr>
            <p:nvPr/>
          </p:nvSpPr>
          <p:spPr bwMode="auto">
            <a:xfrm>
              <a:off x="975" y="2864"/>
              <a:ext cx="0" cy="307"/>
            </a:xfrm>
            <a:prstGeom prst="line">
              <a:avLst/>
            </a:prstGeom>
            <a:noFill/>
            <a:ln w="38100">
              <a:solidFill>
                <a:srgbClr val="FF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0" name="Line 55"/>
            <p:cNvSpPr>
              <a:spLocks noChangeShapeType="1"/>
            </p:cNvSpPr>
            <p:nvPr/>
          </p:nvSpPr>
          <p:spPr bwMode="auto">
            <a:xfrm>
              <a:off x="1565" y="2864"/>
              <a:ext cx="0" cy="307"/>
            </a:xfrm>
            <a:prstGeom prst="line">
              <a:avLst/>
            </a:prstGeom>
            <a:noFill/>
            <a:ln w="38100">
              <a:solidFill>
                <a:srgbClr val="FF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Line 56"/>
            <p:cNvSpPr>
              <a:spLocks noChangeShapeType="1"/>
            </p:cNvSpPr>
            <p:nvPr/>
          </p:nvSpPr>
          <p:spPr bwMode="auto">
            <a:xfrm>
              <a:off x="2132" y="2864"/>
              <a:ext cx="0" cy="307"/>
            </a:xfrm>
            <a:prstGeom prst="line">
              <a:avLst/>
            </a:prstGeom>
            <a:noFill/>
            <a:ln w="38100">
              <a:solidFill>
                <a:srgbClr val="FF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48" name="AutoShape 5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75688" y="6381750"/>
            <a:ext cx="217487" cy="287338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0249" name="AutoShape 5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250825" y="6381750"/>
            <a:ext cx="217488" cy="287338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0250" name="Прямоугольник 1"/>
          <p:cNvSpPr>
            <a:spLocks noChangeArrowheads="1"/>
          </p:cNvSpPr>
          <p:nvPr/>
        </p:nvSpPr>
        <p:spPr bwMode="auto">
          <a:xfrm>
            <a:off x="173037" y="481379"/>
            <a:ext cx="8797925" cy="3046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sz="3200" b="1" dirty="0">
                <a:solidFill>
                  <a:srgbClr val="C00000"/>
                </a:solidFill>
                <a:latin typeface="Roboto Condensed"/>
              </a:rPr>
              <a:t>Сетевое</a:t>
            </a:r>
            <a:r>
              <a:rPr lang="ru-RU" altLang="ru-RU" sz="3200" b="1" dirty="0">
                <a:latin typeface="Roboto Condensed"/>
              </a:rPr>
              <a:t> </a:t>
            </a:r>
            <a:r>
              <a:rPr lang="ru-RU" altLang="ru-RU" sz="3200" b="1" dirty="0" smtClean="0">
                <a:solidFill>
                  <a:srgbClr val="C00000"/>
                </a:solidFill>
                <a:latin typeface="Roboto Condensed"/>
              </a:rPr>
              <a:t>оборудование</a:t>
            </a:r>
            <a:r>
              <a:rPr lang="ru-RU" altLang="ru-RU" sz="3200" b="1" dirty="0" smtClean="0">
                <a:latin typeface="Roboto Condensed"/>
              </a:rPr>
              <a:t> </a:t>
            </a:r>
            <a:r>
              <a:rPr lang="ru-RU" altLang="ru-RU" sz="3200" dirty="0">
                <a:latin typeface="Roboto Condensed"/>
              </a:rPr>
              <a:t>- набор периферийных устройств, которые осуществляют  преобразование сигналов, используемых в компьютере, в сигналы, передаваемые по линиям связи, и наоборот.</a:t>
            </a:r>
          </a:p>
          <a:p>
            <a:r>
              <a:rPr lang="ru-RU" altLang="ru-RU" sz="3200" dirty="0">
                <a:latin typeface="Roboto Condensed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9672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3500" y="227525"/>
            <a:ext cx="7210425" cy="10772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Аппаратное </a:t>
            </a:r>
            <a:r>
              <a:rPr lang="ru-RU" sz="3200" b="1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обеспечение </a:t>
            </a:r>
            <a:r>
              <a:rPr lang="ru-RU" sz="3200" b="1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компьютерных сетей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83592301"/>
              </p:ext>
            </p:extLst>
          </p:nvPr>
        </p:nvGraphicFramePr>
        <p:xfrm>
          <a:off x="682507" y="1419225"/>
          <a:ext cx="8128117" cy="5401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https://tvoisnabjenec.ru/upload/iblock/095/095dab9a4363eef096c8b7a96e940f8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07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64" y="1887196"/>
            <a:ext cx="894622" cy="71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2204328">
            <a:off x="922385" y="3070601"/>
            <a:ext cx="1144312" cy="8575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429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971320">
            <a:off x="1383909" y="4277414"/>
            <a:ext cx="949554" cy="815702"/>
          </a:xfrm>
          <a:prstGeom prst="rect">
            <a:avLst/>
          </a:prstGeom>
        </p:spPr>
      </p:pic>
      <p:pic>
        <p:nvPicPr>
          <p:cNvPr id="7" name="Picture 2" descr="Беспроводные сети wi-fi - проектирование, монтаж и обслуживание в Ульяновске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47" y="5550966"/>
            <a:ext cx="1165764" cy="852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59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442" y="1394359"/>
            <a:ext cx="8708070" cy="3046988"/>
          </a:xfrm>
          <a:prstGeom prst="rect">
            <a:avLst/>
          </a:prstGeom>
          <a:solidFill>
            <a:srgbClr val="FEFEFE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YS Text"/>
              </a:rPr>
              <a:t>Сетевой</a:t>
            </a:r>
            <a:r>
              <a:rPr lang="ru-RU" sz="3200" b="1" dirty="0">
                <a:solidFill>
                  <a:srgbClr val="333333"/>
                </a:solidFill>
                <a:latin typeface="YS Text"/>
              </a:rPr>
              <a:t> </a:t>
            </a:r>
            <a:r>
              <a:rPr lang="ru-RU" sz="3200" b="1" dirty="0">
                <a:solidFill>
                  <a:srgbClr val="C00000"/>
                </a:solidFill>
                <a:latin typeface="YS Text"/>
              </a:rPr>
              <a:t>адаптер</a:t>
            </a:r>
            <a:r>
              <a:rPr lang="ru-RU" sz="3200" dirty="0">
                <a:solidFill>
                  <a:srgbClr val="333333"/>
                </a:solidFill>
                <a:latin typeface="YS Text"/>
              </a:rPr>
              <a:t>– это периферийное устройство компьютера, непосредственно взаимодействующее со средой передачи данных, которая прямо или через другое коммуникационное оборудование связывает его с другими компьютерами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2617" y="4729609"/>
            <a:ext cx="1805720" cy="1386986"/>
          </a:xfrm>
          <a:prstGeom prst="rect">
            <a:avLst/>
          </a:prstGeom>
        </p:spPr>
      </p:pic>
      <p:sp>
        <p:nvSpPr>
          <p:cNvPr id="10" name="Управляющая кнопка: назад 9">
            <a:hlinkClick r:id="rId4" action="ppaction://hlinksldjump" highlightClick="1"/>
          </p:cNvPr>
          <p:cNvSpPr/>
          <p:nvPr/>
        </p:nvSpPr>
        <p:spPr>
          <a:xfrm>
            <a:off x="168082" y="6404858"/>
            <a:ext cx="42672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80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21860" y="4504735"/>
            <a:ext cx="3982140" cy="20906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85480" y="1330859"/>
            <a:ext cx="7454900" cy="2554545"/>
          </a:xfrm>
          <a:prstGeom prst="rect">
            <a:avLst/>
          </a:prstGeom>
          <a:solidFill>
            <a:srgbClr val="FEFEFE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YS Text"/>
              </a:rPr>
              <a:t>Коммутатор</a:t>
            </a:r>
            <a:r>
              <a:rPr lang="ru-RU" sz="3200" dirty="0">
                <a:solidFill>
                  <a:srgbClr val="333333"/>
                </a:solidFill>
                <a:latin typeface="YS Text"/>
              </a:rPr>
              <a:t> - прибор, объединяющий несколько интеллектуальных устройств в локальную сеть для обмена данными.</a:t>
            </a:r>
            <a:endParaRPr lang="en-US" sz="3200" dirty="0">
              <a:solidFill>
                <a:srgbClr val="333333"/>
              </a:solidFill>
              <a:latin typeface="YS Text"/>
            </a:endParaRPr>
          </a:p>
          <a:p>
            <a:endParaRPr lang="ru-RU" sz="3200" dirty="0"/>
          </a:p>
        </p:txBody>
      </p:sp>
      <p:sp>
        <p:nvSpPr>
          <p:cNvPr id="10" name="Управляющая кнопка: назад 9">
            <a:hlinkClick r:id="rId4" action="ppaction://hlinksldjump" highlightClick="1"/>
          </p:cNvPr>
          <p:cNvSpPr/>
          <p:nvPr/>
        </p:nvSpPr>
        <p:spPr>
          <a:xfrm>
            <a:off x="168082" y="6404858"/>
            <a:ext cx="42672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10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28706" y="4213320"/>
            <a:ext cx="4069183" cy="241607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66607" y="1356259"/>
            <a:ext cx="7188199" cy="2554545"/>
          </a:xfrm>
          <a:prstGeom prst="rect">
            <a:avLst/>
          </a:prstGeom>
          <a:solidFill>
            <a:srgbClr val="FEFEFE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YS Text"/>
              </a:rPr>
              <a:t>Сетевой</a:t>
            </a:r>
            <a:r>
              <a:rPr lang="ru-RU" sz="3200" dirty="0">
                <a:solidFill>
                  <a:srgbClr val="C00000"/>
                </a:solidFill>
                <a:latin typeface="YS Text"/>
              </a:rPr>
              <a:t> </a:t>
            </a:r>
            <a:r>
              <a:rPr lang="ru-RU" sz="3200" b="1" dirty="0">
                <a:solidFill>
                  <a:srgbClr val="C00000"/>
                </a:solidFill>
                <a:latin typeface="YS Text"/>
              </a:rPr>
              <a:t>мос</a:t>
            </a:r>
            <a:r>
              <a:rPr lang="ru-RU" sz="3200" b="1" dirty="0">
                <a:solidFill>
                  <a:srgbClr val="333333"/>
                </a:solidFill>
                <a:latin typeface="YS Text"/>
              </a:rPr>
              <a:t>т</a:t>
            </a:r>
            <a:r>
              <a:rPr lang="ru-RU" sz="3200" dirty="0">
                <a:solidFill>
                  <a:srgbClr val="333333"/>
                </a:solidFill>
                <a:latin typeface="YS Text"/>
              </a:rPr>
              <a:t> — сетевое устройство </a:t>
            </a:r>
            <a:r>
              <a:rPr lang="ru-RU" sz="3200" dirty="0" smtClean="0">
                <a:solidFill>
                  <a:srgbClr val="333333"/>
                </a:solidFill>
                <a:latin typeface="YS Text"/>
              </a:rPr>
              <a:t>предназначено </a:t>
            </a:r>
            <a:r>
              <a:rPr lang="ru-RU" sz="3200" dirty="0">
                <a:solidFill>
                  <a:srgbClr val="333333"/>
                </a:solidFill>
                <a:latin typeface="YS Text"/>
              </a:rPr>
              <a:t>для объединения сегментов (подсетей) компьютерной сети в единую сеть</a:t>
            </a:r>
            <a:r>
              <a:rPr lang="ru-RU" sz="3200" dirty="0" smtClean="0">
                <a:solidFill>
                  <a:srgbClr val="333333"/>
                </a:solidFill>
                <a:latin typeface="YS Text"/>
              </a:rPr>
              <a:t>.</a:t>
            </a:r>
            <a:endParaRPr lang="en-US" sz="3200" dirty="0">
              <a:solidFill>
                <a:srgbClr val="333333"/>
              </a:solidFill>
              <a:latin typeface="YS Text"/>
            </a:endParaRPr>
          </a:p>
        </p:txBody>
      </p:sp>
      <p:sp>
        <p:nvSpPr>
          <p:cNvPr id="10" name="Управляющая кнопка: назад 9">
            <a:hlinkClick r:id="rId4" action="ppaction://hlinksldjump" highlightClick="1"/>
          </p:cNvPr>
          <p:cNvSpPr/>
          <p:nvPr/>
        </p:nvSpPr>
        <p:spPr>
          <a:xfrm>
            <a:off x="168082" y="6404858"/>
            <a:ext cx="42672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2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63" b="100000" l="52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38788" y="4068026"/>
            <a:ext cx="3009106" cy="252733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14183" y="1432458"/>
            <a:ext cx="7858317" cy="2554545"/>
          </a:xfrm>
          <a:prstGeom prst="rect">
            <a:avLst/>
          </a:prstGeom>
          <a:solidFill>
            <a:srgbClr val="FEFEFE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YS Text"/>
              </a:rPr>
              <a:t>Маршрутизатор,</a:t>
            </a:r>
            <a:r>
              <a:rPr lang="ru-RU" sz="3200" b="1" dirty="0">
                <a:solidFill>
                  <a:srgbClr val="333333"/>
                </a:solidFill>
                <a:latin typeface="YS Text"/>
              </a:rPr>
              <a:t> </a:t>
            </a:r>
            <a:r>
              <a:rPr lang="ru-RU" sz="3200" dirty="0">
                <a:solidFill>
                  <a:srgbClr val="333333"/>
                </a:solidFill>
                <a:latin typeface="YS Text"/>
              </a:rPr>
              <a:t>он же</a:t>
            </a:r>
            <a:r>
              <a:rPr lang="ru-RU" sz="3200" b="1" dirty="0">
                <a:solidFill>
                  <a:srgbClr val="333333"/>
                </a:solidFill>
                <a:latin typeface="YS Text"/>
              </a:rPr>
              <a:t> </a:t>
            </a:r>
            <a:r>
              <a:rPr lang="ru-RU" sz="3200" b="1" dirty="0">
                <a:solidFill>
                  <a:srgbClr val="C00000"/>
                </a:solidFill>
                <a:latin typeface="YS Text"/>
              </a:rPr>
              <a:t>роутер</a:t>
            </a:r>
            <a:r>
              <a:rPr lang="ru-RU" sz="3200" dirty="0">
                <a:solidFill>
                  <a:srgbClr val="333333"/>
                </a:solidFill>
                <a:latin typeface="YS Text"/>
              </a:rPr>
              <a:t> — это устройство, которое принимает сетевой сигнал от провайдера и передает этот сигнал всем домашним устройствам</a:t>
            </a:r>
            <a:r>
              <a:rPr lang="ru-RU" sz="3200" dirty="0" smtClean="0">
                <a:solidFill>
                  <a:srgbClr val="333333"/>
                </a:solidFill>
                <a:latin typeface="YS Text"/>
              </a:rPr>
              <a:t>.</a:t>
            </a:r>
            <a:endParaRPr lang="ru-RU" sz="3200" dirty="0"/>
          </a:p>
        </p:txBody>
      </p:sp>
      <p:sp>
        <p:nvSpPr>
          <p:cNvPr id="10" name="Управляющая кнопка: назад 9">
            <a:hlinkClick r:id="rId4" action="ppaction://hlinksldjump" highlightClick="1"/>
          </p:cNvPr>
          <p:cNvSpPr/>
          <p:nvPr/>
        </p:nvSpPr>
        <p:spPr>
          <a:xfrm>
            <a:off x="168082" y="6404858"/>
            <a:ext cx="42672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99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Группа 53"/>
          <p:cNvGrpSpPr/>
          <p:nvPr/>
        </p:nvGrpSpPr>
        <p:grpSpPr>
          <a:xfrm>
            <a:off x="0" y="0"/>
            <a:ext cx="9144000" cy="6957392"/>
            <a:chOff x="0" y="0"/>
            <a:chExt cx="9144000" cy="6957392"/>
          </a:xfrm>
        </p:grpSpPr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957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Прямоугольник 55"/>
            <p:cNvSpPr/>
            <p:nvPr/>
          </p:nvSpPr>
          <p:spPr>
            <a:xfrm>
              <a:off x="0" y="332656"/>
              <a:ext cx="9144000" cy="6192688"/>
            </a:xfrm>
            <a:prstGeom prst="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</p:grpSp>
      <p:sp>
        <p:nvSpPr>
          <p:cNvPr id="10242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457950" y="6440474"/>
            <a:ext cx="2057400" cy="28100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431036-81AD-4815-85C4-004F19B5A94E}" type="slidenum">
              <a:rPr lang="ru-RU" altLang="ru-RU" sz="2400" smtClean="0">
                <a:solidFill>
                  <a:srgbClr val="89898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2400" smtClean="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4" name="Line 5"/>
          <p:cNvSpPr>
            <a:spLocks noChangeShapeType="1"/>
          </p:cNvSpPr>
          <p:nvPr/>
        </p:nvSpPr>
        <p:spPr bwMode="auto">
          <a:xfrm>
            <a:off x="1835150" y="1771140"/>
            <a:ext cx="0" cy="783147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z="2400"/>
          </a:p>
        </p:txBody>
      </p:sp>
      <p:sp>
        <p:nvSpPr>
          <p:cNvPr id="10245" name="Line 6"/>
          <p:cNvSpPr>
            <a:spLocks noChangeShapeType="1"/>
          </p:cNvSpPr>
          <p:nvPr/>
        </p:nvSpPr>
        <p:spPr bwMode="auto">
          <a:xfrm>
            <a:off x="6335713" y="1780285"/>
            <a:ext cx="0" cy="81369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z="2400"/>
          </a:p>
        </p:txBody>
      </p:sp>
      <p:sp>
        <p:nvSpPr>
          <p:cNvPr id="10248" name="AutoShape 5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75688" y="6447950"/>
            <a:ext cx="217487" cy="221138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0249" name="AutoShape 5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250825" y="6381750"/>
            <a:ext cx="217488" cy="287338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0250" name="Прямоугольник 1"/>
          <p:cNvSpPr>
            <a:spLocks noChangeArrowheads="1"/>
          </p:cNvSpPr>
          <p:nvPr/>
        </p:nvSpPr>
        <p:spPr bwMode="auto">
          <a:xfrm>
            <a:off x="146783" y="-21253"/>
            <a:ext cx="8797925" cy="15696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dirty="0">
                <a:latin typeface="Roboto Condensed"/>
              </a:rPr>
              <a:t> </a:t>
            </a:r>
          </a:p>
          <a:p>
            <a:r>
              <a:rPr lang="ru-RU" altLang="ru-RU" b="1" dirty="0" smtClean="0">
                <a:solidFill>
                  <a:srgbClr val="C00000"/>
                </a:solidFill>
                <a:latin typeface="Roboto Condensed"/>
              </a:rPr>
              <a:t>Сетевое</a:t>
            </a:r>
            <a:r>
              <a:rPr lang="ru-RU" altLang="ru-RU" b="1" dirty="0" smtClean="0">
                <a:latin typeface="Roboto Condensed"/>
              </a:rPr>
              <a:t> </a:t>
            </a:r>
            <a:r>
              <a:rPr lang="ru-RU" altLang="ru-RU" b="1" dirty="0" smtClean="0">
                <a:solidFill>
                  <a:srgbClr val="C00000"/>
                </a:solidFill>
                <a:latin typeface="Roboto Condensed"/>
              </a:rPr>
              <a:t>программное</a:t>
            </a:r>
            <a:r>
              <a:rPr lang="ru-RU" altLang="ru-RU" b="1" dirty="0" smtClean="0">
                <a:latin typeface="Roboto Condensed"/>
              </a:rPr>
              <a:t> </a:t>
            </a:r>
            <a:r>
              <a:rPr lang="ru-RU" altLang="ru-RU" b="1" dirty="0" smtClean="0">
                <a:solidFill>
                  <a:srgbClr val="C00000"/>
                </a:solidFill>
                <a:latin typeface="Roboto Condensed"/>
              </a:rPr>
              <a:t>обеспечение</a:t>
            </a:r>
            <a:r>
              <a:rPr lang="ru-RU" altLang="ru-RU" b="1" dirty="0" smtClean="0">
                <a:latin typeface="Roboto Condensed"/>
              </a:rPr>
              <a:t> </a:t>
            </a:r>
            <a:r>
              <a:rPr lang="ru-RU" altLang="ru-RU" dirty="0" smtClean="0">
                <a:latin typeface="Roboto Condensed"/>
              </a:rPr>
              <a:t>— это набор программ, обеспечивающих работу сетевого оборудования и обмен информации между компьютерами в сети.</a:t>
            </a:r>
            <a:endParaRPr lang="ru-RU" altLang="ru-RU" dirty="0">
              <a:latin typeface="Roboto Condensed"/>
            </a:endParaRPr>
          </a:p>
        </p:txBody>
      </p:sp>
      <p:pic>
        <p:nvPicPr>
          <p:cNvPr id="72" name="Рисунок 7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"/>
          <a:stretch/>
        </p:blipFill>
        <p:spPr>
          <a:xfrm>
            <a:off x="1143000" y="1569660"/>
            <a:ext cx="6884894" cy="5288339"/>
          </a:xfrm>
          <a:prstGeom prst="rect">
            <a:avLst/>
          </a:prstGeom>
        </p:spPr>
      </p:pic>
      <p:sp>
        <p:nvSpPr>
          <p:cNvPr id="73" name="Прямоугольник 72"/>
          <p:cNvSpPr/>
          <p:nvPr/>
        </p:nvSpPr>
        <p:spPr>
          <a:xfrm>
            <a:off x="1497764" y="3888422"/>
            <a:ext cx="2089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Машинные переводчики</a:t>
            </a:r>
            <a:endParaRPr lang="ru-RU" sz="2400" dirty="0"/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861" y="2659505"/>
            <a:ext cx="440448" cy="338973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757" y="2320532"/>
            <a:ext cx="440448" cy="338973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383" y="5340156"/>
            <a:ext cx="440448" cy="338973"/>
          </a:xfrm>
          <a:prstGeom prst="rect">
            <a:avLst/>
          </a:prstGeom>
        </p:spPr>
      </p:pic>
      <p:pic>
        <p:nvPicPr>
          <p:cNvPr id="77" name="Рисунок 7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370" y="4124071"/>
            <a:ext cx="440448" cy="396135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825" y="3765528"/>
            <a:ext cx="440448" cy="338973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660" y="5679129"/>
            <a:ext cx="440448" cy="338973"/>
          </a:xfrm>
          <a:prstGeom prst="rect">
            <a:avLst/>
          </a:prstGeom>
        </p:spPr>
      </p:pic>
      <p:sp>
        <p:nvSpPr>
          <p:cNvPr id="80" name="Прямоугольник 79"/>
          <p:cNvSpPr/>
          <p:nvPr/>
        </p:nvSpPr>
        <p:spPr>
          <a:xfrm>
            <a:off x="1434751" y="2593975"/>
            <a:ext cx="20898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Браузеры</a:t>
            </a:r>
            <a:endParaRPr lang="ru-RU" sz="2400" dirty="0"/>
          </a:p>
        </p:txBody>
      </p:sp>
      <p:sp>
        <p:nvSpPr>
          <p:cNvPr id="81" name="Прямоугольник 80"/>
          <p:cNvSpPr/>
          <p:nvPr/>
        </p:nvSpPr>
        <p:spPr>
          <a:xfrm>
            <a:off x="5549953" y="2079499"/>
            <a:ext cx="2089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HTML- </a:t>
            </a:r>
            <a:r>
              <a:rPr lang="ru-RU" sz="2400" dirty="0" smtClean="0"/>
              <a:t>редакторы</a:t>
            </a:r>
            <a:endParaRPr lang="ru-RU" sz="2400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5534418" y="3704183"/>
            <a:ext cx="20898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Сетевые ОС</a:t>
            </a:r>
            <a:endParaRPr lang="ru-RU" sz="2400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5413035" y="4818165"/>
            <a:ext cx="208983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/>
              <a:t>Системы технического обслуживания</a:t>
            </a:r>
            <a:endParaRPr lang="ru-RU" sz="2200" dirty="0"/>
          </a:p>
        </p:txBody>
      </p:sp>
      <p:sp>
        <p:nvSpPr>
          <p:cNvPr id="84" name="Прямоугольник 83"/>
          <p:cNvSpPr/>
          <p:nvPr/>
        </p:nvSpPr>
        <p:spPr>
          <a:xfrm>
            <a:off x="1497764" y="5433118"/>
            <a:ext cx="2089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Сервисные системы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4992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CEC7CE-C347-4B3D-B5C9-F5D7D31F56CF}" type="slidenum">
              <a:rPr lang="ru-RU" altLang="ru-RU" sz="1200" smtClean="0">
                <a:solidFill>
                  <a:srgbClr val="89898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200" smtClean="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215900" y="161925"/>
            <a:ext cx="8748713" cy="16938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287338" y="291051"/>
            <a:ext cx="8605837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28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ГЛОБАЛЬНАЯ</a:t>
            </a:r>
            <a:r>
              <a:rPr lang="ru-RU" altLang="ru-RU" sz="2800" b="1" dirty="0" smtClean="0">
                <a:latin typeface="Arial" panose="020B0604020202020204" pitchFamily="34" charset="0"/>
              </a:rPr>
              <a:t> </a:t>
            </a:r>
            <a:r>
              <a:rPr lang="ru-RU" altLang="ru-RU" sz="28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СЕТЬ</a:t>
            </a:r>
            <a:r>
              <a:rPr lang="ru-RU" altLang="ru-RU" sz="2800" dirty="0" smtClean="0">
                <a:latin typeface="Arial" panose="020B0604020202020204" pitchFamily="34" charset="0"/>
              </a:rPr>
              <a:t> </a:t>
            </a:r>
            <a:r>
              <a:rPr lang="ru-RU" altLang="ru-RU" sz="2800" dirty="0">
                <a:latin typeface="Arial" panose="020B0604020202020204" pitchFamily="34" charset="0"/>
              </a:rPr>
              <a:t>– это объединение многих локальных сетей и отдельных компьютеров, находящихся на больших расстояниях  друг  от  друга.</a:t>
            </a:r>
            <a:endParaRPr lang="ru-RU" altLang="ru-RU" sz="2800" b="1" dirty="0">
              <a:latin typeface="Arial" panose="020B0604020202020204" pitchFamily="34" charset="0"/>
            </a:endParaRPr>
          </a:p>
        </p:txBody>
      </p:sp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215900" y="2057400"/>
            <a:ext cx="1692275" cy="5270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800" b="1" dirty="0">
                <a:solidFill>
                  <a:srgbClr val="FF5050"/>
                </a:solidFill>
                <a:latin typeface="Arial" panose="020B0604020202020204" pitchFamily="34" charset="0"/>
              </a:rPr>
              <a:t>INTERNET</a:t>
            </a:r>
            <a:endParaRPr lang="ru-RU" altLang="ru-RU" sz="1800" b="1" dirty="0">
              <a:solidFill>
                <a:srgbClr val="FF5050"/>
              </a:solidFill>
              <a:latin typeface="Arial" panose="020B0604020202020204" pitchFamily="34" charset="0"/>
            </a:endParaRPr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2376488" y="2057400"/>
            <a:ext cx="6588125" cy="5270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FF5050"/>
                </a:solidFill>
                <a:latin typeface="Arial" panose="020B0604020202020204" pitchFamily="34" charset="0"/>
              </a:rPr>
              <a:t>Архитектура  глобальной  сети</a:t>
            </a:r>
          </a:p>
        </p:txBody>
      </p:sp>
      <p:sp>
        <p:nvSpPr>
          <p:cNvPr id="11272" name="Rectangle 7"/>
          <p:cNvSpPr>
            <a:spLocks noChangeArrowheads="1"/>
          </p:cNvSpPr>
          <p:nvPr/>
        </p:nvSpPr>
        <p:spPr bwMode="auto">
          <a:xfrm>
            <a:off x="2376488" y="2706688"/>
            <a:ext cx="6588125" cy="3278187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pSp>
        <p:nvGrpSpPr>
          <p:cNvPr id="11273" name="Group 8"/>
          <p:cNvGrpSpPr>
            <a:grpSpLocks/>
          </p:cNvGrpSpPr>
          <p:nvPr/>
        </p:nvGrpSpPr>
        <p:grpSpPr bwMode="auto">
          <a:xfrm>
            <a:off x="1727200" y="3273425"/>
            <a:ext cx="971550" cy="396875"/>
            <a:chOff x="2632" y="3693"/>
            <a:chExt cx="1796" cy="222"/>
          </a:xfrm>
        </p:grpSpPr>
        <p:pic>
          <p:nvPicPr>
            <p:cNvPr id="11343" name="Picture 9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33" y="3797"/>
              <a:ext cx="179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44" name="Picture 10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78000" contrast="-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2" y="3693"/>
              <a:ext cx="1796" cy="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74" name="Group 11"/>
          <p:cNvGrpSpPr>
            <a:grpSpLocks/>
          </p:cNvGrpSpPr>
          <p:nvPr/>
        </p:nvGrpSpPr>
        <p:grpSpPr bwMode="auto">
          <a:xfrm rot="-5400000">
            <a:off x="471488" y="4149725"/>
            <a:ext cx="647700" cy="352425"/>
            <a:chOff x="2632" y="3693"/>
            <a:chExt cx="1796" cy="222"/>
          </a:xfrm>
        </p:grpSpPr>
        <p:pic>
          <p:nvPicPr>
            <p:cNvPr id="11341" name="Picture 12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33" y="3797"/>
              <a:ext cx="179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42" name="Picture 13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78000" contrast="-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2" y="3693"/>
              <a:ext cx="1796" cy="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75" name="Group 14"/>
          <p:cNvGrpSpPr>
            <a:grpSpLocks/>
          </p:cNvGrpSpPr>
          <p:nvPr/>
        </p:nvGrpSpPr>
        <p:grpSpPr bwMode="auto">
          <a:xfrm rot="-5400000">
            <a:off x="828675" y="4614863"/>
            <a:ext cx="1660525" cy="352425"/>
            <a:chOff x="2632" y="3693"/>
            <a:chExt cx="1796" cy="222"/>
          </a:xfrm>
        </p:grpSpPr>
        <p:pic>
          <p:nvPicPr>
            <p:cNvPr id="11339" name="Picture 15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33" y="3797"/>
              <a:ext cx="179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40" name="Picture 16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78000" contrast="-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2" y="3693"/>
              <a:ext cx="1796" cy="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76" name="Picture 17" descr="J0300520">
            <a:hlinkClick r:id="rId3" action="ppaction://hlinksldjump" tooltip="ИНТЕРНЕТ"/>
          </p:cNvPr>
          <p:cNvPicPr>
            <a:picLocks noChangeAspect="1" noChangeArrowheads="1" noCrop="1"/>
          </p:cNvPicPr>
          <p:nvPr/>
        </p:nvPicPr>
        <p:blipFill>
          <a:blip r:embed="rId4">
            <a:lum brigh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706688"/>
            <a:ext cx="1692275" cy="149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7" name="Rectangle 18"/>
          <p:cNvSpPr>
            <a:spLocks noChangeArrowheads="1"/>
          </p:cNvSpPr>
          <p:nvPr/>
        </p:nvSpPr>
        <p:spPr bwMode="auto">
          <a:xfrm>
            <a:off x="250825" y="5499100"/>
            <a:ext cx="1944688" cy="446088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 Narrow" panose="020B0606020202030204" pitchFamily="34" charset="0"/>
              </a:rPr>
              <a:t>Региональная сеть</a:t>
            </a:r>
          </a:p>
        </p:txBody>
      </p:sp>
      <p:sp>
        <p:nvSpPr>
          <p:cNvPr id="11278" name="Rectangle 19"/>
          <p:cNvSpPr>
            <a:spLocks noChangeArrowheads="1"/>
          </p:cNvSpPr>
          <p:nvPr/>
        </p:nvSpPr>
        <p:spPr bwMode="auto">
          <a:xfrm>
            <a:off x="250825" y="4529138"/>
            <a:ext cx="1404938" cy="849312"/>
          </a:xfrm>
          <a:prstGeom prst="rect">
            <a:avLst/>
          </a:prstGeom>
          <a:solidFill>
            <a:srgbClr val="FF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 Narrow" panose="020B0606020202030204" pitchFamily="34" charset="0"/>
              </a:rPr>
              <a:t>Отраслевая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600">
                <a:latin typeface="Arial Narrow" panose="020B0606020202030204" pitchFamily="34" charset="0"/>
              </a:rPr>
              <a:t>(корпоративная)</a:t>
            </a:r>
            <a:r>
              <a:rPr lang="ru-RU" altLang="ru-RU" sz="1800">
                <a:latin typeface="Arial Narrow" panose="020B0606020202030204" pitchFamily="34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 Narrow" panose="020B0606020202030204" pitchFamily="34" charset="0"/>
              </a:rPr>
              <a:t>сеть</a:t>
            </a:r>
          </a:p>
        </p:txBody>
      </p:sp>
      <p:grpSp>
        <p:nvGrpSpPr>
          <p:cNvPr id="11279" name="Group 20"/>
          <p:cNvGrpSpPr>
            <a:grpSpLocks/>
          </p:cNvGrpSpPr>
          <p:nvPr/>
        </p:nvGrpSpPr>
        <p:grpSpPr bwMode="auto">
          <a:xfrm>
            <a:off x="3671888" y="3354388"/>
            <a:ext cx="3384550" cy="203200"/>
            <a:chOff x="2540" y="2183"/>
            <a:chExt cx="612" cy="68"/>
          </a:xfrm>
        </p:grpSpPr>
        <p:pic>
          <p:nvPicPr>
            <p:cNvPr id="11337" name="Picture 21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6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40" y="2215"/>
              <a:ext cx="612" cy="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38" name="Picture 22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72000" contrast="-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2183"/>
              <a:ext cx="612" cy="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80" name="Text Box 23"/>
          <p:cNvSpPr txBox="1">
            <a:spLocks noChangeArrowheads="1"/>
          </p:cNvSpPr>
          <p:nvPr/>
        </p:nvSpPr>
        <p:spPr bwMode="auto">
          <a:xfrm>
            <a:off x="6732588" y="2787650"/>
            <a:ext cx="652462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latin typeface="Arial" panose="020B0604020202020204" pitchFamily="34" charset="0"/>
              </a:rPr>
              <a:t>узел 2</a:t>
            </a:r>
          </a:p>
        </p:txBody>
      </p:sp>
      <p:grpSp>
        <p:nvGrpSpPr>
          <p:cNvPr id="11281" name="Group 24"/>
          <p:cNvGrpSpPr>
            <a:grpSpLocks/>
          </p:cNvGrpSpPr>
          <p:nvPr/>
        </p:nvGrpSpPr>
        <p:grpSpPr bwMode="auto">
          <a:xfrm rot="5096183">
            <a:off x="4483101" y="4030662"/>
            <a:ext cx="1701800" cy="180975"/>
            <a:chOff x="2540" y="2183"/>
            <a:chExt cx="612" cy="68"/>
          </a:xfrm>
        </p:grpSpPr>
        <p:pic>
          <p:nvPicPr>
            <p:cNvPr id="11335" name="Picture 25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6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40" y="2215"/>
              <a:ext cx="612" cy="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36" name="Picture 26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72000" contrast="-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2183"/>
              <a:ext cx="612" cy="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82" name="Text Box 27"/>
          <p:cNvSpPr txBox="1">
            <a:spLocks noChangeArrowheads="1"/>
          </p:cNvSpPr>
          <p:nvPr/>
        </p:nvSpPr>
        <p:spPr bwMode="auto">
          <a:xfrm>
            <a:off x="4895850" y="2787650"/>
            <a:ext cx="609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latin typeface="Arial" panose="020B0604020202020204" pitchFamily="34" charset="0"/>
              </a:rPr>
              <a:t>узел1</a:t>
            </a:r>
          </a:p>
        </p:txBody>
      </p:sp>
      <p:grpSp>
        <p:nvGrpSpPr>
          <p:cNvPr id="11283" name="Group 28"/>
          <p:cNvGrpSpPr>
            <a:grpSpLocks/>
          </p:cNvGrpSpPr>
          <p:nvPr/>
        </p:nvGrpSpPr>
        <p:grpSpPr bwMode="auto">
          <a:xfrm rot="5894097">
            <a:off x="2536825" y="4314825"/>
            <a:ext cx="974725" cy="180975"/>
            <a:chOff x="2540" y="2183"/>
            <a:chExt cx="612" cy="68"/>
          </a:xfrm>
        </p:grpSpPr>
        <p:pic>
          <p:nvPicPr>
            <p:cNvPr id="11333" name="Picture 29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6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40" y="2215"/>
              <a:ext cx="612" cy="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34" name="Picture 30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72000" contrast="-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2183"/>
              <a:ext cx="612" cy="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84" name="Group 31"/>
          <p:cNvGrpSpPr>
            <a:grpSpLocks/>
          </p:cNvGrpSpPr>
          <p:nvPr/>
        </p:nvGrpSpPr>
        <p:grpSpPr bwMode="auto">
          <a:xfrm rot="7210538">
            <a:off x="4462463" y="3954463"/>
            <a:ext cx="974725" cy="180975"/>
            <a:chOff x="2540" y="2183"/>
            <a:chExt cx="612" cy="68"/>
          </a:xfrm>
        </p:grpSpPr>
        <p:pic>
          <p:nvPicPr>
            <p:cNvPr id="11331" name="Picture 32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6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40" y="2215"/>
              <a:ext cx="612" cy="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32" name="Picture 33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72000" contrast="-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2183"/>
              <a:ext cx="612" cy="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85" name="Group 34"/>
          <p:cNvGrpSpPr>
            <a:grpSpLocks/>
          </p:cNvGrpSpPr>
          <p:nvPr/>
        </p:nvGrpSpPr>
        <p:grpSpPr bwMode="auto">
          <a:xfrm rot="-6606704">
            <a:off x="2915444" y="4537869"/>
            <a:ext cx="1335087" cy="180975"/>
            <a:chOff x="2540" y="2183"/>
            <a:chExt cx="612" cy="68"/>
          </a:xfrm>
        </p:grpSpPr>
        <p:pic>
          <p:nvPicPr>
            <p:cNvPr id="11329" name="Picture 35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6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40" y="2215"/>
              <a:ext cx="612" cy="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30" name="Picture 36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72000" contrast="-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2183"/>
              <a:ext cx="612" cy="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86" name="Group 37"/>
          <p:cNvGrpSpPr>
            <a:grpSpLocks/>
          </p:cNvGrpSpPr>
          <p:nvPr/>
        </p:nvGrpSpPr>
        <p:grpSpPr bwMode="auto">
          <a:xfrm rot="6886471">
            <a:off x="6066632" y="3993356"/>
            <a:ext cx="1296988" cy="180975"/>
            <a:chOff x="2540" y="2183"/>
            <a:chExt cx="612" cy="68"/>
          </a:xfrm>
        </p:grpSpPr>
        <p:pic>
          <p:nvPicPr>
            <p:cNvPr id="11327" name="Picture 38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6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40" y="2215"/>
              <a:ext cx="612" cy="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28" name="Picture 39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72000" contrast="-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2183"/>
              <a:ext cx="612" cy="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87" name="Group 40"/>
          <p:cNvGrpSpPr>
            <a:grpSpLocks/>
          </p:cNvGrpSpPr>
          <p:nvPr/>
        </p:nvGrpSpPr>
        <p:grpSpPr bwMode="auto">
          <a:xfrm rot="4548373">
            <a:off x="6366669" y="4318794"/>
            <a:ext cx="1703387" cy="180975"/>
            <a:chOff x="2540" y="2183"/>
            <a:chExt cx="612" cy="68"/>
          </a:xfrm>
        </p:grpSpPr>
        <p:pic>
          <p:nvPicPr>
            <p:cNvPr id="11325" name="Picture 41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6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40" y="2215"/>
              <a:ext cx="612" cy="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26" name="Picture 42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72000" contrast="-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2183"/>
              <a:ext cx="612" cy="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88" name="Group 43"/>
          <p:cNvGrpSpPr>
            <a:grpSpLocks/>
          </p:cNvGrpSpPr>
          <p:nvPr/>
        </p:nvGrpSpPr>
        <p:grpSpPr bwMode="auto">
          <a:xfrm rot="2191008">
            <a:off x="7019925" y="4043363"/>
            <a:ext cx="1514475" cy="203200"/>
            <a:chOff x="2540" y="2183"/>
            <a:chExt cx="612" cy="68"/>
          </a:xfrm>
        </p:grpSpPr>
        <p:pic>
          <p:nvPicPr>
            <p:cNvPr id="11323" name="Picture 44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6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40" y="2215"/>
              <a:ext cx="612" cy="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24" name="Picture 45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72000" contrast="-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2183"/>
              <a:ext cx="612" cy="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89" name="Group 46"/>
          <p:cNvGrpSpPr>
            <a:grpSpLocks/>
          </p:cNvGrpSpPr>
          <p:nvPr/>
        </p:nvGrpSpPr>
        <p:grpSpPr bwMode="auto">
          <a:xfrm rot="-466553">
            <a:off x="7019925" y="3232150"/>
            <a:ext cx="1514475" cy="203200"/>
            <a:chOff x="2540" y="2183"/>
            <a:chExt cx="612" cy="68"/>
          </a:xfrm>
        </p:grpSpPr>
        <p:pic>
          <p:nvPicPr>
            <p:cNvPr id="11321" name="Picture 47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6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40" y="2215"/>
              <a:ext cx="612" cy="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22" name="Picture 48" descr="AG00056_"/>
            <p:cNvPicPr>
              <a:picLocks noChangeAspect="1" noChangeArrowheads="1" noCrop="1"/>
            </p:cNvPicPr>
            <p:nvPr/>
          </p:nvPicPr>
          <p:blipFill>
            <a:blip r:embed="rId2">
              <a:lum bright="72000" contrast="-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2183"/>
              <a:ext cx="612" cy="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90" name="Oval 49"/>
          <p:cNvSpPr>
            <a:spLocks noChangeArrowheads="1"/>
          </p:cNvSpPr>
          <p:nvPr/>
        </p:nvSpPr>
        <p:spPr bwMode="auto">
          <a:xfrm>
            <a:off x="2536825" y="2827338"/>
            <a:ext cx="1331913" cy="1454150"/>
          </a:xfrm>
          <a:prstGeom prst="ellipse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pic>
        <p:nvPicPr>
          <p:cNvPr id="11291" name="Picture 50" descr="computer"/>
          <p:cNvPicPr>
            <a:picLocks noChangeAspect="1" noChangeArrowheads="1" noCrop="1"/>
          </p:cNvPicPr>
          <p:nvPr/>
        </p:nvPicPr>
        <p:blipFill>
          <a:blip r:embed="rId5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63" y="2946400"/>
            <a:ext cx="1528762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92" name="Text Box 51"/>
          <p:cNvSpPr txBox="1">
            <a:spLocks noChangeArrowheads="1"/>
          </p:cNvSpPr>
          <p:nvPr/>
        </p:nvSpPr>
        <p:spPr bwMode="auto">
          <a:xfrm>
            <a:off x="2824163" y="3879850"/>
            <a:ext cx="7524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Arial" panose="020B0604020202020204" pitchFamily="34" charset="0"/>
              </a:rPr>
              <a:t>ШЛЮЗ</a:t>
            </a:r>
          </a:p>
        </p:txBody>
      </p:sp>
      <p:grpSp>
        <p:nvGrpSpPr>
          <p:cNvPr id="11293" name="Group 52"/>
          <p:cNvGrpSpPr>
            <a:grpSpLocks/>
          </p:cNvGrpSpPr>
          <p:nvPr/>
        </p:nvGrpSpPr>
        <p:grpSpPr bwMode="auto">
          <a:xfrm>
            <a:off x="8064500" y="2868613"/>
            <a:ext cx="792163" cy="890587"/>
            <a:chOff x="2494" y="2840"/>
            <a:chExt cx="499" cy="499"/>
          </a:xfrm>
        </p:grpSpPr>
        <p:sp>
          <p:nvSpPr>
            <p:cNvPr id="11319" name="Oval 53"/>
            <p:cNvSpPr>
              <a:spLocks noChangeArrowheads="1"/>
            </p:cNvSpPr>
            <p:nvPr/>
          </p:nvSpPr>
          <p:spPr bwMode="auto">
            <a:xfrm>
              <a:off x="2494" y="2840"/>
              <a:ext cx="499" cy="499"/>
            </a:xfrm>
            <a:prstGeom prst="ellipse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pic>
          <p:nvPicPr>
            <p:cNvPr id="11320" name="Picture 54" descr="YY05ANIM"/>
            <p:cNvPicPr>
              <a:picLocks noChangeAspect="1" noChangeArrowheads="1" noCrop="1"/>
            </p:cNvPicPr>
            <p:nvPr/>
          </p:nvPicPr>
          <p:blipFill>
            <a:blip r:embed="rId6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931"/>
              <a:ext cx="454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94" name="Group 55"/>
          <p:cNvGrpSpPr>
            <a:grpSpLocks/>
          </p:cNvGrpSpPr>
          <p:nvPr/>
        </p:nvGrpSpPr>
        <p:grpSpPr bwMode="auto">
          <a:xfrm>
            <a:off x="7993063" y="4203700"/>
            <a:ext cx="792162" cy="890588"/>
            <a:chOff x="2494" y="2840"/>
            <a:chExt cx="499" cy="499"/>
          </a:xfrm>
        </p:grpSpPr>
        <p:sp>
          <p:nvSpPr>
            <p:cNvPr id="11317" name="Oval 56"/>
            <p:cNvSpPr>
              <a:spLocks noChangeArrowheads="1"/>
            </p:cNvSpPr>
            <p:nvPr/>
          </p:nvSpPr>
          <p:spPr bwMode="auto">
            <a:xfrm>
              <a:off x="2494" y="2840"/>
              <a:ext cx="499" cy="499"/>
            </a:xfrm>
            <a:prstGeom prst="ellipse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pic>
          <p:nvPicPr>
            <p:cNvPr id="11318" name="Picture 57" descr="YY05ANIM"/>
            <p:cNvPicPr>
              <a:picLocks noChangeAspect="1" noChangeArrowheads="1" noCrop="1"/>
            </p:cNvPicPr>
            <p:nvPr/>
          </p:nvPicPr>
          <p:blipFill>
            <a:blip r:embed="rId6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931"/>
              <a:ext cx="454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95" name="Group 58"/>
          <p:cNvGrpSpPr>
            <a:grpSpLocks/>
          </p:cNvGrpSpPr>
          <p:nvPr/>
        </p:nvGrpSpPr>
        <p:grpSpPr bwMode="auto">
          <a:xfrm>
            <a:off x="7092950" y="4851400"/>
            <a:ext cx="792163" cy="890588"/>
            <a:chOff x="2494" y="2840"/>
            <a:chExt cx="499" cy="499"/>
          </a:xfrm>
        </p:grpSpPr>
        <p:sp>
          <p:nvSpPr>
            <p:cNvPr id="11315" name="Oval 59"/>
            <p:cNvSpPr>
              <a:spLocks noChangeArrowheads="1"/>
            </p:cNvSpPr>
            <p:nvPr/>
          </p:nvSpPr>
          <p:spPr bwMode="auto">
            <a:xfrm>
              <a:off x="2494" y="2840"/>
              <a:ext cx="499" cy="499"/>
            </a:xfrm>
            <a:prstGeom prst="ellipse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pic>
          <p:nvPicPr>
            <p:cNvPr id="11316" name="Picture 60" descr="YY05ANIM"/>
            <p:cNvPicPr>
              <a:picLocks noChangeAspect="1" noChangeArrowheads="1" noCrop="1"/>
            </p:cNvPicPr>
            <p:nvPr/>
          </p:nvPicPr>
          <p:blipFill>
            <a:blip r:embed="rId6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931"/>
              <a:ext cx="454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96" name="Group 61"/>
          <p:cNvGrpSpPr>
            <a:grpSpLocks/>
          </p:cNvGrpSpPr>
          <p:nvPr/>
        </p:nvGrpSpPr>
        <p:grpSpPr bwMode="auto">
          <a:xfrm>
            <a:off x="2519363" y="4691063"/>
            <a:ext cx="792162" cy="890587"/>
            <a:chOff x="2494" y="2840"/>
            <a:chExt cx="499" cy="499"/>
          </a:xfrm>
        </p:grpSpPr>
        <p:sp>
          <p:nvSpPr>
            <p:cNvPr id="11313" name="Oval 62"/>
            <p:cNvSpPr>
              <a:spLocks noChangeArrowheads="1"/>
            </p:cNvSpPr>
            <p:nvPr/>
          </p:nvSpPr>
          <p:spPr bwMode="auto">
            <a:xfrm>
              <a:off x="2494" y="2840"/>
              <a:ext cx="499" cy="499"/>
            </a:xfrm>
            <a:prstGeom prst="ellipse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pic>
          <p:nvPicPr>
            <p:cNvPr id="11314" name="Picture 63" descr="YY05ANIM"/>
            <p:cNvPicPr>
              <a:picLocks noChangeAspect="1" noChangeArrowheads="1" noCrop="1"/>
            </p:cNvPicPr>
            <p:nvPr/>
          </p:nvPicPr>
          <p:blipFill>
            <a:blip r:embed="rId6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931"/>
              <a:ext cx="454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97" name="Group 64"/>
          <p:cNvGrpSpPr>
            <a:grpSpLocks/>
          </p:cNvGrpSpPr>
          <p:nvPr/>
        </p:nvGrpSpPr>
        <p:grpSpPr bwMode="auto">
          <a:xfrm>
            <a:off x="4176713" y="4164013"/>
            <a:ext cx="792162" cy="890587"/>
            <a:chOff x="2494" y="2840"/>
            <a:chExt cx="499" cy="499"/>
          </a:xfrm>
        </p:grpSpPr>
        <p:sp>
          <p:nvSpPr>
            <p:cNvPr id="11311" name="Oval 65"/>
            <p:cNvSpPr>
              <a:spLocks noChangeArrowheads="1"/>
            </p:cNvSpPr>
            <p:nvPr/>
          </p:nvSpPr>
          <p:spPr bwMode="auto">
            <a:xfrm>
              <a:off x="2494" y="2840"/>
              <a:ext cx="499" cy="499"/>
            </a:xfrm>
            <a:prstGeom prst="ellipse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pic>
          <p:nvPicPr>
            <p:cNvPr id="11312" name="Picture 66" descr="YY05ANIM"/>
            <p:cNvPicPr>
              <a:picLocks noChangeAspect="1" noChangeArrowheads="1" noCrop="1"/>
            </p:cNvPicPr>
            <p:nvPr/>
          </p:nvPicPr>
          <p:blipFill>
            <a:blip r:embed="rId6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931"/>
              <a:ext cx="454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98" name="Group 67"/>
          <p:cNvGrpSpPr>
            <a:grpSpLocks/>
          </p:cNvGrpSpPr>
          <p:nvPr/>
        </p:nvGrpSpPr>
        <p:grpSpPr bwMode="auto">
          <a:xfrm>
            <a:off x="3492500" y="4972050"/>
            <a:ext cx="792163" cy="892175"/>
            <a:chOff x="2494" y="2840"/>
            <a:chExt cx="499" cy="499"/>
          </a:xfrm>
        </p:grpSpPr>
        <p:sp>
          <p:nvSpPr>
            <p:cNvPr id="11309" name="Oval 68"/>
            <p:cNvSpPr>
              <a:spLocks noChangeArrowheads="1"/>
            </p:cNvSpPr>
            <p:nvPr/>
          </p:nvSpPr>
          <p:spPr bwMode="auto">
            <a:xfrm>
              <a:off x="2494" y="2840"/>
              <a:ext cx="499" cy="499"/>
            </a:xfrm>
            <a:prstGeom prst="ellipse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pic>
          <p:nvPicPr>
            <p:cNvPr id="11310" name="Picture 69" descr="YY05ANIM"/>
            <p:cNvPicPr>
              <a:picLocks noChangeAspect="1" noChangeArrowheads="1" noCrop="1"/>
            </p:cNvPicPr>
            <p:nvPr/>
          </p:nvPicPr>
          <p:blipFill>
            <a:blip r:embed="rId6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931"/>
              <a:ext cx="454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99" name="Picture 70" descr="computer"/>
          <p:cNvPicPr>
            <a:picLocks noChangeAspect="1" noChangeArrowheads="1" noCrop="1"/>
          </p:cNvPicPr>
          <p:nvPr/>
        </p:nvPicPr>
        <p:blipFill>
          <a:blip r:embed="rId5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70225"/>
            <a:ext cx="1528763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300" name="Group 71"/>
          <p:cNvGrpSpPr>
            <a:grpSpLocks/>
          </p:cNvGrpSpPr>
          <p:nvPr/>
        </p:nvGrpSpPr>
        <p:grpSpPr bwMode="auto">
          <a:xfrm>
            <a:off x="4716463" y="4649788"/>
            <a:ext cx="1528762" cy="1211262"/>
            <a:chOff x="2880" y="2363"/>
            <a:chExt cx="963" cy="679"/>
          </a:xfrm>
        </p:grpSpPr>
        <p:pic>
          <p:nvPicPr>
            <p:cNvPr id="11307" name="Picture 72" descr="computer"/>
            <p:cNvPicPr>
              <a:picLocks noChangeAspect="1" noChangeArrowheads="1" noCrop="1"/>
            </p:cNvPicPr>
            <p:nvPr/>
          </p:nvPicPr>
          <p:blipFill>
            <a:blip r:embed="rId5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2363"/>
              <a:ext cx="963" cy="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08" name="Text Box 73"/>
            <p:cNvSpPr txBox="1">
              <a:spLocks noChangeArrowheads="1"/>
            </p:cNvSpPr>
            <p:nvPr/>
          </p:nvSpPr>
          <p:spPr bwMode="auto">
            <a:xfrm>
              <a:off x="3084" y="2889"/>
              <a:ext cx="41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200" b="1">
                  <a:latin typeface="Arial" panose="020B0604020202020204" pitchFamily="34" charset="0"/>
                </a:rPr>
                <a:t>узел 3</a:t>
              </a:r>
            </a:p>
          </p:txBody>
        </p:sp>
      </p:grpSp>
      <p:grpSp>
        <p:nvGrpSpPr>
          <p:cNvPr id="11301" name="Group 74"/>
          <p:cNvGrpSpPr>
            <a:grpSpLocks/>
          </p:cNvGrpSpPr>
          <p:nvPr/>
        </p:nvGrpSpPr>
        <p:grpSpPr bwMode="auto">
          <a:xfrm>
            <a:off x="6011863" y="4365625"/>
            <a:ext cx="792162" cy="890588"/>
            <a:chOff x="2494" y="2840"/>
            <a:chExt cx="499" cy="499"/>
          </a:xfrm>
        </p:grpSpPr>
        <p:sp>
          <p:nvSpPr>
            <p:cNvPr id="11305" name="Oval 75"/>
            <p:cNvSpPr>
              <a:spLocks noChangeArrowheads="1"/>
            </p:cNvSpPr>
            <p:nvPr/>
          </p:nvSpPr>
          <p:spPr bwMode="auto">
            <a:xfrm>
              <a:off x="2494" y="2840"/>
              <a:ext cx="499" cy="499"/>
            </a:xfrm>
            <a:prstGeom prst="ellipse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pic>
          <p:nvPicPr>
            <p:cNvPr id="11306" name="Picture 76" descr="YY05ANIM"/>
            <p:cNvPicPr>
              <a:picLocks noChangeAspect="1" noChangeArrowheads="1" noCrop="1"/>
            </p:cNvPicPr>
            <p:nvPr/>
          </p:nvPicPr>
          <p:blipFill>
            <a:blip r:embed="rId6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" y="2931"/>
              <a:ext cx="454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302" name="Picture 77" descr="computer"/>
          <p:cNvPicPr>
            <a:picLocks noChangeAspect="1" noChangeArrowheads="1" noCrop="1"/>
          </p:cNvPicPr>
          <p:nvPr/>
        </p:nvPicPr>
        <p:blipFill>
          <a:blip r:embed="rId5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8" y="3070225"/>
            <a:ext cx="1528762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03" name="AutoShape 78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250825" y="6381750"/>
            <a:ext cx="217488" cy="287338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1304" name="AutoShape 7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75688" y="6381750"/>
            <a:ext cx="217487" cy="287338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91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0"/>
            <a:ext cx="9144000" cy="6957392"/>
            <a:chOff x="0" y="0"/>
            <a:chExt cx="9144000" cy="6957392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957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0" y="332656"/>
              <a:ext cx="9144000" cy="6192688"/>
            </a:xfrm>
            <a:prstGeom prst="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29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655B38-6A30-4900-9150-3B8C8B50E73B}" type="slidenum">
              <a:rPr lang="ru-RU" altLang="ru-RU" sz="1200" smtClean="0">
                <a:solidFill>
                  <a:srgbClr val="898989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200" smtClean="0">
              <a:solidFill>
                <a:srgbClr val="898989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1276349" y="402982"/>
            <a:ext cx="6875463" cy="648512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90000" tIns="46800" rIns="90000" bIns="46800" anchor="ctr">
            <a:spAutoFit/>
          </a:bodyPr>
          <a:lstStyle>
            <a:lvl1pPr defTabSz="2889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889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889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889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889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89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89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89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89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Подключение </a:t>
            </a:r>
            <a:r>
              <a:rPr lang="ru-RU" altLang="ru-RU" sz="3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к </a:t>
            </a:r>
            <a:r>
              <a:rPr lang="ru-RU" alt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Интернет</a:t>
            </a:r>
            <a:endParaRPr lang="ru-RU" altLang="ru-RU" sz="1800" dirty="0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4681" y="1384150"/>
            <a:ext cx="81788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19138" algn="just">
              <a:spcBef>
                <a:spcPct val="0"/>
              </a:spcBef>
              <a:buFontTx/>
              <a:buNone/>
            </a:pPr>
            <a:r>
              <a:rPr lang="ru-RU" alt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Интернет</a:t>
            </a:r>
            <a:r>
              <a:rPr lang="ru-RU" altLang="ru-RU" sz="40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4000" dirty="0">
                <a:latin typeface="Times New Roman" panose="02020603050405020304" pitchFamily="18" charset="0"/>
              </a:rPr>
              <a:t>– это глобальная компьютерная сеть, в которой локальные, региональные и корпоративные сети соединены между собой многочисленными каналами передачи информации с высокой пропускной способностью.</a:t>
            </a:r>
            <a:endParaRPr lang="en-US" altLang="ru-RU" sz="4000" dirty="0">
              <a:latin typeface="Times New Roman" panose="02020603050405020304" pitchFamily="18" charset="0"/>
            </a:endParaRPr>
          </a:p>
        </p:txBody>
      </p:sp>
      <p:sp>
        <p:nvSpPr>
          <p:cNvPr id="12" name="Управляющая кнопка: назад 11">
            <a:hlinkClick r:id="rId4" action="ppaction://hlinksldjump" highlightClick="1"/>
          </p:cNvPr>
          <p:cNvSpPr/>
          <p:nvPr/>
        </p:nvSpPr>
        <p:spPr>
          <a:xfrm>
            <a:off x="197961" y="6026903"/>
            <a:ext cx="42672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54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"/>
          <p:cNvSpPr>
            <a:spLocks noChangeArrowheads="1"/>
          </p:cNvSpPr>
          <p:nvPr/>
        </p:nvSpPr>
        <p:spPr bwMode="gray">
          <a:xfrm>
            <a:off x="0" y="2017714"/>
            <a:ext cx="9143999" cy="484028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/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0963" name="_h1"/>
          <p:cNvSpPr>
            <a:spLocks noGrp="1" noChangeArrowheads="1"/>
          </p:cNvSpPr>
          <p:nvPr>
            <p:ph type="title"/>
          </p:nvPr>
        </p:nvSpPr>
        <p:spPr bwMode="gray">
          <a:xfrm>
            <a:off x="1502571" y="333122"/>
            <a:ext cx="6268242" cy="616455"/>
          </a:xfrm>
          <a:solidFill>
            <a:srgbClr val="F1F1F1"/>
          </a:solidFill>
        </p:spPr>
        <p:txBody>
          <a:bodyPr>
            <a:noAutofit/>
          </a:bodyPr>
          <a:lstStyle/>
          <a:p>
            <a:pPr algn="ctr"/>
            <a:r>
              <a:rPr lang="ru-RU" sz="2400" b="1" noProof="1" smtClean="0">
                <a:solidFill>
                  <a:srgbClr val="C00000"/>
                </a:solidFill>
                <a:latin typeface="Arial Black" panose="020B0A04020102020204" pitchFamily="34" charset="0"/>
              </a:rPr>
              <a:t>ИСТОРИЯ СЕТИ</a:t>
            </a:r>
            <a:endParaRPr lang="de-DE" sz="2400" b="1" noProof="1" smtClean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55" name="Gruppieren 54"/>
          <p:cNvGrpSpPr/>
          <p:nvPr/>
        </p:nvGrpSpPr>
        <p:grpSpPr bwMode="gray">
          <a:xfrm>
            <a:off x="4638744" y="1555750"/>
            <a:ext cx="2087494" cy="1869773"/>
            <a:chOff x="4638744" y="1555750"/>
            <a:chExt cx="2087494" cy="1869773"/>
          </a:xfrm>
        </p:grpSpPr>
        <p:sp>
          <p:nvSpPr>
            <p:cNvPr id="19" name="Text Box 25" descr="© INSCALE GmbH, 26.05.2010&#10;http://www.presentationload.com/"/>
            <p:cNvSpPr txBox="1">
              <a:spLocks noChangeArrowheads="1"/>
            </p:cNvSpPr>
            <p:nvPr/>
          </p:nvSpPr>
          <p:spPr bwMode="gray">
            <a:xfrm>
              <a:off x="4641782" y="1555750"/>
              <a:ext cx="2084456" cy="1869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108000" tIns="64800" rIns="126000">
              <a:spAutoFit/>
            </a:bodyPr>
            <a:lstStyle/>
            <a:p>
              <a:pPr eaLnBrk="0" hangingPunct="0">
                <a:lnSpc>
                  <a:spcPct val="95000"/>
                </a:lnSpc>
                <a:spcAft>
                  <a:spcPts val="600"/>
                </a:spcAft>
              </a:pPr>
              <a:r>
                <a:rPr lang="ru-RU" sz="2400" b="1" noProof="1" smtClean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1991 г.</a:t>
              </a:r>
              <a:endParaRPr lang="en-GB" sz="2400" b="1" noProof="1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  <a:p>
              <a:pPr eaLnBrk="0" hangingPunct="0">
                <a:lnSpc>
                  <a:spcPct val="95000"/>
                </a:lnSpc>
                <a:spcAft>
                  <a:spcPts val="800"/>
                </a:spcAft>
              </a:pPr>
              <a:r>
                <a:rPr lang="ru-RU" sz="1300" b="1" noProof="1"/>
                <a:t>Разработка технологии гипертекстовых документов - Word Wide Web/ Появление первых компьютерных вирусов, распространяемых через интернет.</a:t>
              </a:r>
              <a:endParaRPr lang="en-GB" sz="1300" b="1" noProof="1"/>
            </a:p>
          </p:txBody>
        </p:sp>
        <p:sp>
          <p:nvSpPr>
            <p:cNvPr id="20" name="Line 26" descr="© INSCALE GmbH, 26.05.2010&#10;http://www.presentationload.com/"/>
            <p:cNvSpPr>
              <a:spLocks noChangeShapeType="1"/>
            </p:cNvSpPr>
            <p:nvPr/>
          </p:nvSpPr>
          <p:spPr bwMode="gray">
            <a:xfrm flipV="1">
              <a:off x="4638744" y="1655141"/>
              <a:ext cx="0" cy="1506809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4" name="Gruppieren 53"/>
          <p:cNvGrpSpPr/>
          <p:nvPr/>
        </p:nvGrpSpPr>
        <p:grpSpPr bwMode="gray">
          <a:xfrm>
            <a:off x="2552700" y="1655141"/>
            <a:ext cx="2121177" cy="1729852"/>
            <a:chOff x="2552700" y="1655141"/>
            <a:chExt cx="2121177" cy="1729852"/>
          </a:xfrm>
        </p:grpSpPr>
        <p:sp>
          <p:nvSpPr>
            <p:cNvPr id="24" name="Text Box 23" descr="© INSCALE GmbH, 26.05.2010&#10;http://www.presentationload.com/"/>
            <p:cNvSpPr txBox="1">
              <a:spLocks noChangeArrowheads="1"/>
            </p:cNvSpPr>
            <p:nvPr/>
          </p:nvSpPr>
          <p:spPr bwMode="gray">
            <a:xfrm>
              <a:off x="2571820" y="2377764"/>
              <a:ext cx="2102057" cy="1007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108000" tIns="64800" rIns="126000">
              <a:spAutoFit/>
            </a:bodyPr>
            <a:lstStyle/>
            <a:p>
              <a:pPr eaLnBrk="0" hangingPunct="0">
                <a:lnSpc>
                  <a:spcPct val="95000"/>
                </a:lnSpc>
                <a:spcAft>
                  <a:spcPts val="600"/>
                </a:spcAft>
              </a:pPr>
              <a:r>
                <a:rPr lang="ru-RU" sz="2400" b="1" noProof="1" smtClean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1971 г. </a:t>
              </a:r>
              <a:endParaRPr lang="en-GB" sz="2400" b="1" noProof="1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  <a:p>
              <a:pPr eaLnBrk="0" hangingPunct="0">
                <a:lnSpc>
                  <a:spcPct val="95000"/>
                </a:lnSpc>
                <a:spcAft>
                  <a:spcPts val="800"/>
                </a:spcAft>
              </a:pPr>
              <a:r>
                <a:rPr lang="ru-RU" sz="1600" b="1" noProof="1"/>
                <a:t>Разработка системы электронной почты</a:t>
              </a:r>
              <a:endParaRPr lang="en-GB" sz="1600" b="1" noProof="1"/>
            </a:p>
          </p:txBody>
        </p:sp>
        <p:sp>
          <p:nvSpPr>
            <p:cNvPr id="22" name="Line 24" descr="© INSCALE GmbH, 26.05.2010&#10;http://www.presentationload.com/"/>
            <p:cNvSpPr>
              <a:spLocks noChangeShapeType="1"/>
            </p:cNvSpPr>
            <p:nvPr/>
          </p:nvSpPr>
          <p:spPr bwMode="gray">
            <a:xfrm flipV="1">
              <a:off x="2552700" y="1655141"/>
              <a:ext cx="0" cy="1506809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6" name="Gruppieren 55"/>
          <p:cNvGrpSpPr/>
          <p:nvPr/>
        </p:nvGrpSpPr>
        <p:grpSpPr bwMode="gray">
          <a:xfrm>
            <a:off x="6726238" y="1655141"/>
            <a:ext cx="2273111" cy="1935614"/>
            <a:chOff x="6726238" y="1655141"/>
            <a:chExt cx="2273111" cy="1935614"/>
          </a:xfrm>
        </p:grpSpPr>
        <p:sp>
          <p:nvSpPr>
            <p:cNvPr id="34" name="Text Box 35" descr="© INSCALE GmbH, 26.05.2010&#10;http://www.presentationload.com/"/>
            <p:cNvSpPr txBox="1">
              <a:spLocks noChangeArrowheads="1"/>
            </p:cNvSpPr>
            <p:nvPr/>
          </p:nvSpPr>
          <p:spPr bwMode="gray">
            <a:xfrm>
              <a:off x="6757988" y="2115706"/>
              <a:ext cx="2241361" cy="14750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108000" tIns="64800" rIns="126000">
              <a:spAutoFit/>
            </a:bodyPr>
            <a:lstStyle/>
            <a:p>
              <a:pPr eaLnBrk="0" hangingPunct="0">
                <a:lnSpc>
                  <a:spcPct val="95000"/>
                </a:lnSpc>
                <a:spcAft>
                  <a:spcPts val="600"/>
                </a:spcAft>
              </a:pPr>
              <a:r>
                <a:rPr lang="ru-RU" sz="2400" b="1" noProof="1" smtClean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1994 г.</a:t>
              </a:r>
              <a:endParaRPr lang="en-GB" sz="2400" b="1" noProof="1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  <a:p>
              <a:pPr eaLnBrk="0" hangingPunct="0">
                <a:lnSpc>
                  <a:spcPct val="95000"/>
                </a:lnSpc>
                <a:spcAft>
                  <a:spcPts val="800"/>
                </a:spcAft>
              </a:pPr>
              <a:r>
                <a:rPr lang="ru-RU" sz="1600" b="1" noProof="1"/>
                <a:t>Появление первых интернет-магазинов, виртуальных банков, рекламных баннеров</a:t>
              </a:r>
              <a:endParaRPr lang="en-GB" sz="1600" b="1" noProof="1"/>
            </a:p>
          </p:txBody>
        </p:sp>
        <p:sp>
          <p:nvSpPr>
            <p:cNvPr id="35" name="Line 36" descr="© INSCALE GmbH, 26.05.2010&#10;http://www.presentationload.com/"/>
            <p:cNvSpPr>
              <a:spLocks noChangeShapeType="1"/>
            </p:cNvSpPr>
            <p:nvPr/>
          </p:nvSpPr>
          <p:spPr bwMode="gray">
            <a:xfrm flipV="1">
              <a:off x="6726238" y="1655141"/>
              <a:ext cx="0" cy="1506809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7" name="Gruppieren 56"/>
          <p:cNvGrpSpPr/>
          <p:nvPr/>
        </p:nvGrpSpPr>
        <p:grpSpPr bwMode="gray">
          <a:xfrm>
            <a:off x="305056" y="4644266"/>
            <a:ext cx="2104769" cy="1628775"/>
            <a:chOff x="305056" y="4187066"/>
            <a:chExt cx="2104769" cy="1628775"/>
          </a:xfrm>
        </p:grpSpPr>
        <p:sp>
          <p:nvSpPr>
            <p:cNvPr id="25" name="Line 27" descr="© INSCALE GmbH, 26.05.2010&#10;http://www.presentationload.com/"/>
            <p:cNvSpPr>
              <a:spLocks noChangeShapeType="1"/>
            </p:cNvSpPr>
            <p:nvPr/>
          </p:nvSpPr>
          <p:spPr bwMode="gray">
            <a:xfrm flipV="1">
              <a:off x="2409825" y="4187066"/>
              <a:ext cx="0" cy="1628775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Text Box 28" descr="© INSCALE GmbH, 26.05.2010&#10;http://www.presentationload.com/"/>
            <p:cNvSpPr txBox="1">
              <a:spLocks noChangeArrowheads="1"/>
            </p:cNvSpPr>
            <p:nvPr/>
          </p:nvSpPr>
          <p:spPr bwMode="gray">
            <a:xfrm>
              <a:off x="305056" y="4237038"/>
              <a:ext cx="2090550" cy="14750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108000" tIns="64800" rIns="126000">
              <a:spAutoFit/>
            </a:bodyPr>
            <a:lstStyle/>
            <a:p>
              <a:pPr algn="r" eaLnBrk="0" hangingPunct="0">
                <a:lnSpc>
                  <a:spcPct val="95000"/>
                </a:lnSpc>
                <a:spcAft>
                  <a:spcPts val="600"/>
                </a:spcAft>
              </a:pPr>
              <a:r>
                <a:rPr lang="ru-RU" sz="2400" b="1" noProof="1" smtClean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1969 г. </a:t>
              </a:r>
              <a:endParaRPr lang="en-GB" sz="2400" b="1" noProof="1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  <a:p>
              <a:pPr algn="r" eaLnBrk="0" hangingPunct="0">
                <a:lnSpc>
                  <a:spcPct val="95000"/>
                </a:lnSpc>
                <a:spcAft>
                  <a:spcPts val="800"/>
                </a:spcAft>
              </a:pPr>
              <a:r>
                <a:rPr lang="ru-RU" sz="1600" b="1" noProof="1"/>
                <a:t>Датой возникновения интернета </a:t>
              </a:r>
              <a:r>
                <a:rPr lang="ru-RU" sz="1600" b="1" noProof="1" smtClean="0"/>
                <a:t>считается 29 октября 1969 г.</a:t>
              </a:r>
              <a:endParaRPr lang="en-GB" sz="1600" b="1" noProof="1"/>
            </a:p>
          </p:txBody>
        </p:sp>
      </p:grpSp>
      <p:grpSp>
        <p:nvGrpSpPr>
          <p:cNvPr id="58" name="Gruppieren 57"/>
          <p:cNvGrpSpPr/>
          <p:nvPr/>
        </p:nvGrpSpPr>
        <p:grpSpPr bwMode="gray">
          <a:xfrm>
            <a:off x="2424044" y="4644266"/>
            <a:ext cx="2071755" cy="1628775"/>
            <a:chOff x="2783727" y="4187066"/>
            <a:chExt cx="1712073" cy="1628775"/>
          </a:xfrm>
        </p:grpSpPr>
        <p:sp>
          <p:nvSpPr>
            <p:cNvPr id="27" name="Line 29" descr="© INSCALE GmbH, 26.05.2010&#10;http://www.presentationload.com/"/>
            <p:cNvSpPr>
              <a:spLocks noChangeShapeType="1"/>
            </p:cNvSpPr>
            <p:nvPr/>
          </p:nvSpPr>
          <p:spPr bwMode="gray">
            <a:xfrm flipV="1">
              <a:off x="4495800" y="4187066"/>
              <a:ext cx="0" cy="1628775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Text Box 30" descr="© INSCALE GmbH, 26.05.2010&#10;http://www.presentationload.com/"/>
            <p:cNvSpPr txBox="1">
              <a:spLocks noChangeArrowheads="1"/>
            </p:cNvSpPr>
            <p:nvPr/>
          </p:nvSpPr>
          <p:spPr bwMode="gray">
            <a:xfrm>
              <a:off x="2783727" y="4237038"/>
              <a:ext cx="1697854" cy="1524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108000" tIns="64800" rIns="126000">
              <a:spAutoFit/>
            </a:bodyPr>
            <a:lstStyle/>
            <a:p>
              <a:pPr algn="r" eaLnBrk="0" hangingPunct="0">
                <a:lnSpc>
                  <a:spcPct val="95000"/>
                </a:lnSpc>
                <a:spcAft>
                  <a:spcPts val="600"/>
                </a:spcAft>
              </a:pPr>
              <a:r>
                <a:rPr lang="ru-RU" sz="2400" b="1" noProof="1" smtClean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1983 г. </a:t>
              </a:r>
              <a:endParaRPr lang="en-GB" sz="2400" b="1" noProof="1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  <a:p>
              <a:pPr algn="r"/>
              <a:r>
                <a:rPr lang="ru-RU" sz="1600" b="1" dirty="0"/>
                <a:t>1 января 1983 года сеть ARPANET перешла на протокол TCP/IP. </a:t>
              </a:r>
            </a:p>
          </p:txBody>
        </p:sp>
      </p:grpSp>
      <p:grpSp>
        <p:nvGrpSpPr>
          <p:cNvPr id="59" name="Gruppieren 58"/>
          <p:cNvGrpSpPr/>
          <p:nvPr/>
        </p:nvGrpSpPr>
        <p:grpSpPr bwMode="gray">
          <a:xfrm>
            <a:off x="4510020" y="4644266"/>
            <a:ext cx="2073344" cy="1641977"/>
            <a:chOff x="4673878" y="4187066"/>
            <a:chExt cx="1909485" cy="1641977"/>
          </a:xfrm>
        </p:grpSpPr>
        <p:sp>
          <p:nvSpPr>
            <p:cNvPr id="30" name="Line 31" descr="© INSCALE GmbH, 26.05.2010&#10;http://www.presentationload.com/"/>
            <p:cNvSpPr>
              <a:spLocks noChangeShapeType="1"/>
            </p:cNvSpPr>
            <p:nvPr/>
          </p:nvSpPr>
          <p:spPr bwMode="gray">
            <a:xfrm flipV="1">
              <a:off x="6583363" y="4187066"/>
              <a:ext cx="0" cy="1628775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Text Box 32" descr="© INSCALE GmbH, 26.05.2010&#10;http://www.presentationload.com/"/>
            <p:cNvSpPr txBox="1">
              <a:spLocks noChangeArrowheads="1"/>
            </p:cNvSpPr>
            <p:nvPr/>
          </p:nvSpPr>
          <p:spPr bwMode="gray">
            <a:xfrm>
              <a:off x="4673878" y="4237038"/>
              <a:ext cx="1893748" cy="15920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108000" tIns="64800" rIns="126000">
              <a:spAutoFit/>
            </a:bodyPr>
            <a:lstStyle/>
            <a:p>
              <a:pPr algn="r" eaLnBrk="0" hangingPunct="0">
                <a:lnSpc>
                  <a:spcPct val="95000"/>
                </a:lnSpc>
                <a:spcAft>
                  <a:spcPts val="600"/>
                </a:spcAft>
              </a:pPr>
              <a:r>
                <a:rPr lang="ru-RU" sz="2400" b="1" noProof="1" smtClean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1993 г.</a:t>
              </a:r>
              <a:endParaRPr lang="en-GB" sz="2400" b="1" noProof="1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  <a:p>
              <a:pPr algn="r" eaLnBrk="0" hangingPunct="0">
                <a:lnSpc>
                  <a:spcPct val="95000"/>
                </a:lnSpc>
                <a:spcAft>
                  <a:spcPts val="800"/>
                </a:spcAft>
              </a:pPr>
              <a:r>
                <a:rPr lang="ru-RU" b="1" noProof="1"/>
                <a:t>Создание первого интернет-браузера</a:t>
              </a:r>
              <a:endParaRPr lang="en-GB" b="1" noProof="1"/>
            </a:p>
          </p:txBody>
        </p:sp>
      </p:grpSp>
      <p:grpSp>
        <p:nvGrpSpPr>
          <p:cNvPr id="60" name="Gruppieren 59"/>
          <p:cNvGrpSpPr/>
          <p:nvPr/>
        </p:nvGrpSpPr>
        <p:grpSpPr bwMode="gray">
          <a:xfrm>
            <a:off x="6867525" y="4644266"/>
            <a:ext cx="2023790" cy="1992842"/>
            <a:chOff x="6867525" y="4187066"/>
            <a:chExt cx="1801813" cy="1992842"/>
          </a:xfrm>
        </p:grpSpPr>
        <p:sp>
          <p:nvSpPr>
            <p:cNvPr id="32" name="Line 33" descr="© INSCALE GmbH, 26.05.2010&#10;http://www.presentationload.com/"/>
            <p:cNvSpPr>
              <a:spLocks noChangeShapeType="1"/>
            </p:cNvSpPr>
            <p:nvPr/>
          </p:nvSpPr>
          <p:spPr bwMode="gray">
            <a:xfrm flipV="1">
              <a:off x="8669338" y="4187066"/>
              <a:ext cx="0" cy="1628775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Text Box 34" descr="© INSCALE GmbH, 26.05.2010&#10;http://www.presentationload.com/"/>
            <p:cNvSpPr txBox="1">
              <a:spLocks noChangeArrowheads="1"/>
            </p:cNvSpPr>
            <p:nvPr/>
          </p:nvSpPr>
          <p:spPr bwMode="gray">
            <a:xfrm>
              <a:off x="6867525" y="4237038"/>
              <a:ext cx="1787594" cy="19428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108000" tIns="64800" rIns="126000">
              <a:spAutoFit/>
            </a:bodyPr>
            <a:lstStyle/>
            <a:p>
              <a:pPr algn="r" eaLnBrk="0" hangingPunct="0">
                <a:lnSpc>
                  <a:spcPct val="95000"/>
                </a:lnSpc>
                <a:spcAft>
                  <a:spcPts val="600"/>
                </a:spcAft>
              </a:pPr>
              <a:r>
                <a:rPr lang="ru-RU" sz="2400" b="1" noProof="1" smtClean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2010 г.</a:t>
              </a:r>
              <a:endParaRPr lang="en-GB" sz="2400" b="1" noProof="1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  <a:p>
              <a:pPr algn="r" eaLnBrk="0" hangingPunct="0">
                <a:lnSpc>
                  <a:spcPct val="95000"/>
                </a:lnSpc>
                <a:spcAft>
                  <a:spcPts val="800"/>
                </a:spcAft>
              </a:pPr>
              <a:r>
                <a:rPr lang="ru-RU" sz="1600" b="1" noProof="1"/>
                <a:t>Прямой доступ в интернет получил экипаж Международной космической станции</a:t>
              </a:r>
              <a:endParaRPr lang="en-GB" sz="1300" b="1" noProof="1"/>
            </a:p>
          </p:txBody>
        </p:sp>
      </p:grpSp>
      <p:sp>
        <p:nvSpPr>
          <p:cNvPr id="44" name="Freeform 5" descr="© INSCALE GmbH, 26.05.2010&#10;http://www.presentationload.com/"/>
          <p:cNvSpPr>
            <a:spLocks noEditPoints="1"/>
          </p:cNvSpPr>
          <p:nvPr/>
        </p:nvSpPr>
        <p:spPr bwMode="gray">
          <a:xfrm>
            <a:off x="323850" y="3629413"/>
            <a:ext cx="8488363" cy="976313"/>
          </a:xfrm>
          <a:custGeom>
            <a:avLst/>
            <a:gdLst/>
            <a:ahLst/>
            <a:cxnLst>
              <a:cxn ang="0">
                <a:pos x="2674" y="273"/>
              </a:cxn>
              <a:cxn ang="0">
                <a:pos x="2554" y="37"/>
              </a:cxn>
              <a:cxn ang="0">
                <a:pos x="2466" y="37"/>
              </a:cxn>
              <a:cxn ang="0">
                <a:pos x="2377" y="37"/>
              </a:cxn>
              <a:cxn ang="0">
                <a:pos x="2230" y="37"/>
              </a:cxn>
              <a:cxn ang="0">
                <a:pos x="2141" y="37"/>
              </a:cxn>
              <a:cxn ang="0">
                <a:pos x="2053" y="37"/>
              </a:cxn>
              <a:cxn ang="0">
                <a:pos x="1906" y="37"/>
              </a:cxn>
              <a:cxn ang="0">
                <a:pos x="1817" y="37"/>
              </a:cxn>
              <a:cxn ang="0">
                <a:pos x="1729" y="37"/>
              </a:cxn>
              <a:cxn ang="0">
                <a:pos x="1581" y="37"/>
              </a:cxn>
              <a:cxn ang="0">
                <a:pos x="1493" y="37"/>
              </a:cxn>
              <a:cxn ang="0">
                <a:pos x="1405" y="37"/>
              </a:cxn>
              <a:cxn ang="0">
                <a:pos x="1287" y="37"/>
              </a:cxn>
              <a:cxn ang="0">
                <a:pos x="1198" y="37"/>
              </a:cxn>
              <a:cxn ang="0">
                <a:pos x="1110" y="37"/>
              </a:cxn>
              <a:cxn ang="0">
                <a:pos x="1021" y="37"/>
              </a:cxn>
              <a:cxn ang="0">
                <a:pos x="903" y="37"/>
              </a:cxn>
              <a:cxn ang="0">
                <a:pos x="815" y="37"/>
              </a:cxn>
              <a:cxn ang="0">
                <a:pos x="727" y="37"/>
              </a:cxn>
              <a:cxn ang="0">
                <a:pos x="609" y="37"/>
              </a:cxn>
              <a:cxn ang="0">
                <a:pos x="520" y="37"/>
              </a:cxn>
              <a:cxn ang="0">
                <a:pos x="432" y="37"/>
              </a:cxn>
              <a:cxn ang="0">
                <a:pos x="284" y="37"/>
              </a:cxn>
              <a:cxn ang="0">
                <a:pos x="196" y="37"/>
              </a:cxn>
              <a:cxn ang="0">
                <a:pos x="108" y="37"/>
              </a:cxn>
              <a:cxn ang="0">
                <a:pos x="31" y="273"/>
              </a:cxn>
              <a:cxn ang="0">
                <a:pos x="61" y="273"/>
              </a:cxn>
              <a:cxn ang="0">
                <a:pos x="149" y="273"/>
              </a:cxn>
              <a:cxn ang="0">
                <a:pos x="238" y="273"/>
              </a:cxn>
              <a:cxn ang="0">
                <a:pos x="326" y="273"/>
              </a:cxn>
              <a:cxn ang="0">
                <a:pos x="355" y="8"/>
              </a:cxn>
              <a:cxn ang="0">
                <a:pos x="444" y="273"/>
              </a:cxn>
              <a:cxn ang="0">
                <a:pos x="532" y="273"/>
              </a:cxn>
              <a:cxn ang="0">
                <a:pos x="621" y="273"/>
              </a:cxn>
              <a:cxn ang="0">
                <a:pos x="680" y="273"/>
              </a:cxn>
              <a:cxn ang="0">
                <a:pos x="739" y="273"/>
              </a:cxn>
              <a:cxn ang="0">
                <a:pos x="827" y="273"/>
              </a:cxn>
              <a:cxn ang="0">
                <a:pos x="915" y="273"/>
              </a:cxn>
              <a:cxn ang="0">
                <a:pos x="975" y="49"/>
              </a:cxn>
              <a:cxn ang="0">
                <a:pos x="1033" y="273"/>
              </a:cxn>
              <a:cxn ang="0">
                <a:pos x="1122" y="273"/>
              </a:cxn>
              <a:cxn ang="0">
                <a:pos x="1210" y="273"/>
              </a:cxn>
              <a:cxn ang="0">
                <a:pos x="1299" y="273"/>
              </a:cxn>
              <a:cxn ang="0">
                <a:pos x="1328" y="8"/>
              </a:cxn>
              <a:cxn ang="0">
                <a:pos x="1417" y="273"/>
              </a:cxn>
              <a:cxn ang="0">
                <a:pos x="1505" y="273"/>
              </a:cxn>
              <a:cxn ang="0">
                <a:pos x="1593" y="273"/>
              </a:cxn>
              <a:cxn ang="0">
                <a:pos x="1652" y="273"/>
              </a:cxn>
              <a:cxn ang="0">
                <a:pos x="1682" y="8"/>
              </a:cxn>
              <a:cxn ang="0">
                <a:pos x="1770" y="273"/>
              </a:cxn>
              <a:cxn ang="0">
                <a:pos x="1859" y="273"/>
              </a:cxn>
              <a:cxn ang="0">
                <a:pos x="1947" y="273"/>
              </a:cxn>
              <a:cxn ang="0">
                <a:pos x="1977" y="8"/>
              </a:cxn>
              <a:cxn ang="0">
                <a:pos x="2290" y="262"/>
              </a:cxn>
              <a:cxn ang="0">
                <a:pos x="2095" y="273"/>
              </a:cxn>
              <a:cxn ang="0">
                <a:pos x="2183" y="273"/>
              </a:cxn>
              <a:cxn ang="0">
                <a:pos x="2271" y="273"/>
              </a:cxn>
              <a:cxn ang="0">
                <a:pos x="2330" y="273"/>
              </a:cxn>
              <a:cxn ang="0">
                <a:pos x="2389" y="273"/>
              </a:cxn>
              <a:cxn ang="0">
                <a:pos x="2478" y="273"/>
              </a:cxn>
              <a:cxn ang="0">
                <a:pos x="2566" y="273"/>
              </a:cxn>
              <a:cxn ang="0">
                <a:pos x="2619" y="49"/>
              </a:cxn>
            </a:cxnLst>
            <a:rect l="0" t="0" r="r" b="b"/>
            <a:pathLst>
              <a:path w="2674" h="308">
                <a:moveTo>
                  <a:pt x="2672" y="37"/>
                </a:moveTo>
                <a:cubicBezTo>
                  <a:pt x="2670" y="37"/>
                  <a:pt x="2669" y="35"/>
                  <a:pt x="2669" y="33"/>
                </a:cubicBezTo>
                <a:cubicBezTo>
                  <a:pt x="2669" y="12"/>
                  <a:pt x="2669" y="12"/>
                  <a:pt x="2669" y="12"/>
                </a:cubicBezTo>
                <a:cubicBezTo>
                  <a:pt x="2669" y="10"/>
                  <a:pt x="2670" y="8"/>
                  <a:pt x="2672" y="8"/>
                </a:cubicBezTo>
                <a:cubicBezTo>
                  <a:pt x="2674" y="8"/>
                  <a:pt x="2674" y="8"/>
                  <a:pt x="2674" y="8"/>
                </a:cubicBezTo>
                <a:cubicBezTo>
                  <a:pt x="2674" y="0"/>
                  <a:pt x="2674" y="0"/>
                  <a:pt x="267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"/>
                  <a:pt x="0" y="8"/>
                  <a:pt x="0" y="8"/>
                </a:cubicBezTo>
                <a:cubicBezTo>
                  <a:pt x="2" y="8"/>
                  <a:pt x="2" y="8"/>
                  <a:pt x="2" y="8"/>
                </a:cubicBezTo>
                <a:cubicBezTo>
                  <a:pt x="3" y="8"/>
                  <a:pt x="5" y="10"/>
                  <a:pt x="5" y="12"/>
                </a:cubicBezTo>
                <a:cubicBezTo>
                  <a:pt x="5" y="33"/>
                  <a:pt x="5" y="33"/>
                  <a:pt x="5" y="33"/>
                </a:cubicBezTo>
                <a:cubicBezTo>
                  <a:pt x="5" y="35"/>
                  <a:pt x="3" y="37"/>
                  <a:pt x="2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273"/>
                  <a:pt x="0" y="273"/>
                  <a:pt x="0" y="273"/>
                </a:cubicBezTo>
                <a:cubicBezTo>
                  <a:pt x="2" y="273"/>
                  <a:pt x="2" y="273"/>
                  <a:pt x="2" y="273"/>
                </a:cubicBezTo>
                <a:cubicBezTo>
                  <a:pt x="3" y="273"/>
                  <a:pt x="5" y="275"/>
                  <a:pt x="5" y="277"/>
                </a:cubicBezTo>
                <a:cubicBezTo>
                  <a:pt x="5" y="298"/>
                  <a:pt x="5" y="298"/>
                  <a:pt x="5" y="298"/>
                </a:cubicBezTo>
                <a:cubicBezTo>
                  <a:pt x="5" y="300"/>
                  <a:pt x="3" y="302"/>
                  <a:pt x="2" y="302"/>
                </a:cubicBezTo>
                <a:cubicBezTo>
                  <a:pt x="0" y="302"/>
                  <a:pt x="0" y="302"/>
                  <a:pt x="0" y="302"/>
                </a:cubicBezTo>
                <a:cubicBezTo>
                  <a:pt x="0" y="308"/>
                  <a:pt x="0" y="308"/>
                  <a:pt x="0" y="308"/>
                </a:cubicBezTo>
                <a:cubicBezTo>
                  <a:pt x="2674" y="308"/>
                  <a:pt x="2674" y="308"/>
                  <a:pt x="2674" y="308"/>
                </a:cubicBezTo>
                <a:cubicBezTo>
                  <a:pt x="2674" y="302"/>
                  <a:pt x="2674" y="302"/>
                  <a:pt x="2674" y="302"/>
                </a:cubicBezTo>
                <a:cubicBezTo>
                  <a:pt x="2672" y="302"/>
                  <a:pt x="2672" y="302"/>
                  <a:pt x="2672" y="302"/>
                </a:cubicBezTo>
                <a:cubicBezTo>
                  <a:pt x="2670" y="302"/>
                  <a:pt x="2669" y="300"/>
                  <a:pt x="2669" y="298"/>
                </a:cubicBezTo>
                <a:cubicBezTo>
                  <a:pt x="2669" y="277"/>
                  <a:pt x="2669" y="277"/>
                  <a:pt x="2669" y="277"/>
                </a:cubicBezTo>
                <a:cubicBezTo>
                  <a:pt x="2669" y="275"/>
                  <a:pt x="2670" y="273"/>
                  <a:pt x="2672" y="273"/>
                </a:cubicBezTo>
                <a:cubicBezTo>
                  <a:pt x="2674" y="273"/>
                  <a:pt x="2674" y="273"/>
                  <a:pt x="2674" y="273"/>
                </a:cubicBezTo>
                <a:cubicBezTo>
                  <a:pt x="2674" y="37"/>
                  <a:pt x="2674" y="37"/>
                  <a:pt x="2674" y="37"/>
                </a:cubicBezTo>
                <a:lnTo>
                  <a:pt x="2672" y="37"/>
                </a:lnTo>
                <a:close/>
                <a:moveTo>
                  <a:pt x="2610" y="12"/>
                </a:moveTo>
                <a:cubicBezTo>
                  <a:pt x="2610" y="10"/>
                  <a:pt x="2611" y="8"/>
                  <a:pt x="2613" y="8"/>
                </a:cubicBezTo>
                <a:cubicBezTo>
                  <a:pt x="2625" y="8"/>
                  <a:pt x="2625" y="8"/>
                  <a:pt x="2625" y="8"/>
                </a:cubicBezTo>
                <a:cubicBezTo>
                  <a:pt x="2627" y="8"/>
                  <a:pt x="2628" y="10"/>
                  <a:pt x="2628" y="12"/>
                </a:cubicBezTo>
                <a:cubicBezTo>
                  <a:pt x="2628" y="33"/>
                  <a:pt x="2628" y="33"/>
                  <a:pt x="2628" y="33"/>
                </a:cubicBezTo>
                <a:cubicBezTo>
                  <a:pt x="2628" y="35"/>
                  <a:pt x="2627" y="37"/>
                  <a:pt x="2625" y="37"/>
                </a:cubicBezTo>
                <a:cubicBezTo>
                  <a:pt x="2613" y="37"/>
                  <a:pt x="2613" y="37"/>
                  <a:pt x="2613" y="37"/>
                </a:cubicBezTo>
                <a:cubicBezTo>
                  <a:pt x="2611" y="37"/>
                  <a:pt x="2610" y="35"/>
                  <a:pt x="2610" y="33"/>
                </a:cubicBezTo>
                <a:lnTo>
                  <a:pt x="2610" y="12"/>
                </a:lnTo>
                <a:close/>
                <a:moveTo>
                  <a:pt x="2581" y="12"/>
                </a:moveTo>
                <a:cubicBezTo>
                  <a:pt x="2581" y="10"/>
                  <a:pt x="2582" y="8"/>
                  <a:pt x="2584" y="8"/>
                </a:cubicBezTo>
                <a:cubicBezTo>
                  <a:pt x="2596" y="8"/>
                  <a:pt x="2596" y="8"/>
                  <a:pt x="2596" y="8"/>
                </a:cubicBezTo>
                <a:cubicBezTo>
                  <a:pt x="2597" y="8"/>
                  <a:pt x="2599" y="10"/>
                  <a:pt x="2599" y="12"/>
                </a:cubicBezTo>
                <a:cubicBezTo>
                  <a:pt x="2599" y="33"/>
                  <a:pt x="2599" y="33"/>
                  <a:pt x="2599" y="33"/>
                </a:cubicBezTo>
                <a:cubicBezTo>
                  <a:pt x="2599" y="35"/>
                  <a:pt x="2597" y="37"/>
                  <a:pt x="2596" y="37"/>
                </a:cubicBezTo>
                <a:cubicBezTo>
                  <a:pt x="2584" y="37"/>
                  <a:pt x="2584" y="37"/>
                  <a:pt x="2584" y="37"/>
                </a:cubicBezTo>
                <a:cubicBezTo>
                  <a:pt x="2582" y="37"/>
                  <a:pt x="2581" y="35"/>
                  <a:pt x="2581" y="33"/>
                </a:cubicBezTo>
                <a:lnTo>
                  <a:pt x="2581" y="12"/>
                </a:lnTo>
                <a:close/>
                <a:moveTo>
                  <a:pt x="2551" y="12"/>
                </a:moveTo>
                <a:cubicBezTo>
                  <a:pt x="2551" y="10"/>
                  <a:pt x="2552" y="8"/>
                  <a:pt x="2554" y="8"/>
                </a:cubicBezTo>
                <a:cubicBezTo>
                  <a:pt x="2566" y="8"/>
                  <a:pt x="2566" y="8"/>
                  <a:pt x="2566" y="8"/>
                </a:cubicBezTo>
                <a:cubicBezTo>
                  <a:pt x="2568" y="8"/>
                  <a:pt x="2569" y="10"/>
                  <a:pt x="2569" y="12"/>
                </a:cubicBezTo>
                <a:cubicBezTo>
                  <a:pt x="2569" y="33"/>
                  <a:pt x="2569" y="33"/>
                  <a:pt x="2569" y="33"/>
                </a:cubicBezTo>
                <a:cubicBezTo>
                  <a:pt x="2569" y="35"/>
                  <a:pt x="2568" y="37"/>
                  <a:pt x="2566" y="37"/>
                </a:cubicBezTo>
                <a:cubicBezTo>
                  <a:pt x="2554" y="37"/>
                  <a:pt x="2554" y="37"/>
                  <a:pt x="2554" y="37"/>
                </a:cubicBezTo>
                <a:cubicBezTo>
                  <a:pt x="2552" y="37"/>
                  <a:pt x="2551" y="35"/>
                  <a:pt x="2551" y="33"/>
                </a:cubicBezTo>
                <a:lnTo>
                  <a:pt x="2551" y="12"/>
                </a:lnTo>
                <a:close/>
                <a:moveTo>
                  <a:pt x="2522" y="12"/>
                </a:moveTo>
                <a:cubicBezTo>
                  <a:pt x="2522" y="10"/>
                  <a:pt x="2523" y="8"/>
                  <a:pt x="2525" y="8"/>
                </a:cubicBezTo>
                <a:cubicBezTo>
                  <a:pt x="2537" y="8"/>
                  <a:pt x="2537" y="8"/>
                  <a:pt x="2537" y="8"/>
                </a:cubicBezTo>
                <a:cubicBezTo>
                  <a:pt x="2538" y="8"/>
                  <a:pt x="2540" y="10"/>
                  <a:pt x="2540" y="12"/>
                </a:cubicBezTo>
                <a:cubicBezTo>
                  <a:pt x="2540" y="33"/>
                  <a:pt x="2540" y="33"/>
                  <a:pt x="2540" y="33"/>
                </a:cubicBezTo>
                <a:cubicBezTo>
                  <a:pt x="2540" y="35"/>
                  <a:pt x="2538" y="37"/>
                  <a:pt x="2537" y="37"/>
                </a:cubicBezTo>
                <a:cubicBezTo>
                  <a:pt x="2525" y="37"/>
                  <a:pt x="2525" y="37"/>
                  <a:pt x="2525" y="37"/>
                </a:cubicBezTo>
                <a:cubicBezTo>
                  <a:pt x="2523" y="37"/>
                  <a:pt x="2522" y="35"/>
                  <a:pt x="2522" y="33"/>
                </a:cubicBezTo>
                <a:lnTo>
                  <a:pt x="2522" y="12"/>
                </a:lnTo>
                <a:close/>
                <a:moveTo>
                  <a:pt x="2492" y="12"/>
                </a:moveTo>
                <a:cubicBezTo>
                  <a:pt x="2492" y="10"/>
                  <a:pt x="2494" y="8"/>
                  <a:pt x="2495" y="8"/>
                </a:cubicBezTo>
                <a:cubicBezTo>
                  <a:pt x="2507" y="8"/>
                  <a:pt x="2507" y="8"/>
                  <a:pt x="2507" y="8"/>
                </a:cubicBezTo>
                <a:cubicBezTo>
                  <a:pt x="2509" y="8"/>
                  <a:pt x="2510" y="10"/>
                  <a:pt x="2510" y="12"/>
                </a:cubicBezTo>
                <a:cubicBezTo>
                  <a:pt x="2510" y="33"/>
                  <a:pt x="2510" y="33"/>
                  <a:pt x="2510" y="33"/>
                </a:cubicBezTo>
                <a:cubicBezTo>
                  <a:pt x="2510" y="35"/>
                  <a:pt x="2509" y="37"/>
                  <a:pt x="2507" y="37"/>
                </a:cubicBezTo>
                <a:cubicBezTo>
                  <a:pt x="2495" y="37"/>
                  <a:pt x="2495" y="37"/>
                  <a:pt x="2495" y="37"/>
                </a:cubicBezTo>
                <a:cubicBezTo>
                  <a:pt x="2494" y="37"/>
                  <a:pt x="2492" y="35"/>
                  <a:pt x="2492" y="33"/>
                </a:cubicBezTo>
                <a:lnTo>
                  <a:pt x="2492" y="12"/>
                </a:lnTo>
                <a:close/>
                <a:moveTo>
                  <a:pt x="2463" y="12"/>
                </a:moveTo>
                <a:cubicBezTo>
                  <a:pt x="2463" y="10"/>
                  <a:pt x="2464" y="8"/>
                  <a:pt x="2466" y="8"/>
                </a:cubicBezTo>
                <a:cubicBezTo>
                  <a:pt x="2478" y="8"/>
                  <a:pt x="2478" y="8"/>
                  <a:pt x="2478" y="8"/>
                </a:cubicBezTo>
                <a:cubicBezTo>
                  <a:pt x="2479" y="8"/>
                  <a:pt x="2481" y="10"/>
                  <a:pt x="2481" y="12"/>
                </a:cubicBezTo>
                <a:cubicBezTo>
                  <a:pt x="2481" y="33"/>
                  <a:pt x="2481" y="33"/>
                  <a:pt x="2481" y="33"/>
                </a:cubicBezTo>
                <a:cubicBezTo>
                  <a:pt x="2481" y="35"/>
                  <a:pt x="2479" y="37"/>
                  <a:pt x="2478" y="37"/>
                </a:cubicBezTo>
                <a:cubicBezTo>
                  <a:pt x="2466" y="37"/>
                  <a:pt x="2466" y="37"/>
                  <a:pt x="2466" y="37"/>
                </a:cubicBezTo>
                <a:cubicBezTo>
                  <a:pt x="2464" y="37"/>
                  <a:pt x="2463" y="35"/>
                  <a:pt x="2463" y="33"/>
                </a:cubicBezTo>
                <a:lnTo>
                  <a:pt x="2463" y="12"/>
                </a:lnTo>
                <a:close/>
                <a:moveTo>
                  <a:pt x="2433" y="12"/>
                </a:moveTo>
                <a:cubicBezTo>
                  <a:pt x="2433" y="10"/>
                  <a:pt x="2435" y="8"/>
                  <a:pt x="2436" y="8"/>
                </a:cubicBezTo>
                <a:cubicBezTo>
                  <a:pt x="2448" y="8"/>
                  <a:pt x="2448" y="8"/>
                  <a:pt x="2448" y="8"/>
                </a:cubicBezTo>
                <a:cubicBezTo>
                  <a:pt x="2450" y="8"/>
                  <a:pt x="2451" y="10"/>
                  <a:pt x="2451" y="12"/>
                </a:cubicBezTo>
                <a:cubicBezTo>
                  <a:pt x="2451" y="33"/>
                  <a:pt x="2451" y="33"/>
                  <a:pt x="2451" y="33"/>
                </a:cubicBezTo>
                <a:cubicBezTo>
                  <a:pt x="2451" y="35"/>
                  <a:pt x="2450" y="37"/>
                  <a:pt x="2448" y="37"/>
                </a:cubicBezTo>
                <a:cubicBezTo>
                  <a:pt x="2436" y="37"/>
                  <a:pt x="2436" y="37"/>
                  <a:pt x="2436" y="37"/>
                </a:cubicBezTo>
                <a:cubicBezTo>
                  <a:pt x="2435" y="37"/>
                  <a:pt x="2433" y="35"/>
                  <a:pt x="2433" y="33"/>
                </a:cubicBezTo>
                <a:lnTo>
                  <a:pt x="2433" y="12"/>
                </a:lnTo>
                <a:close/>
                <a:moveTo>
                  <a:pt x="2404" y="12"/>
                </a:moveTo>
                <a:cubicBezTo>
                  <a:pt x="2404" y="10"/>
                  <a:pt x="2405" y="8"/>
                  <a:pt x="2407" y="8"/>
                </a:cubicBezTo>
                <a:cubicBezTo>
                  <a:pt x="2419" y="8"/>
                  <a:pt x="2419" y="8"/>
                  <a:pt x="2419" y="8"/>
                </a:cubicBezTo>
                <a:cubicBezTo>
                  <a:pt x="2420" y="8"/>
                  <a:pt x="2422" y="10"/>
                  <a:pt x="2422" y="12"/>
                </a:cubicBezTo>
                <a:cubicBezTo>
                  <a:pt x="2422" y="33"/>
                  <a:pt x="2422" y="33"/>
                  <a:pt x="2422" y="33"/>
                </a:cubicBezTo>
                <a:cubicBezTo>
                  <a:pt x="2422" y="35"/>
                  <a:pt x="2420" y="37"/>
                  <a:pt x="2419" y="37"/>
                </a:cubicBezTo>
                <a:cubicBezTo>
                  <a:pt x="2407" y="37"/>
                  <a:pt x="2407" y="37"/>
                  <a:pt x="2407" y="37"/>
                </a:cubicBezTo>
                <a:cubicBezTo>
                  <a:pt x="2405" y="37"/>
                  <a:pt x="2404" y="35"/>
                  <a:pt x="2404" y="33"/>
                </a:cubicBezTo>
                <a:lnTo>
                  <a:pt x="2404" y="12"/>
                </a:lnTo>
                <a:close/>
                <a:moveTo>
                  <a:pt x="2374" y="12"/>
                </a:moveTo>
                <a:cubicBezTo>
                  <a:pt x="2374" y="10"/>
                  <a:pt x="2376" y="8"/>
                  <a:pt x="2377" y="8"/>
                </a:cubicBezTo>
                <a:cubicBezTo>
                  <a:pt x="2389" y="8"/>
                  <a:pt x="2389" y="8"/>
                  <a:pt x="2389" y="8"/>
                </a:cubicBezTo>
                <a:cubicBezTo>
                  <a:pt x="2391" y="8"/>
                  <a:pt x="2392" y="10"/>
                  <a:pt x="2392" y="12"/>
                </a:cubicBezTo>
                <a:cubicBezTo>
                  <a:pt x="2392" y="33"/>
                  <a:pt x="2392" y="33"/>
                  <a:pt x="2392" y="33"/>
                </a:cubicBezTo>
                <a:cubicBezTo>
                  <a:pt x="2392" y="35"/>
                  <a:pt x="2391" y="37"/>
                  <a:pt x="2389" y="37"/>
                </a:cubicBezTo>
                <a:cubicBezTo>
                  <a:pt x="2377" y="37"/>
                  <a:pt x="2377" y="37"/>
                  <a:pt x="2377" y="37"/>
                </a:cubicBezTo>
                <a:cubicBezTo>
                  <a:pt x="2376" y="37"/>
                  <a:pt x="2374" y="35"/>
                  <a:pt x="2374" y="33"/>
                </a:cubicBezTo>
                <a:lnTo>
                  <a:pt x="2374" y="12"/>
                </a:lnTo>
                <a:close/>
                <a:moveTo>
                  <a:pt x="2345" y="12"/>
                </a:moveTo>
                <a:cubicBezTo>
                  <a:pt x="2345" y="10"/>
                  <a:pt x="2346" y="8"/>
                  <a:pt x="2348" y="8"/>
                </a:cubicBezTo>
                <a:cubicBezTo>
                  <a:pt x="2360" y="8"/>
                  <a:pt x="2360" y="8"/>
                  <a:pt x="2360" y="8"/>
                </a:cubicBezTo>
                <a:cubicBezTo>
                  <a:pt x="2362" y="8"/>
                  <a:pt x="2363" y="10"/>
                  <a:pt x="2363" y="12"/>
                </a:cubicBezTo>
                <a:cubicBezTo>
                  <a:pt x="2363" y="33"/>
                  <a:pt x="2363" y="33"/>
                  <a:pt x="2363" y="33"/>
                </a:cubicBezTo>
                <a:cubicBezTo>
                  <a:pt x="2363" y="35"/>
                  <a:pt x="2362" y="37"/>
                  <a:pt x="2360" y="37"/>
                </a:cubicBezTo>
                <a:cubicBezTo>
                  <a:pt x="2348" y="37"/>
                  <a:pt x="2348" y="37"/>
                  <a:pt x="2348" y="37"/>
                </a:cubicBezTo>
                <a:cubicBezTo>
                  <a:pt x="2346" y="37"/>
                  <a:pt x="2345" y="35"/>
                  <a:pt x="2345" y="33"/>
                </a:cubicBezTo>
                <a:lnTo>
                  <a:pt x="2345" y="12"/>
                </a:lnTo>
                <a:close/>
                <a:moveTo>
                  <a:pt x="2256" y="12"/>
                </a:moveTo>
                <a:cubicBezTo>
                  <a:pt x="2256" y="10"/>
                  <a:pt x="2258" y="8"/>
                  <a:pt x="2259" y="8"/>
                </a:cubicBezTo>
                <a:cubicBezTo>
                  <a:pt x="2271" y="8"/>
                  <a:pt x="2271" y="8"/>
                  <a:pt x="2271" y="8"/>
                </a:cubicBezTo>
                <a:cubicBezTo>
                  <a:pt x="2273" y="8"/>
                  <a:pt x="2274" y="10"/>
                  <a:pt x="2274" y="12"/>
                </a:cubicBezTo>
                <a:cubicBezTo>
                  <a:pt x="2274" y="33"/>
                  <a:pt x="2274" y="33"/>
                  <a:pt x="2274" y="33"/>
                </a:cubicBezTo>
                <a:cubicBezTo>
                  <a:pt x="2274" y="35"/>
                  <a:pt x="2273" y="37"/>
                  <a:pt x="2271" y="37"/>
                </a:cubicBezTo>
                <a:cubicBezTo>
                  <a:pt x="2259" y="37"/>
                  <a:pt x="2259" y="37"/>
                  <a:pt x="2259" y="37"/>
                </a:cubicBezTo>
                <a:cubicBezTo>
                  <a:pt x="2258" y="37"/>
                  <a:pt x="2256" y="35"/>
                  <a:pt x="2256" y="33"/>
                </a:cubicBezTo>
                <a:lnTo>
                  <a:pt x="2256" y="12"/>
                </a:lnTo>
                <a:close/>
                <a:moveTo>
                  <a:pt x="2227" y="12"/>
                </a:moveTo>
                <a:cubicBezTo>
                  <a:pt x="2227" y="10"/>
                  <a:pt x="2228" y="8"/>
                  <a:pt x="2230" y="8"/>
                </a:cubicBezTo>
                <a:cubicBezTo>
                  <a:pt x="2242" y="8"/>
                  <a:pt x="2242" y="8"/>
                  <a:pt x="2242" y="8"/>
                </a:cubicBezTo>
                <a:cubicBezTo>
                  <a:pt x="2244" y="8"/>
                  <a:pt x="2245" y="10"/>
                  <a:pt x="2245" y="12"/>
                </a:cubicBezTo>
                <a:cubicBezTo>
                  <a:pt x="2245" y="33"/>
                  <a:pt x="2245" y="33"/>
                  <a:pt x="2245" y="33"/>
                </a:cubicBezTo>
                <a:cubicBezTo>
                  <a:pt x="2245" y="35"/>
                  <a:pt x="2244" y="37"/>
                  <a:pt x="2242" y="37"/>
                </a:cubicBezTo>
                <a:cubicBezTo>
                  <a:pt x="2230" y="37"/>
                  <a:pt x="2230" y="37"/>
                  <a:pt x="2230" y="37"/>
                </a:cubicBezTo>
                <a:cubicBezTo>
                  <a:pt x="2228" y="37"/>
                  <a:pt x="2227" y="35"/>
                  <a:pt x="2227" y="33"/>
                </a:cubicBezTo>
                <a:lnTo>
                  <a:pt x="2227" y="12"/>
                </a:lnTo>
                <a:close/>
                <a:moveTo>
                  <a:pt x="2197" y="12"/>
                </a:moveTo>
                <a:cubicBezTo>
                  <a:pt x="2197" y="10"/>
                  <a:pt x="2199" y="8"/>
                  <a:pt x="2200" y="8"/>
                </a:cubicBezTo>
                <a:cubicBezTo>
                  <a:pt x="2212" y="8"/>
                  <a:pt x="2212" y="8"/>
                  <a:pt x="2212" y="8"/>
                </a:cubicBezTo>
                <a:cubicBezTo>
                  <a:pt x="2214" y="8"/>
                  <a:pt x="2216" y="10"/>
                  <a:pt x="2216" y="12"/>
                </a:cubicBezTo>
                <a:cubicBezTo>
                  <a:pt x="2216" y="33"/>
                  <a:pt x="2216" y="33"/>
                  <a:pt x="2216" y="33"/>
                </a:cubicBezTo>
                <a:cubicBezTo>
                  <a:pt x="2216" y="35"/>
                  <a:pt x="2214" y="37"/>
                  <a:pt x="2212" y="37"/>
                </a:cubicBezTo>
                <a:cubicBezTo>
                  <a:pt x="2200" y="37"/>
                  <a:pt x="2200" y="37"/>
                  <a:pt x="2200" y="37"/>
                </a:cubicBezTo>
                <a:cubicBezTo>
                  <a:pt x="2199" y="37"/>
                  <a:pt x="2197" y="35"/>
                  <a:pt x="2197" y="33"/>
                </a:cubicBezTo>
                <a:lnTo>
                  <a:pt x="2197" y="12"/>
                </a:lnTo>
                <a:close/>
                <a:moveTo>
                  <a:pt x="2168" y="12"/>
                </a:moveTo>
                <a:cubicBezTo>
                  <a:pt x="2168" y="10"/>
                  <a:pt x="2169" y="8"/>
                  <a:pt x="2171" y="8"/>
                </a:cubicBezTo>
                <a:cubicBezTo>
                  <a:pt x="2183" y="8"/>
                  <a:pt x="2183" y="8"/>
                  <a:pt x="2183" y="8"/>
                </a:cubicBezTo>
                <a:cubicBezTo>
                  <a:pt x="2185" y="8"/>
                  <a:pt x="2186" y="10"/>
                  <a:pt x="2186" y="12"/>
                </a:cubicBezTo>
                <a:cubicBezTo>
                  <a:pt x="2186" y="33"/>
                  <a:pt x="2186" y="33"/>
                  <a:pt x="2186" y="33"/>
                </a:cubicBezTo>
                <a:cubicBezTo>
                  <a:pt x="2186" y="35"/>
                  <a:pt x="2185" y="37"/>
                  <a:pt x="2183" y="37"/>
                </a:cubicBezTo>
                <a:cubicBezTo>
                  <a:pt x="2171" y="37"/>
                  <a:pt x="2171" y="37"/>
                  <a:pt x="2171" y="37"/>
                </a:cubicBezTo>
                <a:cubicBezTo>
                  <a:pt x="2169" y="37"/>
                  <a:pt x="2168" y="35"/>
                  <a:pt x="2168" y="33"/>
                </a:cubicBezTo>
                <a:lnTo>
                  <a:pt x="2168" y="12"/>
                </a:lnTo>
                <a:close/>
                <a:moveTo>
                  <a:pt x="2138" y="12"/>
                </a:moveTo>
                <a:cubicBezTo>
                  <a:pt x="2138" y="10"/>
                  <a:pt x="2140" y="8"/>
                  <a:pt x="2141" y="8"/>
                </a:cubicBezTo>
                <a:cubicBezTo>
                  <a:pt x="2154" y="8"/>
                  <a:pt x="2154" y="8"/>
                  <a:pt x="2154" y="8"/>
                </a:cubicBezTo>
                <a:cubicBezTo>
                  <a:pt x="2155" y="8"/>
                  <a:pt x="2157" y="10"/>
                  <a:pt x="2157" y="12"/>
                </a:cubicBezTo>
                <a:cubicBezTo>
                  <a:pt x="2157" y="33"/>
                  <a:pt x="2157" y="33"/>
                  <a:pt x="2157" y="33"/>
                </a:cubicBezTo>
                <a:cubicBezTo>
                  <a:pt x="2157" y="35"/>
                  <a:pt x="2155" y="37"/>
                  <a:pt x="2154" y="37"/>
                </a:cubicBezTo>
                <a:cubicBezTo>
                  <a:pt x="2141" y="37"/>
                  <a:pt x="2141" y="37"/>
                  <a:pt x="2141" y="37"/>
                </a:cubicBezTo>
                <a:cubicBezTo>
                  <a:pt x="2140" y="37"/>
                  <a:pt x="2138" y="35"/>
                  <a:pt x="2138" y="33"/>
                </a:cubicBezTo>
                <a:lnTo>
                  <a:pt x="2138" y="12"/>
                </a:lnTo>
                <a:close/>
                <a:moveTo>
                  <a:pt x="2109" y="12"/>
                </a:moveTo>
                <a:cubicBezTo>
                  <a:pt x="2109" y="10"/>
                  <a:pt x="2110" y="8"/>
                  <a:pt x="2112" y="8"/>
                </a:cubicBezTo>
                <a:cubicBezTo>
                  <a:pt x="2124" y="8"/>
                  <a:pt x="2124" y="8"/>
                  <a:pt x="2124" y="8"/>
                </a:cubicBezTo>
                <a:cubicBezTo>
                  <a:pt x="2126" y="8"/>
                  <a:pt x="2127" y="10"/>
                  <a:pt x="2127" y="12"/>
                </a:cubicBezTo>
                <a:cubicBezTo>
                  <a:pt x="2127" y="33"/>
                  <a:pt x="2127" y="33"/>
                  <a:pt x="2127" y="33"/>
                </a:cubicBezTo>
                <a:cubicBezTo>
                  <a:pt x="2127" y="35"/>
                  <a:pt x="2126" y="37"/>
                  <a:pt x="2124" y="37"/>
                </a:cubicBezTo>
                <a:cubicBezTo>
                  <a:pt x="2112" y="37"/>
                  <a:pt x="2112" y="37"/>
                  <a:pt x="2112" y="37"/>
                </a:cubicBezTo>
                <a:cubicBezTo>
                  <a:pt x="2110" y="37"/>
                  <a:pt x="2109" y="35"/>
                  <a:pt x="2109" y="33"/>
                </a:cubicBezTo>
                <a:lnTo>
                  <a:pt x="2109" y="12"/>
                </a:lnTo>
                <a:close/>
                <a:moveTo>
                  <a:pt x="2079" y="12"/>
                </a:moveTo>
                <a:cubicBezTo>
                  <a:pt x="2079" y="10"/>
                  <a:pt x="2081" y="8"/>
                  <a:pt x="2083" y="8"/>
                </a:cubicBezTo>
                <a:cubicBezTo>
                  <a:pt x="2095" y="8"/>
                  <a:pt x="2095" y="8"/>
                  <a:pt x="2095" y="8"/>
                </a:cubicBezTo>
                <a:cubicBezTo>
                  <a:pt x="2096" y="8"/>
                  <a:pt x="2098" y="10"/>
                  <a:pt x="2098" y="12"/>
                </a:cubicBezTo>
                <a:cubicBezTo>
                  <a:pt x="2098" y="33"/>
                  <a:pt x="2098" y="33"/>
                  <a:pt x="2098" y="33"/>
                </a:cubicBezTo>
                <a:cubicBezTo>
                  <a:pt x="2098" y="35"/>
                  <a:pt x="2096" y="37"/>
                  <a:pt x="2095" y="37"/>
                </a:cubicBezTo>
                <a:cubicBezTo>
                  <a:pt x="2083" y="37"/>
                  <a:pt x="2083" y="37"/>
                  <a:pt x="2083" y="37"/>
                </a:cubicBezTo>
                <a:cubicBezTo>
                  <a:pt x="2081" y="37"/>
                  <a:pt x="2079" y="35"/>
                  <a:pt x="2079" y="33"/>
                </a:cubicBezTo>
                <a:lnTo>
                  <a:pt x="2079" y="12"/>
                </a:lnTo>
                <a:close/>
                <a:moveTo>
                  <a:pt x="2050" y="12"/>
                </a:moveTo>
                <a:cubicBezTo>
                  <a:pt x="2050" y="10"/>
                  <a:pt x="2051" y="8"/>
                  <a:pt x="2053" y="8"/>
                </a:cubicBezTo>
                <a:cubicBezTo>
                  <a:pt x="2065" y="8"/>
                  <a:pt x="2065" y="8"/>
                  <a:pt x="2065" y="8"/>
                </a:cubicBezTo>
                <a:cubicBezTo>
                  <a:pt x="2067" y="8"/>
                  <a:pt x="2068" y="10"/>
                  <a:pt x="2068" y="12"/>
                </a:cubicBezTo>
                <a:cubicBezTo>
                  <a:pt x="2068" y="33"/>
                  <a:pt x="2068" y="33"/>
                  <a:pt x="2068" y="33"/>
                </a:cubicBezTo>
                <a:cubicBezTo>
                  <a:pt x="2068" y="35"/>
                  <a:pt x="2067" y="37"/>
                  <a:pt x="2065" y="37"/>
                </a:cubicBezTo>
                <a:cubicBezTo>
                  <a:pt x="2053" y="37"/>
                  <a:pt x="2053" y="37"/>
                  <a:pt x="2053" y="37"/>
                </a:cubicBezTo>
                <a:cubicBezTo>
                  <a:pt x="2051" y="37"/>
                  <a:pt x="2050" y="35"/>
                  <a:pt x="2050" y="33"/>
                </a:cubicBezTo>
                <a:lnTo>
                  <a:pt x="2050" y="12"/>
                </a:lnTo>
                <a:close/>
                <a:moveTo>
                  <a:pt x="2021" y="12"/>
                </a:moveTo>
                <a:cubicBezTo>
                  <a:pt x="2021" y="10"/>
                  <a:pt x="2022" y="8"/>
                  <a:pt x="2024" y="8"/>
                </a:cubicBezTo>
                <a:cubicBezTo>
                  <a:pt x="2036" y="8"/>
                  <a:pt x="2036" y="8"/>
                  <a:pt x="2036" y="8"/>
                </a:cubicBezTo>
                <a:cubicBezTo>
                  <a:pt x="2037" y="8"/>
                  <a:pt x="2039" y="10"/>
                  <a:pt x="2039" y="12"/>
                </a:cubicBezTo>
                <a:cubicBezTo>
                  <a:pt x="2039" y="33"/>
                  <a:pt x="2039" y="33"/>
                  <a:pt x="2039" y="33"/>
                </a:cubicBezTo>
                <a:cubicBezTo>
                  <a:pt x="2039" y="35"/>
                  <a:pt x="2037" y="37"/>
                  <a:pt x="2036" y="37"/>
                </a:cubicBezTo>
                <a:cubicBezTo>
                  <a:pt x="2024" y="37"/>
                  <a:pt x="2024" y="37"/>
                  <a:pt x="2024" y="37"/>
                </a:cubicBezTo>
                <a:cubicBezTo>
                  <a:pt x="2022" y="37"/>
                  <a:pt x="2021" y="35"/>
                  <a:pt x="2021" y="33"/>
                </a:cubicBezTo>
                <a:lnTo>
                  <a:pt x="2021" y="12"/>
                </a:lnTo>
                <a:close/>
                <a:moveTo>
                  <a:pt x="1932" y="12"/>
                </a:moveTo>
                <a:cubicBezTo>
                  <a:pt x="1932" y="10"/>
                  <a:pt x="1933" y="8"/>
                  <a:pt x="1935" y="8"/>
                </a:cubicBezTo>
                <a:cubicBezTo>
                  <a:pt x="1947" y="8"/>
                  <a:pt x="1947" y="8"/>
                  <a:pt x="1947" y="8"/>
                </a:cubicBezTo>
                <a:cubicBezTo>
                  <a:pt x="1949" y="8"/>
                  <a:pt x="1950" y="10"/>
                  <a:pt x="1950" y="12"/>
                </a:cubicBezTo>
                <a:cubicBezTo>
                  <a:pt x="1950" y="33"/>
                  <a:pt x="1950" y="33"/>
                  <a:pt x="1950" y="33"/>
                </a:cubicBezTo>
                <a:cubicBezTo>
                  <a:pt x="1950" y="35"/>
                  <a:pt x="1949" y="37"/>
                  <a:pt x="1947" y="37"/>
                </a:cubicBezTo>
                <a:cubicBezTo>
                  <a:pt x="1935" y="37"/>
                  <a:pt x="1935" y="37"/>
                  <a:pt x="1935" y="37"/>
                </a:cubicBezTo>
                <a:cubicBezTo>
                  <a:pt x="1933" y="37"/>
                  <a:pt x="1932" y="35"/>
                  <a:pt x="1932" y="33"/>
                </a:cubicBezTo>
                <a:lnTo>
                  <a:pt x="1932" y="12"/>
                </a:lnTo>
                <a:close/>
                <a:moveTo>
                  <a:pt x="1903" y="12"/>
                </a:moveTo>
                <a:cubicBezTo>
                  <a:pt x="1903" y="10"/>
                  <a:pt x="1904" y="8"/>
                  <a:pt x="1906" y="8"/>
                </a:cubicBezTo>
                <a:cubicBezTo>
                  <a:pt x="1918" y="8"/>
                  <a:pt x="1918" y="8"/>
                  <a:pt x="1918" y="8"/>
                </a:cubicBezTo>
                <a:cubicBezTo>
                  <a:pt x="1919" y="8"/>
                  <a:pt x="1921" y="10"/>
                  <a:pt x="1921" y="12"/>
                </a:cubicBezTo>
                <a:cubicBezTo>
                  <a:pt x="1921" y="33"/>
                  <a:pt x="1921" y="33"/>
                  <a:pt x="1921" y="33"/>
                </a:cubicBezTo>
                <a:cubicBezTo>
                  <a:pt x="1921" y="35"/>
                  <a:pt x="1919" y="37"/>
                  <a:pt x="1918" y="37"/>
                </a:cubicBezTo>
                <a:cubicBezTo>
                  <a:pt x="1906" y="37"/>
                  <a:pt x="1906" y="37"/>
                  <a:pt x="1906" y="37"/>
                </a:cubicBezTo>
                <a:cubicBezTo>
                  <a:pt x="1904" y="37"/>
                  <a:pt x="1903" y="35"/>
                  <a:pt x="1903" y="33"/>
                </a:cubicBezTo>
                <a:lnTo>
                  <a:pt x="1903" y="12"/>
                </a:lnTo>
                <a:close/>
                <a:moveTo>
                  <a:pt x="1873" y="12"/>
                </a:moveTo>
                <a:cubicBezTo>
                  <a:pt x="1873" y="10"/>
                  <a:pt x="1875" y="8"/>
                  <a:pt x="1876" y="8"/>
                </a:cubicBezTo>
                <a:cubicBezTo>
                  <a:pt x="1888" y="8"/>
                  <a:pt x="1888" y="8"/>
                  <a:pt x="1888" y="8"/>
                </a:cubicBezTo>
                <a:cubicBezTo>
                  <a:pt x="1890" y="8"/>
                  <a:pt x="1891" y="10"/>
                  <a:pt x="1891" y="12"/>
                </a:cubicBezTo>
                <a:cubicBezTo>
                  <a:pt x="1891" y="33"/>
                  <a:pt x="1891" y="33"/>
                  <a:pt x="1891" y="33"/>
                </a:cubicBezTo>
                <a:cubicBezTo>
                  <a:pt x="1891" y="35"/>
                  <a:pt x="1890" y="37"/>
                  <a:pt x="1888" y="37"/>
                </a:cubicBezTo>
                <a:cubicBezTo>
                  <a:pt x="1876" y="37"/>
                  <a:pt x="1876" y="37"/>
                  <a:pt x="1876" y="37"/>
                </a:cubicBezTo>
                <a:cubicBezTo>
                  <a:pt x="1875" y="37"/>
                  <a:pt x="1873" y="35"/>
                  <a:pt x="1873" y="33"/>
                </a:cubicBezTo>
                <a:lnTo>
                  <a:pt x="1873" y="12"/>
                </a:lnTo>
                <a:close/>
                <a:moveTo>
                  <a:pt x="1844" y="12"/>
                </a:moveTo>
                <a:cubicBezTo>
                  <a:pt x="1844" y="10"/>
                  <a:pt x="1845" y="8"/>
                  <a:pt x="1847" y="8"/>
                </a:cubicBezTo>
                <a:cubicBezTo>
                  <a:pt x="1859" y="8"/>
                  <a:pt x="1859" y="8"/>
                  <a:pt x="1859" y="8"/>
                </a:cubicBezTo>
                <a:cubicBezTo>
                  <a:pt x="1860" y="8"/>
                  <a:pt x="1862" y="10"/>
                  <a:pt x="1862" y="12"/>
                </a:cubicBezTo>
                <a:cubicBezTo>
                  <a:pt x="1862" y="33"/>
                  <a:pt x="1862" y="33"/>
                  <a:pt x="1862" y="33"/>
                </a:cubicBezTo>
                <a:cubicBezTo>
                  <a:pt x="1862" y="35"/>
                  <a:pt x="1860" y="37"/>
                  <a:pt x="1859" y="37"/>
                </a:cubicBezTo>
                <a:cubicBezTo>
                  <a:pt x="1847" y="37"/>
                  <a:pt x="1847" y="37"/>
                  <a:pt x="1847" y="37"/>
                </a:cubicBezTo>
                <a:cubicBezTo>
                  <a:pt x="1845" y="37"/>
                  <a:pt x="1844" y="35"/>
                  <a:pt x="1844" y="33"/>
                </a:cubicBezTo>
                <a:lnTo>
                  <a:pt x="1844" y="12"/>
                </a:lnTo>
                <a:close/>
                <a:moveTo>
                  <a:pt x="1814" y="12"/>
                </a:moveTo>
                <a:cubicBezTo>
                  <a:pt x="1814" y="10"/>
                  <a:pt x="1816" y="8"/>
                  <a:pt x="1817" y="8"/>
                </a:cubicBezTo>
                <a:cubicBezTo>
                  <a:pt x="1829" y="8"/>
                  <a:pt x="1829" y="8"/>
                  <a:pt x="1829" y="8"/>
                </a:cubicBezTo>
                <a:cubicBezTo>
                  <a:pt x="1831" y="8"/>
                  <a:pt x="1832" y="10"/>
                  <a:pt x="1832" y="12"/>
                </a:cubicBezTo>
                <a:cubicBezTo>
                  <a:pt x="1832" y="33"/>
                  <a:pt x="1832" y="33"/>
                  <a:pt x="1832" y="33"/>
                </a:cubicBezTo>
                <a:cubicBezTo>
                  <a:pt x="1832" y="35"/>
                  <a:pt x="1831" y="37"/>
                  <a:pt x="1829" y="37"/>
                </a:cubicBezTo>
                <a:cubicBezTo>
                  <a:pt x="1817" y="37"/>
                  <a:pt x="1817" y="37"/>
                  <a:pt x="1817" y="37"/>
                </a:cubicBezTo>
                <a:cubicBezTo>
                  <a:pt x="1816" y="37"/>
                  <a:pt x="1814" y="35"/>
                  <a:pt x="1814" y="33"/>
                </a:cubicBezTo>
                <a:lnTo>
                  <a:pt x="1814" y="12"/>
                </a:lnTo>
                <a:close/>
                <a:moveTo>
                  <a:pt x="1785" y="12"/>
                </a:moveTo>
                <a:cubicBezTo>
                  <a:pt x="1785" y="10"/>
                  <a:pt x="1786" y="8"/>
                  <a:pt x="1788" y="8"/>
                </a:cubicBezTo>
                <a:cubicBezTo>
                  <a:pt x="1800" y="8"/>
                  <a:pt x="1800" y="8"/>
                  <a:pt x="1800" y="8"/>
                </a:cubicBezTo>
                <a:cubicBezTo>
                  <a:pt x="1801" y="8"/>
                  <a:pt x="1803" y="10"/>
                  <a:pt x="1803" y="12"/>
                </a:cubicBezTo>
                <a:cubicBezTo>
                  <a:pt x="1803" y="33"/>
                  <a:pt x="1803" y="33"/>
                  <a:pt x="1803" y="33"/>
                </a:cubicBezTo>
                <a:cubicBezTo>
                  <a:pt x="1803" y="35"/>
                  <a:pt x="1801" y="37"/>
                  <a:pt x="1800" y="37"/>
                </a:cubicBezTo>
                <a:cubicBezTo>
                  <a:pt x="1788" y="37"/>
                  <a:pt x="1788" y="37"/>
                  <a:pt x="1788" y="37"/>
                </a:cubicBezTo>
                <a:cubicBezTo>
                  <a:pt x="1786" y="37"/>
                  <a:pt x="1785" y="35"/>
                  <a:pt x="1785" y="33"/>
                </a:cubicBezTo>
                <a:lnTo>
                  <a:pt x="1785" y="12"/>
                </a:lnTo>
                <a:close/>
                <a:moveTo>
                  <a:pt x="1755" y="12"/>
                </a:moveTo>
                <a:cubicBezTo>
                  <a:pt x="1755" y="10"/>
                  <a:pt x="1757" y="8"/>
                  <a:pt x="1758" y="8"/>
                </a:cubicBezTo>
                <a:cubicBezTo>
                  <a:pt x="1770" y="8"/>
                  <a:pt x="1770" y="8"/>
                  <a:pt x="1770" y="8"/>
                </a:cubicBezTo>
                <a:cubicBezTo>
                  <a:pt x="1772" y="8"/>
                  <a:pt x="1773" y="10"/>
                  <a:pt x="1773" y="12"/>
                </a:cubicBezTo>
                <a:cubicBezTo>
                  <a:pt x="1773" y="33"/>
                  <a:pt x="1773" y="33"/>
                  <a:pt x="1773" y="33"/>
                </a:cubicBezTo>
                <a:cubicBezTo>
                  <a:pt x="1773" y="35"/>
                  <a:pt x="1772" y="37"/>
                  <a:pt x="1770" y="37"/>
                </a:cubicBezTo>
                <a:cubicBezTo>
                  <a:pt x="1758" y="37"/>
                  <a:pt x="1758" y="37"/>
                  <a:pt x="1758" y="37"/>
                </a:cubicBezTo>
                <a:cubicBezTo>
                  <a:pt x="1757" y="37"/>
                  <a:pt x="1755" y="35"/>
                  <a:pt x="1755" y="33"/>
                </a:cubicBezTo>
                <a:lnTo>
                  <a:pt x="1755" y="12"/>
                </a:lnTo>
                <a:close/>
                <a:moveTo>
                  <a:pt x="1726" y="12"/>
                </a:moveTo>
                <a:cubicBezTo>
                  <a:pt x="1726" y="10"/>
                  <a:pt x="1727" y="8"/>
                  <a:pt x="1729" y="8"/>
                </a:cubicBezTo>
                <a:cubicBezTo>
                  <a:pt x="1741" y="8"/>
                  <a:pt x="1741" y="8"/>
                  <a:pt x="1741" y="8"/>
                </a:cubicBezTo>
                <a:cubicBezTo>
                  <a:pt x="1743" y="8"/>
                  <a:pt x="1744" y="10"/>
                  <a:pt x="1744" y="12"/>
                </a:cubicBezTo>
                <a:cubicBezTo>
                  <a:pt x="1744" y="33"/>
                  <a:pt x="1744" y="33"/>
                  <a:pt x="1744" y="33"/>
                </a:cubicBezTo>
                <a:cubicBezTo>
                  <a:pt x="1744" y="35"/>
                  <a:pt x="1743" y="37"/>
                  <a:pt x="1741" y="37"/>
                </a:cubicBezTo>
                <a:cubicBezTo>
                  <a:pt x="1729" y="37"/>
                  <a:pt x="1729" y="37"/>
                  <a:pt x="1729" y="37"/>
                </a:cubicBezTo>
                <a:cubicBezTo>
                  <a:pt x="1727" y="37"/>
                  <a:pt x="1726" y="35"/>
                  <a:pt x="1726" y="33"/>
                </a:cubicBezTo>
                <a:lnTo>
                  <a:pt x="1726" y="12"/>
                </a:lnTo>
                <a:close/>
                <a:moveTo>
                  <a:pt x="1696" y="12"/>
                </a:moveTo>
                <a:cubicBezTo>
                  <a:pt x="1696" y="10"/>
                  <a:pt x="1698" y="8"/>
                  <a:pt x="1699" y="8"/>
                </a:cubicBezTo>
                <a:cubicBezTo>
                  <a:pt x="1711" y="8"/>
                  <a:pt x="1711" y="8"/>
                  <a:pt x="1711" y="8"/>
                </a:cubicBezTo>
                <a:cubicBezTo>
                  <a:pt x="1713" y="8"/>
                  <a:pt x="1714" y="10"/>
                  <a:pt x="1714" y="12"/>
                </a:cubicBezTo>
                <a:cubicBezTo>
                  <a:pt x="1714" y="33"/>
                  <a:pt x="1714" y="33"/>
                  <a:pt x="1714" y="33"/>
                </a:cubicBezTo>
                <a:cubicBezTo>
                  <a:pt x="1714" y="35"/>
                  <a:pt x="1713" y="37"/>
                  <a:pt x="1711" y="37"/>
                </a:cubicBezTo>
                <a:cubicBezTo>
                  <a:pt x="1699" y="37"/>
                  <a:pt x="1699" y="37"/>
                  <a:pt x="1699" y="37"/>
                </a:cubicBezTo>
                <a:cubicBezTo>
                  <a:pt x="1698" y="37"/>
                  <a:pt x="1696" y="35"/>
                  <a:pt x="1696" y="33"/>
                </a:cubicBezTo>
                <a:lnTo>
                  <a:pt x="1696" y="12"/>
                </a:lnTo>
                <a:close/>
                <a:moveTo>
                  <a:pt x="1608" y="12"/>
                </a:moveTo>
                <a:cubicBezTo>
                  <a:pt x="1608" y="10"/>
                  <a:pt x="1609" y="8"/>
                  <a:pt x="1611" y="8"/>
                </a:cubicBezTo>
                <a:cubicBezTo>
                  <a:pt x="1623" y="8"/>
                  <a:pt x="1623" y="8"/>
                  <a:pt x="1623" y="8"/>
                </a:cubicBezTo>
                <a:cubicBezTo>
                  <a:pt x="1625" y="8"/>
                  <a:pt x="1626" y="10"/>
                  <a:pt x="1626" y="12"/>
                </a:cubicBezTo>
                <a:cubicBezTo>
                  <a:pt x="1626" y="33"/>
                  <a:pt x="1626" y="33"/>
                  <a:pt x="1626" y="33"/>
                </a:cubicBezTo>
                <a:cubicBezTo>
                  <a:pt x="1626" y="35"/>
                  <a:pt x="1625" y="37"/>
                  <a:pt x="1623" y="37"/>
                </a:cubicBezTo>
                <a:cubicBezTo>
                  <a:pt x="1611" y="37"/>
                  <a:pt x="1611" y="37"/>
                  <a:pt x="1611" y="37"/>
                </a:cubicBezTo>
                <a:cubicBezTo>
                  <a:pt x="1609" y="37"/>
                  <a:pt x="1608" y="35"/>
                  <a:pt x="1608" y="33"/>
                </a:cubicBezTo>
                <a:lnTo>
                  <a:pt x="1608" y="12"/>
                </a:lnTo>
                <a:close/>
                <a:moveTo>
                  <a:pt x="1578" y="12"/>
                </a:moveTo>
                <a:cubicBezTo>
                  <a:pt x="1578" y="10"/>
                  <a:pt x="1580" y="8"/>
                  <a:pt x="1581" y="8"/>
                </a:cubicBezTo>
                <a:cubicBezTo>
                  <a:pt x="1593" y="8"/>
                  <a:pt x="1593" y="8"/>
                  <a:pt x="1593" y="8"/>
                </a:cubicBezTo>
                <a:cubicBezTo>
                  <a:pt x="1595" y="8"/>
                  <a:pt x="1596" y="10"/>
                  <a:pt x="1596" y="12"/>
                </a:cubicBezTo>
                <a:cubicBezTo>
                  <a:pt x="1596" y="33"/>
                  <a:pt x="1596" y="33"/>
                  <a:pt x="1596" y="33"/>
                </a:cubicBezTo>
                <a:cubicBezTo>
                  <a:pt x="1596" y="35"/>
                  <a:pt x="1595" y="37"/>
                  <a:pt x="1593" y="37"/>
                </a:cubicBezTo>
                <a:cubicBezTo>
                  <a:pt x="1581" y="37"/>
                  <a:pt x="1581" y="37"/>
                  <a:pt x="1581" y="37"/>
                </a:cubicBezTo>
                <a:cubicBezTo>
                  <a:pt x="1580" y="37"/>
                  <a:pt x="1578" y="35"/>
                  <a:pt x="1578" y="33"/>
                </a:cubicBezTo>
                <a:lnTo>
                  <a:pt x="1578" y="12"/>
                </a:lnTo>
                <a:close/>
                <a:moveTo>
                  <a:pt x="1549" y="12"/>
                </a:moveTo>
                <a:cubicBezTo>
                  <a:pt x="1549" y="10"/>
                  <a:pt x="1550" y="8"/>
                  <a:pt x="1552" y="8"/>
                </a:cubicBezTo>
                <a:cubicBezTo>
                  <a:pt x="1564" y="8"/>
                  <a:pt x="1564" y="8"/>
                  <a:pt x="1564" y="8"/>
                </a:cubicBezTo>
                <a:cubicBezTo>
                  <a:pt x="1566" y="8"/>
                  <a:pt x="1567" y="10"/>
                  <a:pt x="1567" y="12"/>
                </a:cubicBezTo>
                <a:cubicBezTo>
                  <a:pt x="1567" y="33"/>
                  <a:pt x="1567" y="33"/>
                  <a:pt x="1567" y="33"/>
                </a:cubicBezTo>
                <a:cubicBezTo>
                  <a:pt x="1567" y="35"/>
                  <a:pt x="1566" y="37"/>
                  <a:pt x="1564" y="37"/>
                </a:cubicBezTo>
                <a:cubicBezTo>
                  <a:pt x="1552" y="37"/>
                  <a:pt x="1552" y="37"/>
                  <a:pt x="1552" y="37"/>
                </a:cubicBezTo>
                <a:cubicBezTo>
                  <a:pt x="1550" y="37"/>
                  <a:pt x="1549" y="35"/>
                  <a:pt x="1549" y="33"/>
                </a:cubicBezTo>
                <a:lnTo>
                  <a:pt x="1549" y="12"/>
                </a:lnTo>
                <a:close/>
                <a:moveTo>
                  <a:pt x="1519" y="12"/>
                </a:moveTo>
                <a:cubicBezTo>
                  <a:pt x="1519" y="10"/>
                  <a:pt x="1521" y="8"/>
                  <a:pt x="1522" y="8"/>
                </a:cubicBezTo>
                <a:cubicBezTo>
                  <a:pt x="1534" y="8"/>
                  <a:pt x="1534" y="8"/>
                  <a:pt x="1534" y="8"/>
                </a:cubicBezTo>
                <a:cubicBezTo>
                  <a:pt x="1536" y="8"/>
                  <a:pt x="1538" y="10"/>
                  <a:pt x="1538" y="12"/>
                </a:cubicBezTo>
                <a:cubicBezTo>
                  <a:pt x="1538" y="33"/>
                  <a:pt x="1538" y="33"/>
                  <a:pt x="1538" y="33"/>
                </a:cubicBezTo>
                <a:cubicBezTo>
                  <a:pt x="1538" y="35"/>
                  <a:pt x="1536" y="37"/>
                  <a:pt x="1534" y="37"/>
                </a:cubicBezTo>
                <a:cubicBezTo>
                  <a:pt x="1522" y="37"/>
                  <a:pt x="1522" y="37"/>
                  <a:pt x="1522" y="37"/>
                </a:cubicBezTo>
                <a:cubicBezTo>
                  <a:pt x="1521" y="37"/>
                  <a:pt x="1519" y="35"/>
                  <a:pt x="1519" y="33"/>
                </a:cubicBezTo>
                <a:lnTo>
                  <a:pt x="1519" y="12"/>
                </a:lnTo>
                <a:close/>
                <a:moveTo>
                  <a:pt x="1490" y="12"/>
                </a:moveTo>
                <a:cubicBezTo>
                  <a:pt x="1490" y="10"/>
                  <a:pt x="1491" y="8"/>
                  <a:pt x="1493" y="8"/>
                </a:cubicBezTo>
                <a:cubicBezTo>
                  <a:pt x="1505" y="8"/>
                  <a:pt x="1505" y="8"/>
                  <a:pt x="1505" y="8"/>
                </a:cubicBezTo>
                <a:cubicBezTo>
                  <a:pt x="1507" y="8"/>
                  <a:pt x="1508" y="10"/>
                  <a:pt x="1508" y="12"/>
                </a:cubicBezTo>
                <a:cubicBezTo>
                  <a:pt x="1508" y="33"/>
                  <a:pt x="1508" y="33"/>
                  <a:pt x="1508" y="33"/>
                </a:cubicBezTo>
                <a:cubicBezTo>
                  <a:pt x="1508" y="35"/>
                  <a:pt x="1507" y="37"/>
                  <a:pt x="1505" y="37"/>
                </a:cubicBezTo>
                <a:cubicBezTo>
                  <a:pt x="1493" y="37"/>
                  <a:pt x="1493" y="37"/>
                  <a:pt x="1493" y="37"/>
                </a:cubicBezTo>
                <a:cubicBezTo>
                  <a:pt x="1491" y="37"/>
                  <a:pt x="1490" y="35"/>
                  <a:pt x="1490" y="33"/>
                </a:cubicBezTo>
                <a:lnTo>
                  <a:pt x="1490" y="12"/>
                </a:lnTo>
                <a:close/>
                <a:moveTo>
                  <a:pt x="1460" y="12"/>
                </a:moveTo>
                <a:cubicBezTo>
                  <a:pt x="1460" y="10"/>
                  <a:pt x="1462" y="8"/>
                  <a:pt x="1463" y="8"/>
                </a:cubicBezTo>
                <a:cubicBezTo>
                  <a:pt x="1476" y="8"/>
                  <a:pt x="1476" y="8"/>
                  <a:pt x="1476" y="8"/>
                </a:cubicBezTo>
                <a:cubicBezTo>
                  <a:pt x="1477" y="8"/>
                  <a:pt x="1479" y="10"/>
                  <a:pt x="1479" y="12"/>
                </a:cubicBezTo>
                <a:cubicBezTo>
                  <a:pt x="1479" y="33"/>
                  <a:pt x="1479" y="33"/>
                  <a:pt x="1479" y="33"/>
                </a:cubicBezTo>
                <a:cubicBezTo>
                  <a:pt x="1479" y="35"/>
                  <a:pt x="1477" y="37"/>
                  <a:pt x="1476" y="37"/>
                </a:cubicBezTo>
                <a:cubicBezTo>
                  <a:pt x="1463" y="37"/>
                  <a:pt x="1463" y="37"/>
                  <a:pt x="1463" y="37"/>
                </a:cubicBezTo>
                <a:cubicBezTo>
                  <a:pt x="1462" y="37"/>
                  <a:pt x="1460" y="35"/>
                  <a:pt x="1460" y="33"/>
                </a:cubicBezTo>
                <a:lnTo>
                  <a:pt x="1460" y="12"/>
                </a:lnTo>
                <a:close/>
                <a:moveTo>
                  <a:pt x="1431" y="12"/>
                </a:moveTo>
                <a:cubicBezTo>
                  <a:pt x="1431" y="10"/>
                  <a:pt x="1432" y="8"/>
                  <a:pt x="1434" y="8"/>
                </a:cubicBezTo>
                <a:cubicBezTo>
                  <a:pt x="1446" y="8"/>
                  <a:pt x="1446" y="8"/>
                  <a:pt x="1446" y="8"/>
                </a:cubicBezTo>
                <a:cubicBezTo>
                  <a:pt x="1448" y="8"/>
                  <a:pt x="1449" y="10"/>
                  <a:pt x="1449" y="12"/>
                </a:cubicBezTo>
                <a:cubicBezTo>
                  <a:pt x="1449" y="33"/>
                  <a:pt x="1449" y="33"/>
                  <a:pt x="1449" y="33"/>
                </a:cubicBezTo>
                <a:cubicBezTo>
                  <a:pt x="1449" y="35"/>
                  <a:pt x="1448" y="37"/>
                  <a:pt x="1446" y="37"/>
                </a:cubicBezTo>
                <a:cubicBezTo>
                  <a:pt x="1434" y="37"/>
                  <a:pt x="1434" y="37"/>
                  <a:pt x="1434" y="37"/>
                </a:cubicBezTo>
                <a:cubicBezTo>
                  <a:pt x="1432" y="37"/>
                  <a:pt x="1431" y="35"/>
                  <a:pt x="1431" y="33"/>
                </a:cubicBezTo>
                <a:lnTo>
                  <a:pt x="1431" y="12"/>
                </a:lnTo>
                <a:close/>
                <a:moveTo>
                  <a:pt x="1401" y="12"/>
                </a:moveTo>
                <a:cubicBezTo>
                  <a:pt x="1401" y="10"/>
                  <a:pt x="1403" y="8"/>
                  <a:pt x="1405" y="8"/>
                </a:cubicBezTo>
                <a:cubicBezTo>
                  <a:pt x="1417" y="8"/>
                  <a:pt x="1417" y="8"/>
                  <a:pt x="1417" y="8"/>
                </a:cubicBezTo>
                <a:cubicBezTo>
                  <a:pt x="1418" y="8"/>
                  <a:pt x="1420" y="10"/>
                  <a:pt x="1420" y="12"/>
                </a:cubicBezTo>
                <a:cubicBezTo>
                  <a:pt x="1420" y="33"/>
                  <a:pt x="1420" y="33"/>
                  <a:pt x="1420" y="33"/>
                </a:cubicBezTo>
                <a:cubicBezTo>
                  <a:pt x="1420" y="35"/>
                  <a:pt x="1418" y="37"/>
                  <a:pt x="1417" y="37"/>
                </a:cubicBezTo>
                <a:cubicBezTo>
                  <a:pt x="1405" y="37"/>
                  <a:pt x="1405" y="37"/>
                  <a:pt x="1405" y="37"/>
                </a:cubicBezTo>
                <a:cubicBezTo>
                  <a:pt x="1403" y="37"/>
                  <a:pt x="1401" y="35"/>
                  <a:pt x="1401" y="33"/>
                </a:cubicBezTo>
                <a:lnTo>
                  <a:pt x="1401" y="12"/>
                </a:lnTo>
                <a:close/>
                <a:moveTo>
                  <a:pt x="1372" y="12"/>
                </a:moveTo>
                <a:cubicBezTo>
                  <a:pt x="1372" y="10"/>
                  <a:pt x="1373" y="8"/>
                  <a:pt x="1375" y="8"/>
                </a:cubicBezTo>
                <a:cubicBezTo>
                  <a:pt x="1387" y="8"/>
                  <a:pt x="1387" y="8"/>
                  <a:pt x="1387" y="8"/>
                </a:cubicBezTo>
                <a:cubicBezTo>
                  <a:pt x="1389" y="8"/>
                  <a:pt x="1390" y="10"/>
                  <a:pt x="1390" y="12"/>
                </a:cubicBezTo>
                <a:cubicBezTo>
                  <a:pt x="1390" y="33"/>
                  <a:pt x="1390" y="33"/>
                  <a:pt x="1390" y="33"/>
                </a:cubicBezTo>
                <a:cubicBezTo>
                  <a:pt x="1390" y="35"/>
                  <a:pt x="1389" y="37"/>
                  <a:pt x="1387" y="37"/>
                </a:cubicBezTo>
                <a:cubicBezTo>
                  <a:pt x="1375" y="37"/>
                  <a:pt x="1375" y="37"/>
                  <a:pt x="1375" y="37"/>
                </a:cubicBezTo>
                <a:cubicBezTo>
                  <a:pt x="1373" y="37"/>
                  <a:pt x="1372" y="35"/>
                  <a:pt x="1372" y="33"/>
                </a:cubicBezTo>
                <a:lnTo>
                  <a:pt x="1372" y="12"/>
                </a:lnTo>
                <a:close/>
                <a:moveTo>
                  <a:pt x="1343" y="12"/>
                </a:moveTo>
                <a:cubicBezTo>
                  <a:pt x="1343" y="10"/>
                  <a:pt x="1344" y="8"/>
                  <a:pt x="1346" y="8"/>
                </a:cubicBezTo>
                <a:cubicBezTo>
                  <a:pt x="1358" y="8"/>
                  <a:pt x="1358" y="8"/>
                  <a:pt x="1358" y="8"/>
                </a:cubicBezTo>
                <a:cubicBezTo>
                  <a:pt x="1359" y="8"/>
                  <a:pt x="1361" y="10"/>
                  <a:pt x="1361" y="12"/>
                </a:cubicBezTo>
                <a:cubicBezTo>
                  <a:pt x="1361" y="33"/>
                  <a:pt x="1361" y="33"/>
                  <a:pt x="1361" y="33"/>
                </a:cubicBezTo>
                <a:cubicBezTo>
                  <a:pt x="1361" y="35"/>
                  <a:pt x="1359" y="37"/>
                  <a:pt x="1358" y="37"/>
                </a:cubicBezTo>
                <a:cubicBezTo>
                  <a:pt x="1346" y="37"/>
                  <a:pt x="1346" y="37"/>
                  <a:pt x="1346" y="37"/>
                </a:cubicBezTo>
                <a:cubicBezTo>
                  <a:pt x="1344" y="37"/>
                  <a:pt x="1343" y="35"/>
                  <a:pt x="1343" y="33"/>
                </a:cubicBezTo>
                <a:lnTo>
                  <a:pt x="1343" y="12"/>
                </a:lnTo>
                <a:close/>
                <a:moveTo>
                  <a:pt x="1284" y="12"/>
                </a:moveTo>
                <a:cubicBezTo>
                  <a:pt x="1284" y="10"/>
                  <a:pt x="1285" y="8"/>
                  <a:pt x="1287" y="8"/>
                </a:cubicBezTo>
                <a:cubicBezTo>
                  <a:pt x="1299" y="8"/>
                  <a:pt x="1299" y="8"/>
                  <a:pt x="1299" y="8"/>
                </a:cubicBezTo>
                <a:cubicBezTo>
                  <a:pt x="1300" y="8"/>
                  <a:pt x="1302" y="10"/>
                  <a:pt x="1302" y="12"/>
                </a:cubicBezTo>
                <a:cubicBezTo>
                  <a:pt x="1302" y="33"/>
                  <a:pt x="1302" y="33"/>
                  <a:pt x="1302" y="33"/>
                </a:cubicBezTo>
                <a:cubicBezTo>
                  <a:pt x="1302" y="35"/>
                  <a:pt x="1300" y="37"/>
                  <a:pt x="1299" y="37"/>
                </a:cubicBezTo>
                <a:cubicBezTo>
                  <a:pt x="1287" y="37"/>
                  <a:pt x="1287" y="37"/>
                  <a:pt x="1287" y="37"/>
                </a:cubicBezTo>
                <a:cubicBezTo>
                  <a:pt x="1285" y="37"/>
                  <a:pt x="1284" y="35"/>
                  <a:pt x="1284" y="33"/>
                </a:cubicBezTo>
                <a:lnTo>
                  <a:pt x="1284" y="12"/>
                </a:lnTo>
                <a:close/>
                <a:moveTo>
                  <a:pt x="1254" y="12"/>
                </a:moveTo>
                <a:cubicBezTo>
                  <a:pt x="1254" y="10"/>
                  <a:pt x="1255" y="8"/>
                  <a:pt x="1257" y="8"/>
                </a:cubicBezTo>
                <a:cubicBezTo>
                  <a:pt x="1269" y="8"/>
                  <a:pt x="1269" y="8"/>
                  <a:pt x="1269" y="8"/>
                </a:cubicBezTo>
                <a:cubicBezTo>
                  <a:pt x="1271" y="8"/>
                  <a:pt x="1272" y="10"/>
                  <a:pt x="1272" y="12"/>
                </a:cubicBezTo>
                <a:cubicBezTo>
                  <a:pt x="1272" y="33"/>
                  <a:pt x="1272" y="33"/>
                  <a:pt x="1272" y="33"/>
                </a:cubicBezTo>
                <a:cubicBezTo>
                  <a:pt x="1272" y="35"/>
                  <a:pt x="1271" y="37"/>
                  <a:pt x="1269" y="37"/>
                </a:cubicBezTo>
                <a:cubicBezTo>
                  <a:pt x="1257" y="37"/>
                  <a:pt x="1257" y="37"/>
                  <a:pt x="1257" y="37"/>
                </a:cubicBezTo>
                <a:cubicBezTo>
                  <a:pt x="1255" y="37"/>
                  <a:pt x="1254" y="35"/>
                  <a:pt x="1254" y="33"/>
                </a:cubicBezTo>
                <a:lnTo>
                  <a:pt x="1254" y="12"/>
                </a:lnTo>
                <a:close/>
                <a:moveTo>
                  <a:pt x="1225" y="12"/>
                </a:moveTo>
                <a:cubicBezTo>
                  <a:pt x="1225" y="10"/>
                  <a:pt x="1226" y="8"/>
                  <a:pt x="1228" y="8"/>
                </a:cubicBezTo>
                <a:cubicBezTo>
                  <a:pt x="1240" y="8"/>
                  <a:pt x="1240" y="8"/>
                  <a:pt x="1240" y="8"/>
                </a:cubicBezTo>
                <a:cubicBezTo>
                  <a:pt x="1241" y="8"/>
                  <a:pt x="1243" y="10"/>
                  <a:pt x="1243" y="12"/>
                </a:cubicBezTo>
                <a:cubicBezTo>
                  <a:pt x="1243" y="33"/>
                  <a:pt x="1243" y="33"/>
                  <a:pt x="1243" y="33"/>
                </a:cubicBezTo>
                <a:cubicBezTo>
                  <a:pt x="1243" y="35"/>
                  <a:pt x="1241" y="37"/>
                  <a:pt x="1240" y="37"/>
                </a:cubicBezTo>
                <a:cubicBezTo>
                  <a:pt x="1228" y="37"/>
                  <a:pt x="1228" y="37"/>
                  <a:pt x="1228" y="37"/>
                </a:cubicBezTo>
                <a:cubicBezTo>
                  <a:pt x="1226" y="37"/>
                  <a:pt x="1225" y="35"/>
                  <a:pt x="1225" y="33"/>
                </a:cubicBezTo>
                <a:lnTo>
                  <a:pt x="1225" y="12"/>
                </a:lnTo>
                <a:close/>
                <a:moveTo>
                  <a:pt x="1195" y="12"/>
                </a:moveTo>
                <a:cubicBezTo>
                  <a:pt x="1195" y="10"/>
                  <a:pt x="1197" y="8"/>
                  <a:pt x="1198" y="8"/>
                </a:cubicBezTo>
                <a:cubicBezTo>
                  <a:pt x="1210" y="8"/>
                  <a:pt x="1210" y="8"/>
                  <a:pt x="1210" y="8"/>
                </a:cubicBezTo>
                <a:cubicBezTo>
                  <a:pt x="1212" y="8"/>
                  <a:pt x="1213" y="10"/>
                  <a:pt x="1213" y="12"/>
                </a:cubicBezTo>
                <a:cubicBezTo>
                  <a:pt x="1213" y="33"/>
                  <a:pt x="1213" y="33"/>
                  <a:pt x="1213" y="33"/>
                </a:cubicBezTo>
                <a:cubicBezTo>
                  <a:pt x="1213" y="35"/>
                  <a:pt x="1212" y="37"/>
                  <a:pt x="1210" y="37"/>
                </a:cubicBezTo>
                <a:cubicBezTo>
                  <a:pt x="1198" y="37"/>
                  <a:pt x="1198" y="37"/>
                  <a:pt x="1198" y="37"/>
                </a:cubicBezTo>
                <a:cubicBezTo>
                  <a:pt x="1197" y="37"/>
                  <a:pt x="1195" y="35"/>
                  <a:pt x="1195" y="33"/>
                </a:cubicBezTo>
                <a:lnTo>
                  <a:pt x="1195" y="12"/>
                </a:lnTo>
                <a:close/>
                <a:moveTo>
                  <a:pt x="1166" y="12"/>
                </a:moveTo>
                <a:cubicBezTo>
                  <a:pt x="1166" y="10"/>
                  <a:pt x="1167" y="8"/>
                  <a:pt x="1169" y="8"/>
                </a:cubicBezTo>
                <a:cubicBezTo>
                  <a:pt x="1181" y="8"/>
                  <a:pt x="1181" y="8"/>
                  <a:pt x="1181" y="8"/>
                </a:cubicBezTo>
                <a:cubicBezTo>
                  <a:pt x="1182" y="8"/>
                  <a:pt x="1184" y="10"/>
                  <a:pt x="1184" y="12"/>
                </a:cubicBezTo>
                <a:cubicBezTo>
                  <a:pt x="1184" y="33"/>
                  <a:pt x="1184" y="33"/>
                  <a:pt x="1184" y="33"/>
                </a:cubicBezTo>
                <a:cubicBezTo>
                  <a:pt x="1184" y="35"/>
                  <a:pt x="1182" y="37"/>
                  <a:pt x="1181" y="37"/>
                </a:cubicBezTo>
                <a:cubicBezTo>
                  <a:pt x="1169" y="37"/>
                  <a:pt x="1169" y="37"/>
                  <a:pt x="1169" y="37"/>
                </a:cubicBezTo>
                <a:cubicBezTo>
                  <a:pt x="1167" y="37"/>
                  <a:pt x="1166" y="35"/>
                  <a:pt x="1166" y="33"/>
                </a:cubicBezTo>
                <a:lnTo>
                  <a:pt x="1166" y="12"/>
                </a:lnTo>
                <a:close/>
                <a:moveTo>
                  <a:pt x="1136" y="12"/>
                </a:moveTo>
                <a:cubicBezTo>
                  <a:pt x="1136" y="10"/>
                  <a:pt x="1138" y="8"/>
                  <a:pt x="1139" y="8"/>
                </a:cubicBezTo>
                <a:cubicBezTo>
                  <a:pt x="1151" y="8"/>
                  <a:pt x="1151" y="8"/>
                  <a:pt x="1151" y="8"/>
                </a:cubicBezTo>
                <a:cubicBezTo>
                  <a:pt x="1153" y="8"/>
                  <a:pt x="1154" y="10"/>
                  <a:pt x="1154" y="12"/>
                </a:cubicBezTo>
                <a:cubicBezTo>
                  <a:pt x="1154" y="33"/>
                  <a:pt x="1154" y="33"/>
                  <a:pt x="1154" y="33"/>
                </a:cubicBezTo>
                <a:cubicBezTo>
                  <a:pt x="1154" y="35"/>
                  <a:pt x="1153" y="37"/>
                  <a:pt x="1151" y="37"/>
                </a:cubicBezTo>
                <a:cubicBezTo>
                  <a:pt x="1139" y="37"/>
                  <a:pt x="1139" y="37"/>
                  <a:pt x="1139" y="37"/>
                </a:cubicBezTo>
                <a:cubicBezTo>
                  <a:pt x="1138" y="37"/>
                  <a:pt x="1136" y="35"/>
                  <a:pt x="1136" y="33"/>
                </a:cubicBezTo>
                <a:lnTo>
                  <a:pt x="1136" y="12"/>
                </a:lnTo>
                <a:close/>
                <a:moveTo>
                  <a:pt x="1107" y="12"/>
                </a:moveTo>
                <a:cubicBezTo>
                  <a:pt x="1107" y="10"/>
                  <a:pt x="1108" y="8"/>
                  <a:pt x="1110" y="8"/>
                </a:cubicBezTo>
                <a:cubicBezTo>
                  <a:pt x="1122" y="8"/>
                  <a:pt x="1122" y="8"/>
                  <a:pt x="1122" y="8"/>
                </a:cubicBezTo>
                <a:cubicBezTo>
                  <a:pt x="1123" y="8"/>
                  <a:pt x="1125" y="10"/>
                  <a:pt x="1125" y="12"/>
                </a:cubicBezTo>
                <a:cubicBezTo>
                  <a:pt x="1125" y="33"/>
                  <a:pt x="1125" y="33"/>
                  <a:pt x="1125" y="33"/>
                </a:cubicBezTo>
                <a:cubicBezTo>
                  <a:pt x="1125" y="35"/>
                  <a:pt x="1123" y="37"/>
                  <a:pt x="1122" y="37"/>
                </a:cubicBezTo>
                <a:cubicBezTo>
                  <a:pt x="1110" y="37"/>
                  <a:pt x="1110" y="37"/>
                  <a:pt x="1110" y="37"/>
                </a:cubicBezTo>
                <a:cubicBezTo>
                  <a:pt x="1108" y="37"/>
                  <a:pt x="1107" y="35"/>
                  <a:pt x="1107" y="33"/>
                </a:cubicBezTo>
                <a:lnTo>
                  <a:pt x="1107" y="12"/>
                </a:lnTo>
                <a:close/>
                <a:moveTo>
                  <a:pt x="1077" y="12"/>
                </a:moveTo>
                <a:cubicBezTo>
                  <a:pt x="1077" y="10"/>
                  <a:pt x="1079" y="8"/>
                  <a:pt x="1080" y="8"/>
                </a:cubicBezTo>
                <a:cubicBezTo>
                  <a:pt x="1092" y="8"/>
                  <a:pt x="1092" y="8"/>
                  <a:pt x="1092" y="8"/>
                </a:cubicBezTo>
                <a:cubicBezTo>
                  <a:pt x="1094" y="8"/>
                  <a:pt x="1095" y="10"/>
                  <a:pt x="1095" y="12"/>
                </a:cubicBezTo>
                <a:cubicBezTo>
                  <a:pt x="1095" y="33"/>
                  <a:pt x="1095" y="33"/>
                  <a:pt x="1095" y="33"/>
                </a:cubicBezTo>
                <a:cubicBezTo>
                  <a:pt x="1095" y="35"/>
                  <a:pt x="1094" y="37"/>
                  <a:pt x="1092" y="37"/>
                </a:cubicBezTo>
                <a:cubicBezTo>
                  <a:pt x="1080" y="37"/>
                  <a:pt x="1080" y="37"/>
                  <a:pt x="1080" y="37"/>
                </a:cubicBezTo>
                <a:cubicBezTo>
                  <a:pt x="1079" y="37"/>
                  <a:pt x="1077" y="35"/>
                  <a:pt x="1077" y="33"/>
                </a:cubicBezTo>
                <a:lnTo>
                  <a:pt x="1077" y="12"/>
                </a:lnTo>
                <a:close/>
                <a:moveTo>
                  <a:pt x="1048" y="12"/>
                </a:moveTo>
                <a:cubicBezTo>
                  <a:pt x="1048" y="10"/>
                  <a:pt x="1049" y="8"/>
                  <a:pt x="1051" y="8"/>
                </a:cubicBezTo>
                <a:cubicBezTo>
                  <a:pt x="1063" y="8"/>
                  <a:pt x="1063" y="8"/>
                  <a:pt x="1063" y="8"/>
                </a:cubicBezTo>
                <a:cubicBezTo>
                  <a:pt x="1065" y="8"/>
                  <a:pt x="1066" y="10"/>
                  <a:pt x="1066" y="12"/>
                </a:cubicBezTo>
                <a:cubicBezTo>
                  <a:pt x="1066" y="33"/>
                  <a:pt x="1066" y="33"/>
                  <a:pt x="1066" y="33"/>
                </a:cubicBezTo>
                <a:cubicBezTo>
                  <a:pt x="1066" y="35"/>
                  <a:pt x="1065" y="37"/>
                  <a:pt x="1063" y="37"/>
                </a:cubicBezTo>
                <a:cubicBezTo>
                  <a:pt x="1051" y="37"/>
                  <a:pt x="1051" y="37"/>
                  <a:pt x="1051" y="37"/>
                </a:cubicBezTo>
                <a:cubicBezTo>
                  <a:pt x="1049" y="37"/>
                  <a:pt x="1048" y="35"/>
                  <a:pt x="1048" y="33"/>
                </a:cubicBezTo>
                <a:lnTo>
                  <a:pt x="1048" y="12"/>
                </a:lnTo>
                <a:close/>
                <a:moveTo>
                  <a:pt x="1018" y="12"/>
                </a:moveTo>
                <a:cubicBezTo>
                  <a:pt x="1018" y="10"/>
                  <a:pt x="1020" y="8"/>
                  <a:pt x="1021" y="8"/>
                </a:cubicBezTo>
                <a:cubicBezTo>
                  <a:pt x="1033" y="8"/>
                  <a:pt x="1033" y="8"/>
                  <a:pt x="1033" y="8"/>
                </a:cubicBezTo>
                <a:cubicBezTo>
                  <a:pt x="1035" y="8"/>
                  <a:pt x="1036" y="10"/>
                  <a:pt x="1036" y="12"/>
                </a:cubicBezTo>
                <a:cubicBezTo>
                  <a:pt x="1036" y="33"/>
                  <a:pt x="1036" y="33"/>
                  <a:pt x="1036" y="33"/>
                </a:cubicBezTo>
                <a:cubicBezTo>
                  <a:pt x="1036" y="35"/>
                  <a:pt x="1035" y="37"/>
                  <a:pt x="1033" y="37"/>
                </a:cubicBezTo>
                <a:cubicBezTo>
                  <a:pt x="1021" y="37"/>
                  <a:pt x="1021" y="37"/>
                  <a:pt x="1021" y="37"/>
                </a:cubicBezTo>
                <a:cubicBezTo>
                  <a:pt x="1020" y="37"/>
                  <a:pt x="1018" y="35"/>
                  <a:pt x="1018" y="33"/>
                </a:cubicBezTo>
                <a:lnTo>
                  <a:pt x="1018" y="12"/>
                </a:lnTo>
                <a:close/>
                <a:moveTo>
                  <a:pt x="959" y="12"/>
                </a:moveTo>
                <a:cubicBezTo>
                  <a:pt x="959" y="10"/>
                  <a:pt x="961" y="8"/>
                  <a:pt x="962" y="8"/>
                </a:cubicBezTo>
                <a:cubicBezTo>
                  <a:pt x="974" y="8"/>
                  <a:pt x="974" y="8"/>
                  <a:pt x="974" y="8"/>
                </a:cubicBezTo>
                <a:cubicBezTo>
                  <a:pt x="976" y="8"/>
                  <a:pt x="977" y="10"/>
                  <a:pt x="977" y="12"/>
                </a:cubicBezTo>
                <a:cubicBezTo>
                  <a:pt x="977" y="33"/>
                  <a:pt x="977" y="33"/>
                  <a:pt x="977" y="33"/>
                </a:cubicBezTo>
                <a:cubicBezTo>
                  <a:pt x="977" y="35"/>
                  <a:pt x="976" y="37"/>
                  <a:pt x="974" y="37"/>
                </a:cubicBezTo>
                <a:cubicBezTo>
                  <a:pt x="962" y="37"/>
                  <a:pt x="962" y="37"/>
                  <a:pt x="962" y="37"/>
                </a:cubicBezTo>
                <a:cubicBezTo>
                  <a:pt x="961" y="37"/>
                  <a:pt x="959" y="35"/>
                  <a:pt x="959" y="33"/>
                </a:cubicBezTo>
                <a:lnTo>
                  <a:pt x="959" y="12"/>
                </a:lnTo>
                <a:close/>
                <a:moveTo>
                  <a:pt x="930" y="12"/>
                </a:moveTo>
                <a:cubicBezTo>
                  <a:pt x="930" y="10"/>
                  <a:pt x="931" y="8"/>
                  <a:pt x="933" y="8"/>
                </a:cubicBezTo>
                <a:cubicBezTo>
                  <a:pt x="945" y="8"/>
                  <a:pt x="945" y="8"/>
                  <a:pt x="945" y="8"/>
                </a:cubicBezTo>
                <a:cubicBezTo>
                  <a:pt x="947" y="8"/>
                  <a:pt x="948" y="10"/>
                  <a:pt x="948" y="12"/>
                </a:cubicBezTo>
                <a:cubicBezTo>
                  <a:pt x="948" y="33"/>
                  <a:pt x="948" y="33"/>
                  <a:pt x="948" y="33"/>
                </a:cubicBezTo>
                <a:cubicBezTo>
                  <a:pt x="948" y="35"/>
                  <a:pt x="947" y="37"/>
                  <a:pt x="945" y="37"/>
                </a:cubicBezTo>
                <a:cubicBezTo>
                  <a:pt x="933" y="37"/>
                  <a:pt x="933" y="37"/>
                  <a:pt x="933" y="37"/>
                </a:cubicBezTo>
                <a:cubicBezTo>
                  <a:pt x="931" y="37"/>
                  <a:pt x="930" y="35"/>
                  <a:pt x="930" y="33"/>
                </a:cubicBezTo>
                <a:lnTo>
                  <a:pt x="930" y="12"/>
                </a:lnTo>
                <a:close/>
                <a:moveTo>
                  <a:pt x="900" y="12"/>
                </a:moveTo>
                <a:cubicBezTo>
                  <a:pt x="900" y="10"/>
                  <a:pt x="902" y="8"/>
                  <a:pt x="903" y="8"/>
                </a:cubicBezTo>
                <a:cubicBezTo>
                  <a:pt x="915" y="8"/>
                  <a:pt x="915" y="8"/>
                  <a:pt x="915" y="8"/>
                </a:cubicBezTo>
                <a:cubicBezTo>
                  <a:pt x="917" y="8"/>
                  <a:pt x="919" y="10"/>
                  <a:pt x="919" y="12"/>
                </a:cubicBezTo>
                <a:cubicBezTo>
                  <a:pt x="919" y="33"/>
                  <a:pt x="919" y="33"/>
                  <a:pt x="919" y="33"/>
                </a:cubicBezTo>
                <a:cubicBezTo>
                  <a:pt x="919" y="35"/>
                  <a:pt x="917" y="37"/>
                  <a:pt x="915" y="37"/>
                </a:cubicBezTo>
                <a:cubicBezTo>
                  <a:pt x="903" y="37"/>
                  <a:pt x="903" y="37"/>
                  <a:pt x="903" y="37"/>
                </a:cubicBezTo>
                <a:cubicBezTo>
                  <a:pt x="902" y="37"/>
                  <a:pt x="900" y="35"/>
                  <a:pt x="900" y="33"/>
                </a:cubicBezTo>
                <a:lnTo>
                  <a:pt x="900" y="12"/>
                </a:lnTo>
                <a:close/>
                <a:moveTo>
                  <a:pt x="871" y="12"/>
                </a:moveTo>
                <a:cubicBezTo>
                  <a:pt x="871" y="10"/>
                  <a:pt x="872" y="8"/>
                  <a:pt x="874" y="8"/>
                </a:cubicBezTo>
                <a:cubicBezTo>
                  <a:pt x="886" y="8"/>
                  <a:pt x="886" y="8"/>
                  <a:pt x="886" y="8"/>
                </a:cubicBezTo>
                <a:cubicBezTo>
                  <a:pt x="888" y="8"/>
                  <a:pt x="889" y="10"/>
                  <a:pt x="889" y="12"/>
                </a:cubicBezTo>
                <a:cubicBezTo>
                  <a:pt x="889" y="33"/>
                  <a:pt x="889" y="33"/>
                  <a:pt x="889" y="33"/>
                </a:cubicBezTo>
                <a:cubicBezTo>
                  <a:pt x="889" y="35"/>
                  <a:pt x="888" y="37"/>
                  <a:pt x="886" y="37"/>
                </a:cubicBezTo>
                <a:cubicBezTo>
                  <a:pt x="874" y="37"/>
                  <a:pt x="874" y="37"/>
                  <a:pt x="874" y="37"/>
                </a:cubicBezTo>
                <a:cubicBezTo>
                  <a:pt x="872" y="37"/>
                  <a:pt x="871" y="35"/>
                  <a:pt x="871" y="33"/>
                </a:cubicBezTo>
                <a:lnTo>
                  <a:pt x="871" y="12"/>
                </a:lnTo>
                <a:close/>
                <a:moveTo>
                  <a:pt x="841" y="12"/>
                </a:moveTo>
                <a:cubicBezTo>
                  <a:pt x="841" y="10"/>
                  <a:pt x="843" y="8"/>
                  <a:pt x="844" y="8"/>
                </a:cubicBezTo>
                <a:cubicBezTo>
                  <a:pt x="857" y="8"/>
                  <a:pt x="857" y="8"/>
                  <a:pt x="857" y="8"/>
                </a:cubicBezTo>
                <a:cubicBezTo>
                  <a:pt x="858" y="8"/>
                  <a:pt x="860" y="10"/>
                  <a:pt x="860" y="12"/>
                </a:cubicBezTo>
                <a:cubicBezTo>
                  <a:pt x="860" y="33"/>
                  <a:pt x="860" y="33"/>
                  <a:pt x="860" y="33"/>
                </a:cubicBezTo>
                <a:cubicBezTo>
                  <a:pt x="860" y="35"/>
                  <a:pt x="858" y="37"/>
                  <a:pt x="857" y="37"/>
                </a:cubicBezTo>
                <a:cubicBezTo>
                  <a:pt x="844" y="37"/>
                  <a:pt x="844" y="37"/>
                  <a:pt x="844" y="37"/>
                </a:cubicBezTo>
                <a:cubicBezTo>
                  <a:pt x="843" y="37"/>
                  <a:pt x="841" y="35"/>
                  <a:pt x="841" y="33"/>
                </a:cubicBezTo>
                <a:lnTo>
                  <a:pt x="841" y="12"/>
                </a:lnTo>
                <a:close/>
                <a:moveTo>
                  <a:pt x="812" y="12"/>
                </a:moveTo>
                <a:cubicBezTo>
                  <a:pt x="812" y="10"/>
                  <a:pt x="813" y="8"/>
                  <a:pt x="815" y="8"/>
                </a:cubicBezTo>
                <a:cubicBezTo>
                  <a:pt x="827" y="8"/>
                  <a:pt x="827" y="8"/>
                  <a:pt x="827" y="8"/>
                </a:cubicBezTo>
                <a:cubicBezTo>
                  <a:pt x="829" y="8"/>
                  <a:pt x="830" y="10"/>
                  <a:pt x="830" y="12"/>
                </a:cubicBezTo>
                <a:cubicBezTo>
                  <a:pt x="830" y="33"/>
                  <a:pt x="830" y="33"/>
                  <a:pt x="830" y="33"/>
                </a:cubicBezTo>
                <a:cubicBezTo>
                  <a:pt x="830" y="35"/>
                  <a:pt x="829" y="37"/>
                  <a:pt x="827" y="37"/>
                </a:cubicBezTo>
                <a:cubicBezTo>
                  <a:pt x="815" y="37"/>
                  <a:pt x="815" y="37"/>
                  <a:pt x="815" y="37"/>
                </a:cubicBezTo>
                <a:cubicBezTo>
                  <a:pt x="813" y="37"/>
                  <a:pt x="812" y="35"/>
                  <a:pt x="812" y="33"/>
                </a:cubicBezTo>
                <a:lnTo>
                  <a:pt x="812" y="12"/>
                </a:lnTo>
                <a:close/>
                <a:moveTo>
                  <a:pt x="782" y="12"/>
                </a:moveTo>
                <a:cubicBezTo>
                  <a:pt x="782" y="10"/>
                  <a:pt x="784" y="8"/>
                  <a:pt x="786" y="8"/>
                </a:cubicBezTo>
                <a:cubicBezTo>
                  <a:pt x="798" y="8"/>
                  <a:pt x="798" y="8"/>
                  <a:pt x="798" y="8"/>
                </a:cubicBezTo>
                <a:cubicBezTo>
                  <a:pt x="799" y="8"/>
                  <a:pt x="801" y="10"/>
                  <a:pt x="801" y="12"/>
                </a:cubicBezTo>
                <a:cubicBezTo>
                  <a:pt x="801" y="33"/>
                  <a:pt x="801" y="33"/>
                  <a:pt x="801" y="33"/>
                </a:cubicBezTo>
                <a:cubicBezTo>
                  <a:pt x="801" y="35"/>
                  <a:pt x="799" y="37"/>
                  <a:pt x="798" y="37"/>
                </a:cubicBezTo>
                <a:cubicBezTo>
                  <a:pt x="786" y="37"/>
                  <a:pt x="786" y="37"/>
                  <a:pt x="786" y="37"/>
                </a:cubicBezTo>
                <a:cubicBezTo>
                  <a:pt x="784" y="37"/>
                  <a:pt x="782" y="35"/>
                  <a:pt x="782" y="33"/>
                </a:cubicBezTo>
                <a:lnTo>
                  <a:pt x="782" y="12"/>
                </a:lnTo>
                <a:close/>
                <a:moveTo>
                  <a:pt x="753" y="12"/>
                </a:moveTo>
                <a:cubicBezTo>
                  <a:pt x="753" y="10"/>
                  <a:pt x="754" y="8"/>
                  <a:pt x="756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70" y="8"/>
                  <a:pt x="771" y="10"/>
                  <a:pt x="771" y="12"/>
                </a:cubicBezTo>
                <a:cubicBezTo>
                  <a:pt x="771" y="33"/>
                  <a:pt x="771" y="33"/>
                  <a:pt x="771" y="33"/>
                </a:cubicBezTo>
                <a:cubicBezTo>
                  <a:pt x="771" y="35"/>
                  <a:pt x="770" y="37"/>
                  <a:pt x="768" y="37"/>
                </a:cubicBezTo>
                <a:cubicBezTo>
                  <a:pt x="756" y="37"/>
                  <a:pt x="756" y="37"/>
                  <a:pt x="756" y="37"/>
                </a:cubicBezTo>
                <a:cubicBezTo>
                  <a:pt x="754" y="37"/>
                  <a:pt x="753" y="35"/>
                  <a:pt x="753" y="33"/>
                </a:cubicBezTo>
                <a:lnTo>
                  <a:pt x="753" y="12"/>
                </a:lnTo>
                <a:close/>
                <a:moveTo>
                  <a:pt x="724" y="12"/>
                </a:moveTo>
                <a:cubicBezTo>
                  <a:pt x="724" y="10"/>
                  <a:pt x="725" y="8"/>
                  <a:pt x="727" y="8"/>
                </a:cubicBezTo>
                <a:cubicBezTo>
                  <a:pt x="739" y="8"/>
                  <a:pt x="739" y="8"/>
                  <a:pt x="739" y="8"/>
                </a:cubicBezTo>
                <a:cubicBezTo>
                  <a:pt x="740" y="8"/>
                  <a:pt x="742" y="10"/>
                  <a:pt x="742" y="12"/>
                </a:cubicBezTo>
                <a:cubicBezTo>
                  <a:pt x="742" y="33"/>
                  <a:pt x="742" y="33"/>
                  <a:pt x="742" y="33"/>
                </a:cubicBezTo>
                <a:cubicBezTo>
                  <a:pt x="742" y="35"/>
                  <a:pt x="740" y="37"/>
                  <a:pt x="739" y="37"/>
                </a:cubicBezTo>
                <a:cubicBezTo>
                  <a:pt x="727" y="37"/>
                  <a:pt x="727" y="37"/>
                  <a:pt x="727" y="37"/>
                </a:cubicBezTo>
                <a:cubicBezTo>
                  <a:pt x="725" y="37"/>
                  <a:pt x="724" y="35"/>
                  <a:pt x="724" y="33"/>
                </a:cubicBezTo>
                <a:lnTo>
                  <a:pt x="724" y="12"/>
                </a:lnTo>
                <a:close/>
                <a:moveTo>
                  <a:pt x="694" y="12"/>
                </a:moveTo>
                <a:cubicBezTo>
                  <a:pt x="694" y="10"/>
                  <a:pt x="695" y="8"/>
                  <a:pt x="697" y="8"/>
                </a:cubicBezTo>
                <a:cubicBezTo>
                  <a:pt x="709" y="8"/>
                  <a:pt x="709" y="8"/>
                  <a:pt x="709" y="8"/>
                </a:cubicBezTo>
                <a:cubicBezTo>
                  <a:pt x="711" y="8"/>
                  <a:pt x="712" y="10"/>
                  <a:pt x="712" y="12"/>
                </a:cubicBezTo>
                <a:cubicBezTo>
                  <a:pt x="712" y="33"/>
                  <a:pt x="712" y="33"/>
                  <a:pt x="712" y="33"/>
                </a:cubicBezTo>
                <a:cubicBezTo>
                  <a:pt x="712" y="35"/>
                  <a:pt x="711" y="37"/>
                  <a:pt x="709" y="37"/>
                </a:cubicBezTo>
                <a:cubicBezTo>
                  <a:pt x="697" y="37"/>
                  <a:pt x="697" y="37"/>
                  <a:pt x="697" y="37"/>
                </a:cubicBezTo>
                <a:cubicBezTo>
                  <a:pt x="695" y="37"/>
                  <a:pt x="694" y="35"/>
                  <a:pt x="694" y="33"/>
                </a:cubicBezTo>
                <a:lnTo>
                  <a:pt x="694" y="12"/>
                </a:lnTo>
                <a:close/>
                <a:moveTo>
                  <a:pt x="635" y="12"/>
                </a:moveTo>
                <a:cubicBezTo>
                  <a:pt x="635" y="10"/>
                  <a:pt x="636" y="8"/>
                  <a:pt x="638" y="8"/>
                </a:cubicBezTo>
                <a:cubicBezTo>
                  <a:pt x="650" y="8"/>
                  <a:pt x="650" y="8"/>
                  <a:pt x="650" y="8"/>
                </a:cubicBezTo>
                <a:cubicBezTo>
                  <a:pt x="652" y="8"/>
                  <a:pt x="653" y="10"/>
                  <a:pt x="653" y="12"/>
                </a:cubicBezTo>
                <a:cubicBezTo>
                  <a:pt x="653" y="33"/>
                  <a:pt x="653" y="33"/>
                  <a:pt x="653" y="33"/>
                </a:cubicBezTo>
                <a:cubicBezTo>
                  <a:pt x="653" y="35"/>
                  <a:pt x="652" y="37"/>
                  <a:pt x="650" y="37"/>
                </a:cubicBezTo>
                <a:cubicBezTo>
                  <a:pt x="638" y="37"/>
                  <a:pt x="638" y="37"/>
                  <a:pt x="638" y="37"/>
                </a:cubicBezTo>
                <a:cubicBezTo>
                  <a:pt x="636" y="37"/>
                  <a:pt x="635" y="35"/>
                  <a:pt x="635" y="33"/>
                </a:cubicBezTo>
                <a:lnTo>
                  <a:pt x="635" y="12"/>
                </a:lnTo>
                <a:close/>
                <a:moveTo>
                  <a:pt x="606" y="12"/>
                </a:moveTo>
                <a:cubicBezTo>
                  <a:pt x="606" y="10"/>
                  <a:pt x="607" y="8"/>
                  <a:pt x="609" y="8"/>
                </a:cubicBezTo>
                <a:cubicBezTo>
                  <a:pt x="621" y="8"/>
                  <a:pt x="621" y="8"/>
                  <a:pt x="621" y="8"/>
                </a:cubicBezTo>
                <a:cubicBezTo>
                  <a:pt x="622" y="8"/>
                  <a:pt x="624" y="10"/>
                  <a:pt x="624" y="12"/>
                </a:cubicBezTo>
                <a:cubicBezTo>
                  <a:pt x="624" y="33"/>
                  <a:pt x="624" y="33"/>
                  <a:pt x="624" y="33"/>
                </a:cubicBezTo>
                <a:cubicBezTo>
                  <a:pt x="624" y="35"/>
                  <a:pt x="622" y="37"/>
                  <a:pt x="621" y="37"/>
                </a:cubicBezTo>
                <a:cubicBezTo>
                  <a:pt x="609" y="37"/>
                  <a:pt x="609" y="37"/>
                  <a:pt x="609" y="37"/>
                </a:cubicBezTo>
                <a:cubicBezTo>
                  <a:pt x="607" y="37"/>
                  <a:pt x="606" y="35"/>
                  <a:pt x="606" y="33"/>
                </a:cubicBezTo>
                <a:lnTo>
                  <a:pt x="606" y="12"/>
                </a:lnTo>
                <a:close/>
                <a:moveTo>
                  <a:pt x="576" y="12"/>
                </a:moveTo>
                <a:cubicBezTo>
                  <a:pt x="576" y="10"/>
                  <a:pt x="578" y="8"/>
                  <a:pt x="579" y="8"/>
                </a:cubicBezTo>
                <a:cubicBezTo>
                  <a:pt x="591" y="8"/>
                  <a:pt x="591" y="8"/>
                  <a:pt x="591" y="8"/>
                </a:cubicBezTo>
                <a:cubicBezTo>
                  <a:pt x="593" y="8"/>
                  <a:pt x="594" y="10"/>
                  <a:pt x="594" y="12"/>
                </a:cubicBezTo>
                <a:cubicBezTo>
                  <a:pt x="594" y="33"/>
                  <a:pt x="594" y="33"/>
                  <a:pt x="594" y="33"/>
                </a:cubicBezTo>
                <a:cubicBezTo>
                  <a:pt x="594" y="35"/>
                  <a:pt x="593" y="37"/>
                  <a:pt x="591" y="37"/>
                </a:cubicBezTo>
                <a:cubicBezTo>
                  <a:pt x="579" y="37"/>
                  <a:pt x="579" y="37"/>
                  <a:pt x="579" y="37"/>
                </a:cubicBezTo>
                <a:cubicBezTo>
                  <a:pt x="578" y="37"/>
                  <a:pt x="576" y="35"/>
                  <a:pt x="576" y="33"/>
                </a:cubicBezTo>
                <a:lnTo>
                  <a:pt x="576" y="12"/>
                </a:lnTo>
                <a:close/>
                <a:moveTo>
                  <a:pt x="547" y="12"/>
                </a:moveTo>
                <a:cubicBezTo>
                  <a:pt x="547" y="10"/>
                  <a:pt x="548" y="8"/>
                  <a:pt x="550" y="8"/>
                </a:cubicBezTo>
                <a:cubicBezTo>
                  <a:pt x="562" y="8"/>
                  <a:pt x="562" y="8"/>
                  <a:pt x="562" y="8"/>
                </a:cubicBezTo>
                <a:cubicBezTo>
                  <a:pt x="563" y="8"/>
                  <a:pt x="565" y="10"/>
                  <a:pt x="565" y="12"/>
                </a:cubicBezTo>
                <a:cubicBezTo>
                  <a:pt x="565" y="33"/>
                  <a:pt x="565" y="33"/>
                  <a:pt x="565" y="33"/>
                </a:cubicBezTo>
                <a:cubicBezTo>
                  <a:pt x="565" y="35"/>
                  <a:pt x="563" y="37"/>
                  <a:pt x="562" y="37"/>
                </a:cubicBezTo>
                <a:cubicBezTo>
                  <a:pt x="550" y="37"/>
                  <a:pt x="550" y="37"/>
                  <a:pt x="550" y="37"/>
                </a:cubicBezTo>
                <a:cubicBezTo>
                  <a:pt x="548" y="37"/>
                  <a:pt x="547" y="35"/>
                  <a:pt x="547" y="33"/>
                </a:cubicBezTo>
                <a:lnTo>
                  <a:pt x="547" y="12"/>
                </a:lnTo>
                <a:close/>
                <a:moveTo>
                  <a:pt x="517" y="12"/>
                </a:moveTo>
                <a:cubicBezTo>
                  <a:pt x="517" y="10"/>
                  <a:pt x="519" y="8"/>
                  <a:pt x="520" y="8"/>
                </a:cubicBezTo>
                <a:cubicBezTo>
                  <a:pt x="532" y="8"/>
                  <a:pt x="532" y="8"/>
                  <a:pt x="532" y="8"/>
                </a:cubicBezTo>
                <a:cubicBezTo>
                  <a:pt x="534" y="8"/>
                  <a:pt x="535" y="10"/>
                  <a:pt x="535" y="12"/>
                </a:cubicBezTo>
                <a:cubicBezTo>
                  <a:pt x="535" y="33"/>
                  <a:pt x="535" y="33"/>
                  <a:pt x="535" y="33"/>
                </a:cubicBezTo>
                <a:cubicBezTo>
                  <a:pt x="535" y="35"/>
                  <a:pt x="534" y="37"/>
                  <a:pt x="532" y="37"/>
                </a:cubicBezTo>
                <a:cubicBezTo>
                  <a:pt x="520" y="37"/>
                  <a:pt x="520" y="37"/>
                  <a:pt x="520" y="37"/>
                </a:cubicBezTo>
                <a:cubicBezTo>
                  <a:pt x="519" y="37"/>
                  <a:pt x="517" y="35"/>
                  <a:pt x="517" y="33"/>
                </a:cubicBezTo>
                <a:lnTo>
                  <a:pt x="517" y="12"/>
                </a:lnTo>
                <a:close/>
                <a:moveTo>
                  <a:pt x="488" y="12"/>
                </a:moveTo>
                <a:cubicBezTo>
                  <a:pt x="488" y="10"/>
                  <a:pt x="489" y="8"/>
                  <a:pt x="491" y="8"/>
                </a:cubicBezTo>
                <a:cubicBezTo>
                  <a:pt x="503" y="8"/>
                  <a:pt x="503" y="8"/>
                  <a:pt x="503" y="8"/>
                </a:cubicBezTo>
                <a:cubicBezTo>
                  <a:pt x="504" y="8"/>
                  <a:pt x="506" y="10"/>
                  <a:pt x="506" y="12"/>
                </a:cubicBezTo>
                <a:cubicBezTo>
                  <a:pt x="506" y="33"/>
                  <a:pt x="506" y="33"/>
                  <a:pt x="506" y="33"/>
                </a:cubicBezTo>
                <a:cubicBezTo>
                  <a:pt x="506" y="35"/>
                  <a:pt x="504" y="37"/>
                  <a:pt x="503" y="37"/>
                </a:cubicBezTo>
                <a:cubicBezTo>
                  <a:pt x="491" y="37"/>
                  <a:pt x="491" y="37"/>
                  <a:pt x="491" y="37"/>
                </a:cubicBezTo>
                <a:cubicBezTo>
                  <a:pt x="489" y="37"/>
                  <a:pt x="488" y="35"/>
                  <a:pt x="488" y="33"/>
                </a:cubicBezTo>
                <a:lnTo>
                  <a:pt x="488" y="12"/>
                </a:lnTo>
                <a:close/>
                <a:moveTo>
                  <a:pt x="458" y="12"/>
                </a:moveTo>
                <a:cubicBezTo>
                  <a:pt x="458" y="10"/>
                  <a:pt x="460" y="8"/>
                  <a:pt x="461" y="8"/>
                </a:cubicBezTo>
                <a:cubicBezTo>
                  <a:pt x="473" y="8"/>
                  <a:pt x="473" y="8"/>
                  <a:pt x="473" y="8"/>
                </a:cubicBezTo>
                <a:cubicBezTo>
                  <a:pt x="475" y="8"/>
                  <a:pt x="476" y="10"/>
                  <a:pt x="476" y="12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6" y="35"/>
                  <a:pt x="475" y="37"/>
                  <a:pt x="473" y="37"/>
                </a:cubicBezTo>
                <a:cubicBezTo>
                  <a:pt x="461" y="37"/>
                  <a:pt x="461" y="37"/>
                  <a:pt x="461" y="37"/>
                </a:cubicBezTo>
                <a:cubicBezTo>
                  <a:pt x="460" y="37"/>
                  <a:pt x="458" y="35"/>
                  <a:pt x="458" y="33"/>
                </a:cubicBezTo>
                <a:lnTo>
                  <a:pt x="458" y="12"/>
                </a:lnTo>
                <a:close/>
                <a:moveTo>
                  <a:pt x="429" y="12"/>
                </a:moveTo>
                <a:cubicBezTo>
                  <a:pt x="429" y="10"/>
                  <a:pt x="430" y="8"/>
                  <a:pt x="432" y="8"/>
                </a:cubicBezTo>
                <a:cubicBezTo>
                  <a:pt x="444" y="8"/>
                  <a:pt x="444" y="8"/>
                  <a:pt x="444" y="8"/>
                </a:cubicBezTo>
                <a:cubicBezTo>
                  <a:pt x="446" y="8"/>
                  <a:pt x="447" y="10"/>
                  <a:pt x="447" y="12"/>
                </a:cubicBezTo>
                <a:cubicBezTo>
                  <a:pt x="447" y="33"/>
                  <a:pt x="447" y="33"/>
                  <a:pt x="447" y="33"/>
                </a:cubicBezTo>
                <a:cubicBezTo>
                  <a:pt x="447" y="35"/>
                  <a:pt x="446" y="37"/>
                  <a:pt x="444" y="37"/>
                </a:cubicBezTo>
                <a:cubicBezTo>
                  <a:pt x="432" y="37"/>
                  <a:pt x="432" y="37"/>
                  <a:pt x="432" y="37"/>
                </a:cubicBezTo>
                <a:cubicBezTo>
                  <a:pt x="430" y="37"/>
                  <a:pt x="429" y="35"/>
                  <a:pt x="429" y="33"/>
                </a:cubicBezTo>
                <a:lnTo>
                  <a:pt x="429" y="12"/>
                </a:lnTo>
                <a:close/>
                <a:moveTo>
                  <a:pt x="399" y="12"/>
                </a:moveTo>
                <a:cubicBezTo>
                  <a:pt x="399" y="10"/>
                  <a:pt x="401" y="8"/>
                  <a:pt x="402" y="8"/>
                </a:cubicBezTo>
                <a:cubicBezTo>
                  <a:pt x="414" y="8"/>
                  <a:pt x="414" y="8"/>
                  <a:pt x="414" y="8"/>
                </a:cubicBezTo>
                <a:cubicBezTo>
                  <a:pt x="416" y="8"/>
                  <a:pt x="417" y="10"/>
                  <a:pt x="417" y="12"/>
                </a:cubicBezTo>
                <a:cubicBezTo>
                  <a:pt x="417" y="33"/>
                  <a:pt x="417" y="33"/>
                  <a:pt x="417" y="33"/>
                </a:cubicBezTo>
                <a:cubicBezTo>
                  <a:pt x="417" y="35"/>
                  <a:pt x="416" y="37"/>
                  <a:pt x="414" y="37"/>
                </a:cubicBezTo>
                <a:cubicBezTo>
                  <a:pt x="402" y="37"/>
                  <a:pt x="402" y="37"/>
                  <a:pt x="402" y="37"/>
                </a:cubicBezTo>
                <a:cubicBezTo>
                  <a:pt x="401" y="37"/>
                  <a:pt x="399" y="35"/>
                  <a:pt x="399" y="33"/>
                </a:cubicBezTo>
                <a:lnTo>
                  <a:pt x="399" y="12"/>
                </a:lnTo>
                <a:close/>
                <a:moveTo>
                  <a:pt x="370" y="12"/>
                </a:moveTo>
                <a:cubicBezTo>
                  <a:pt x="370" y="10"/>
                  <a:pt x="371" y="8"/>
                  <a:pt x="373" y="8"/>
                </a:cubicBezTo>
                <a:cubicBezTo>
                  <a:pt x="385" y="8"/>
                  <a:pt x="385" y="8"/>
                  <a:pt x="385" y="8"/>
                </a:cubicBezTo>
                <a:cubicBezTo>
                  <a:pt x="387" y="8"/>
                  <a:pt x="388" y="10"/>
                  <a:pt x="388" y="12"/>
                </a:cubicBezTo>
                <a:cubicBezTo>
                  <a:pt x="388" y="33"/>
                  <a:pt x="388" y="33"/>
                  <a:pt x="388" y="33"/>
                </a:cubicBezTo>
                <a:cubicBezTo>
                  <a:pt x="388" y="35"/>
                  <a:pt x="387" y="37"/>
                  <a:pt x="385" y="37"/>
                </a:cubicBezTo>
                <a:cubicBezTo>
                  <a:pt x="373" y="37"/>
                  <a:pt x="373" y="37"/>
                  <a:pt x="373" y="37"/>
                </a:cubicBezTo>
                <a:cubicBezTo>
                  <a:pt x="371" y="37"/>
                  <a:pt x="370" y="35"/>
                  <a:pt x="370" y="33"/>
                </a:cubicBezTo>
                <a:lnTo>
                  <a:pt x="370" y="12"/>
                </a:lnTo>
                <a:close/>
                <a:moveTo>
                  <a:pt x="281" y="12"/>
                </a:moveTo>
                <a:cubicBezTo>
                  <a:pt x="281" y="10"/>
                  <a:pt x="283" y="8"/>
                  <a:pt x="284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8" y="8"/>
                  <a:pt x="300" y="10"/>
                  <a:pt x="300" y="12"/>
                </a:cubicBezTo>
                <a:cubicBezTo>
                  <a:pt x="300" y="33"/>
                  <a:pt x="300" y="33"/>
                  <a:pt x="300" y="33"/>
                </a:cubicBezTo>
                <a:cubicBezTo>
                  <a:pt x="300" y="35"/>
                  <a:pt x="298" y="37"/>
                  <a:pt x="296" y="37"/>
                </a:cubicBezTo>
                <a:cubicBezTo>
                  <a:pt x="284" y="37"/>
                  <a:pt x="284" y="37"/>
                  <a:pt x="284" y="37"/>
                </a:cubicBezTo>
                <a:cubicBezTo>
                  <a:pt x="283" y="37"/>
                  <a:pt x="281" y="35"/>
                  <a:pt x="281" y="33"/>
                </a:cubicBezTo>
                <a:lnTo>
                  <a:pt x="281" y="12"/>
                </a:lnTo>
                <a:close/>
                <a:moveTo>
                  <a:pt x="252" y="12"/>
                </a:moveTo>
                <a:cubicBezTo>
                  <a:pt x="252" y="10"/>
                  <a:pt x="253" y="8"/>
                  <a:pt x="255" y="8"/>
                </a:cubicBezTo>
                <a:cubicBezTo>
                  <a:pt x="267" y="8"/>
                  <a:pt x="267" y="8"/>
                  <a:pt x="267" y="8"/>
                </a:cubicBezTo>
                <a:cubicBezTo>
                  <a:pt x="269" y="8"/>
                  <a:pt x="270" y="10"/>
                  <a:pt x="270" y="12"/>
                </a:cubicBezTo>
                <a:cubicBezTo>
                  <a:pt x="270" y="33"/>
                  <a:pt x="270" y="33"/>
                  <a:pt x="270" y="33"/>
                </a:cubicBezTo>
                <a:cubicBezTo>
                  <a:pt x="270" y="35"/>
                  <a:pt x="269" y="37"/>
                  <a:pt x="267" y="37"/>
                </a:cubicBezTo>
                <a:cubicBezTo>
                  <a:pt x="255" y="37"/>
                  <a:pt x="255" y="37"/>
                  <a:pt x="255" y="37"/>
                </a:cubicBezTo>
                <a:cubicBezTo>
                  <a:pt x="253" y="37"/>
                  <a:pt x="252" y="35"/>
                  <a:pt x="252" y="33"/>
                </a:cubicBezTo>
                <a:lnTo>
                  <a:pt x="252" y="12"/>
                </a:lnTo>
                <a:close/>
                <a:moveTo>
                  <a:pt x="222" y="12"/>
                </a:moveTo>
                <a:cubicBezTo>
                  <a:pt x="222" y="10"/>
                  <a:pt x="224" y="8"/>
                  <a:pt x="225" y="8"/>
                </a:cubicBezTo>
                <a:cubicBezTo>
                  <a:pt x="238" y="8"/>
                  <a:pt x="238" y="8"/>
                  <a:pt x="238" y="8"/>
                </a:cubicBezTo>
                <a:cubicBezTo>
                  <a:pt x="239" y="8"/>
                  <a:pt x="241" y="10"/>
                  <a:pt x="241" y="12"/>
                </a:cubicBezTo>
                <a:cubicBezTo>
                  <a:pt x="241" y="33"/>
                  <a:pt x="241" y="33"/>
                  <a:pt x="241" y="33"/>
                </a:cubicBezTo>
                <a:cubicBezTo>
                  <a:pt x="241" y="35"/>
                  <a:pt x="239" y="37"/>
                  <a:pt x="238" y="37"/>
                </a:cubicBezTo>
                <a:cubicBezTo>
                  <a:pt x="225" y="37"/>
                  <a:pt x="225" y="37"/>
                  <a:pt x="225" y="37"/>
                </a:cubicBezTo>
                <a:cubicBezTo>
                  <a:pt x="224" y="37"/>
                  <a:pt x="222" y="35"/>
                  <a:pt x="222" y="33"/>
                </a:cubicBezTo>
                <a:lnTo>
                  <a:pt x="222" y="12"/>
                </a:lnTo>
                <a:close/>
                <a:moveTo>
                  <a:pt x="193" y="12"/>
                </a:moveTo>
                <a:cubicBezTo>
                  <a:pt x="193" y="10"/>
                  <a:pt x="194" y="8"/>
                  <a:pt x="196" y="8"/>
                </a:cubicBezTo>
                <a:cubicBezTo>
                  <a:pt x="208" y="8"/>
                  <a:pt x="208" y="8"/>
                  <a:pt x="208" y="8"/>
                </a:cubicBezTo>
                <a:cubicBezTo>
                  <a:pt x="210" y="8"/>
                  <a:pt x="211" y="10"/>
                  <a:pt x="211" y="12"/>
                </a:cubicBezTo>
                <a:cubicBezTo>
                  <a:pt x="211" y="33"/>
                  <a:pt x="211" y="33"/>
                  <a:pt x="211" y="33"/>
                </a:cubicBezTo>
                <a:cubicBezTo>
                  <a:pt x="211" y="35"/>
                  <a:pt x="210" y="37"/>
                  <a:pt x="208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4" y="37"/>
                  <a:pt x="193" y="35"/>
                  <a:pt x="193" y="33"/>
                </a:cubicBezTo>
                <a:lnTo>
                  <a:pt x="193" y="12"/>
                </a:lnTo>
                <a:close/>
                <a:moveTo>
                  <a:pt x="163" y="12"/>
                </a:moveTo>
                <a:cubicBezTo>
                  <a:pt x="163" y="10"/>
                  <a:pt x="165" y="8"/>
                  <a:pt x="167" y="8"/>
                </a:cubicBezTo>
                <a:cubicBezTo>
                  <a:pt x="179" y="8"/>
                  <a:pt x="179" y="8"/>
                  <a:pt x="179" y="8"/>
                </a:cubicBezTo>
                <a:cubicBezTo>
                  <a:pt x="180" y="8"/>
                  <a:pt x="182" y="10"/>
                  <a:pt x="182" y="12"/>
                </a:cubicBezTo>
                <a:cubicBezTo>
                  <a:pt x="182" y="33"/>
                  <a:pt x="182" y="33"/>
                  <a:pt x="182" y="33"/>
                </a:cubicBezTo>
                <a:cubicBezTo>
                  <a:pt x="182" y="35"/>
                  <a:pt x="180" y="37"/>
                  <a:pt x="179" y="37"/>
                </a:cubicBezTo>
                <a:cubicBezTo>
                  <a:pt x="167" y="37"/>
                  <a:pt x="167" y="37"/>
                  <a:pt x="167" y="37"/>
                </a:cubicBezTo>
                <a:cubicBezTo>
                  <a:pt x="165" y="37"/>
                  <a:pt x="163" y="35"/>
                  <a:pt x="163" y="33"/>
                </a:cubicBezTo>
                <a:lnTo>
                  <a:pt x="163" y="12"/>
                </a:lnTo>
                <a:close/>
                <a:moveTo>
                  <a:pt x="134" y="12"/>
                </a:moveTo>
                <a:cubicBezTo>
                  <a:pt x="134" y="10"/>
                  <a:pt x="135" y="8"/>
                  <a:pt x="137" y="8"/>
                </a:cubicBezTo>
                <a:cubicBezTo>
                  <a:pt x="149" y="8"/>
                  <a:pt x="149" y="8"/>
                  <a:pt x="149" y="8"/>
                </a:cubicBezTo>
                <a:cubicBezTo>
                  <a:pt x="151" y="8"/>
                  <a:pt x="152" y="10"/>
                  <a:pt x="152" y="12"/>
                </a:cubicBezTo>
                <a:cubicBezTo>
                  <a:pt x="152" y="33"/>
                  <a:pt x="152" y="33"/>
                  <a:pt x="152" y="33"/>
                </a:cubicBezTo>
                <a:cubicBezTo>
                  <a:pt x="152" y="35"/>
                  <a:pt x="151" y="37"/>
                  <a:pt x="149" y="37"/>
                </a:cubicBezTo>
                <a:cubicBezTo>
                  <a:pt x="137" y="37"/>
                  <a:pt x="137" y="37"/>
                  <a:pt x="137" y="37"/>
                </a:cubicBezTo>
                <a:cubicBezTo>
                  <a:pt x="135" y="37"/>
                  <a:pt x="134" y="35"/>
                  <a:pt x="134" y="33"/>
                </a:cubicBezTo>
                <a:lnTo>
                  <a:pt x="134" y="12"/>
                </a:lnTo>
                <a:close/>
                <a:moveTo>
                  <a:pt x="105" y="12"/>
                </a:moveTo>
                <a:cubicBezTo>
                  <a:pt x="105" y="10"/>
                  <a:pt x="106" y="8"/>
                  <a:pt x="108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3" y="10"/>
                  <a:pt x="123" y="12"/>
                </a:cubicBezTo>
                <a:cubicBezTo>
                  <a:pt x="123" y="33"/>
                  <a:pt x="123" y="33"/>
                  <a:pt x="123" y="33"/>
                </a:cubicBezTo>
                <a:cubicBezTo>
                  <a:pt x="123" y="35"/>
                  <a:pt x="121" y="37"/>
                  <a:pt x="120" y="37"/>
                </a:cubicBezTo>
                <a:cubicBezTo>
                  <a:pt x="108" y="37"/>
                  <a:pt x="108" y="37"/>
                  <a:pt x="108" y="37"/>
                </a:cubicBezTo>
                <a:cubicBezTo>
                  <a:pt x="106" y="37"/>
                  <a:pt x="105" y="35"/>
                  <a:pt x="105" y="33"/>
                </a:cubicBezTo>
                <a:lnTo>
                  <a:pt x="105" y="12"/>
                </a:lnTo>
                <a:close/>
                <a:moveTo>
                  <a:pt x="75" y="12"/>
                </a:moveTo>
                <a:cubicBezTo>
                  <a:pt x="75" y="10"/>
                  <a:pt x="76" y="8"/>
                  <a:pt x="78" y="8"/>
                </a:cubicBezTo>
                <a:cubicBezTo>
                  <a:pt x="90" y="8"/>
                  <a:pt x="90" y="8"/>
                  <a:pt x="90" y="8"/>
                </a:cubicBezTo>
                <a:cubicBezTo>
                  <a:pt x="92" y="8"/>
                  <a:pt x="93" y="10"/>
                  <a:pt x="93" y="12"/>
                </a:cubicBezTo>
                <a:cubicBezTo>
                  <a:pt x="93" y="33"/>
                  <a:pt x="93" y="33"/>
                  <a:pt x="93" y="33"/>
                </a:cubicBezTo>
                <a:cubicBezTo>
                  <a:pt x="93" y="35"/>
                  <a:pt x="92" y="37"/>
                  <a:pt x="90" y="37"/>
                </a:cubicBezTo>
                <a:cubicBezTo>
                  <a:pt x="78" y="37"/>
                  <a:pt x="78" y="37"/>
                  <a:pt x="78" y="37"/>
                </a:cubicBezTo>
                <a:cubicBezTo>
                  <a:pt x="76" y="37"/>
                  <a:pt x="75" y="35"/>
                  <a:pt x="75" y="33"/>
                </a:cubicBezTo>
                <a:lnTo>
                  <a:pt x="75" y="12"/>
                </a:lnTo>
                <a:close/>
                <a:moveTo>
                  <a:pt x="46" y="12"/>
                </a:moveTo>
                <a:cubicBezTo>
                  <a:pt x="46" y="10"/>
                  <a:pt x="47" y="8"/>
                  <a:pt x="49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2" y="8"/>
                  <a:pt x="64" y="10"/>
                  <a:pt x="64" y="12"/>
                </a:cubicBezTo>
                <a:cubicBezTo>
                  <a:pt x="64" y="33"/>
                  <a:pt x="64" y="33"/>
                  <a:pt x="64" y="33"/>
                </a:cubicBezTo>
                <a:cubicBezTo>
                  <a:pt x="64" y="35"/>
                  <a:pt x="62" y="37"/>
                  <a:pt x="61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7" y="37"/>
                  <a:pt x="46" y="35"/>
                  <a:pt x="46" y="33"/>
                </a:cubicBezTo>
                <a:lnTo>
                  <a:pt x="46" y="12"/>
                </a:lnTo>
                <a:close/>
                <a:moveTo>
                  <a:pt x="34" y="298"/>
                </a:moveTo>
                <a:cubicBezTo>
                  <a:pt x="34" y="300"/>
                  <a:pt x="33" y="302"/>
                  <a:pt x="31" y="302"/>
                </a:cubicBezTo>
                <a:cubicBezTo>
                  <a:pt x="19" y="302"/>
                  <a:pt x="19" y="302"/>
                  <a:pt x="19" y="302"/>
                </a:cubicBezTo>
                <a:cubicBezTo>
                  <a:pt x="17" y="302"/>
                  <a:pt x="16" y="300"/>
                  <a:pt x="16" y="298"/>
                </a:cubicBezTo>
                <a:cubicBezTo>
                  <a:pt x="16" y="277"/>
                  <a:pt x="16" y="277"/>
                  <a:pt x="16" y="277"/>
                </a:cubicBezTo>
                <a:cubicBezTo>
                  <a:pt x="16" y="275"/>
                  <a:pt x="17" y="273"/>
                  <a:pt x="19" y="273"/>
                </a:cubicBezTo>
                <a:cubicBezTo>
                  <a:pt x="31" y="273"/>
                  <a:pt x="31" y="273"/>
                  <a:pt x="31" y="273"/>
                </a:cubicBezTo>
                <a:cubicBezTo>
                  <a:pt x="33" y="273"/>
                  <a:pt x="34" y="275"/>
                  <a:pt x="34" y="277"/>
                </a:cubicBezTo>
                <a:lnTo>
                  <a:pt x="34" y="298"/>
                </a:lnTo>
                <a:close/>
                <a:moveTo>
                  <a:pt x="34" y="33"/>
                </a:moveTo>
                <a:cubicBezTo>
                  <a:pt x="34" y="35"/>
                  <a:pt x="33" y="37"/>
                  <a:pt x="31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17" y="37"/>
                  <a:pt x="16" y="35"/>
                  <a:pt x="16" y="33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0"/>
                  <a:pt x="17" y="8"/>
                  <a:pt x="19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3" y="8"/>
                  <a:pt x="34" y="10"/>
                  <a:pt x="34" y="12"/>
                </a:cubicBezTo>
                <a:lnTo>
                  <a:pt x="34" y="33"/>
                </a:lnTo>
                <a:close/>
                <a:moveTo>
                  <a:pt x="45" y="59"/>
                </a:moveTo>
                <a:cubicBezTo>
                  <a:pt x="45" y="53"/>
                  <a:pt x="49" y="49"/>
                  <a:pt x="55" y="49"/>
                </a:cubicBezTo>
                <a:cubicBezTo>
                  <a:pt x="55" y="49"/>
                  <a:pt x="55" y="49"/>
                  <a:pt x="317" y="49"/>
                </a:cubicBezTo>
                <a:cubicBezTo>
                  <a:pt x="323" y="49"/>
                  <a:pt x="328" y="53"/>
                  <a:pt x="328" y="59"/>
                </a:cubicBezTo>
                <a:cubicBezTo>
                  <a:pt x="328" y="59"/>
                  <a:pt x="328" y="59"/>
                  <a:pt x="328" y="251"/>
                </a:cubicBezTo>
                <a:cubicBezTo>
                  <a:pt x="328" y="257"/>
                  <a:pt x="323" y="262"/>
                  <a:pt x="317" y="262"/>
                </a:cubicBezTo>
                <a:cubicBezTo>
                  <a:pt x="317" y="262"/>
                  <a:pt x="317" y="262"/>
                  <a:pt x="55" y="262"/>
                </a:cubicBezTo>
                <a:cubicBezTo>
                  <a:pt x="49" y="262"/>
                  <a:pt x="45" y="257"/>
                  <a:pt x="45" y="251"/>
                </a:cubicBezTo>
                <a:cubicBezTo>
                  <a:pt x="45" y="251"/>
                  <a:pt x="45" y="251"/>
                  <a:pt x="45" y="59"/>
                </a:cubicBezTo>
                <a:close/>
                <a:moveTo>
                  <a:pt x="64" y="298"/>
                </a:moveTo>
                <a:cubicBezTo>
                  <a:pt x="64" y="300"/>
                  <a:pt x="62" y="302"/>
                  <a:pt x="61" y="302"/>
                </a:cubicBezTo>
                <a:cubicBezTo>
                  <a:pt x="49" y="302"/>
                  <a:pt x="49" y="302"/>
                  <a:pt x="49" y="302"/>
                </a:cubicBezTo>
                <a:cubicBezTo>
                  <a:pt x="47" y="302"/>
                  <a:pt x="46" y="300"/>
                  <a:pt x="46" y="298"/>
                </a:cubicBezTo>
                <a:cubicBezTo>
                  <a:pt x="46" y="277"/>
                  <a:pt x="46" y="277"/>
                  <a:pt x="46" y="277"/>
                </a:cubicBezTo>
                <a:cubicBezTo>
                  <a:pt x="46" y="275"/>
                  <a:pt x="47" y="273"/>
                  <a:pt x="49" y="273"/>
                </a:cubicBezTo>
                <a:cubicBezTo>
                  <a:pt x="61" y="273"/>
                  <a:pt x="61" y="273"/>
                  <a:pt x="61" y="273"/>
                </a:cubicBezTo>
                <a:cubicBezTo>
                  <a:pt x="62" y="273"/>
                  <a:pt x="64" y="275"/>
                  <a:pt x="64" y="277"/>
                </a:cubicBezTo>
                <a:lnTo>
                  <a:pt x="64" y="298"/>
                </a:lnTo>
                <a:close/>
                <a:moveTo>
                  <a:pt x="93" y="298"/>
                </a:moveTo>
                <a:cubicBezTo>
                  <a:pt x="93" y="300"/>
                  <a:pt x="92" y="302"/>
                  <a:pt x="90" y="302"/>
                </a:cubicBezTo>
                <a:cubicBezTo>
                  <a:pt x="78" y="302"/>
                  <a:pt x="78" y="302"/>
                  <a:pt x="78" y="302"/>
                </a:cubicBezTo>
                <a:cubicBezTo>
                  <a:pt x="76" y="302"/>
                  <a:pt x="75" y="300"/>
                  <a:pt x="75" y="298"/>
                </a:cubicBezTo>
                <a:cubicBezTo>
                  <a:pt x="75" y="277"/>
                  <a:pt x="75" y="277"/>
                  <a:pt x="75" y="277"/>
                </a:cubicBezTo>
                <a:cubicBezTo>
                  <a:pt x="75" y="275"/>
                  <a:pt x="76" y="273"/>
                  <a:pt x="78" y="273"/>
                </a:cubicBezTo>
                <a:cubicBezTo>
                  <a:pt x="90" y="273"/>
                  <a:pt x="90" y="273"/>
                  <a:pt x="90" y="273"/>
                </a:cubicBezTo>
                <a:cubicBezTo>
                  <a:pt x="92" y="273"/>
                  <a:pt x="93" y="275"/>
                  <a:pt x="93" y="277"/>
                </a:cubicBezTo>
                <a:lnTo>
                  <a:pt x="93" y="298"/>
                </a:lnTo>
                <a:close/>
                <a:moveTo>
                  <a:pt x="123" y="298"/>
                </a:moveTo>
                <a:cubicBezTo>
                  <a:pt x="123" y="300"/>
                  <a:pt x="121" y="302"/>
                  <a:pt x="120" y="302"/>
                </a:cubicBezTo>
                <a:cubicBezTo>
                  <a:pt x="108" y="302"/>
                  <a:pt x="108" y="302"/>
                  <a:pt x="108" y="302"/>
                </a:cubicBezTo>
                <a:cubicBezTo>
                  <a:pt x="106" y="302"/>
                  <a:pt x="105" y="300"/>
                  <a:pt x="105" y="298"/>
                </a:cubicBezTo>
                <a:cubicBezTo>
                  <a:pt x="105" y="277"/>
                  <a:pt x="105" y="277"/>
                  <a:pt x="105" y="277"/>
                </a:cubicBezTo>
                <a:cubicBezTo>
                  <a:pt x="105" y="275"/>
                  <a:pt x="106" y="273"/>
                  <a:pt x="108" y="273"/>
                </a:cubicBezTo>
                <a:cubicBezTo>
                  <a:pt x="120" y="273"/>
                  <a:pt x="120" y="273"/>
                  <a:pt x="120" y="273"/>
                </a:cubicBezTo>
                <a:cubicBezTo>
                  <a:pt x="121" y="273"/>
                  <a:pt x="123" y="275"/>
                  <a:pt x="123" y="277"/>
                </a:cubicBezTo>
                <a:lnTo>
                  <a:pt x="123" y="298"/>
                </a:lnTo>
                <a:close/>
                <a:moveTo>
                  <a:pt x="152" y="298"/>
                </a:moveTo>
                <a:cubicBezTo>
                  <a:pt x="152" y="300"/>
                  <a:pt x="151" y="302"/>
                  <a:pt x="149" y="302"/>
                </a:cubicBezTo>
                <a:cubicBezTo>
                  <a:pt x="137" y="302"/>
                  <a:pt x="137" y="302"/>
                  <a:pt x="137" y="302"/>
                </a:cubicBezTo>
                <a:cubicBezTo>
                  <a:pt x="135" y="302"/>
                  <a:pt x="134" y="300"/>
                  <a:pt x="134" y="298"/>
                </a:cubicBezTo>
                <a:cubicBezTo>
                  <a:pt x="134" y="277"/>
                  <a:pt x="134" y="277"/>
                  <a:pt x="134" y="277"/>
                </a:cubicBezTo>
                <a:cubicBezTo>
                  <a:pt x="134" y="275"/>
                  <a:pt x="135" y="273"/>
                  <a:pt x="137" y="273"/>
                </a:cubicBezTo>
                <a:cubicBezTo>
                  <a:pt x="149" y="273"/>
                  <a:pt x="149" y="273"/>
                  <a:pt x="149" y="273"/>
                </a:cubicBezTo>
                <a:cubicBezTo>
                  <a:pt x="151" y="273"/>
                  <a:pt x="152" y="275"/>
                  <a:pt x="152" y="277"/>
                </a:cubicBezTo>
                <a:lnTo>
                  <a:pt x="152" y="298"/>
                </a:lnTo>
                <a:close/>
                <a:moveTo>
                  <a:pt x="182" y="298"/>
                </a:moveTo>
                <a:cubicBezTo>
                  <a:pt x="182" y="300"/>
                  <a:pt x="180" y="302"/>
                  <a:pt x="179" y="302"/>
                </a:cubicBezTo>
                <a:cubicBezTo>
                  <a:pt x="167" y="302"/>
                  <a:pt x="167" y="302"/>
                  <a:pt x="167" y="302"/>
                </a:cubicBezTo>
                <a:cubicBezTo>
                  <a:pt x="165" y="302"/>
                  <a:pt x="163" y="300"/>
                  <a:pt x="163" y="298"/>
                </a:cubicBezTo>
                <a:cubicBezTo>
                  <a:pt x="163" y="277"/>
                  <a:pt x="163" y="277"/>
                  <a:pt x="163" y="277"/>
                </a:cubicBezTo>
                <a:cubicBezTo>
                  <a:pt x="163" y="275"/>
                  <a:pt x="165" y="273"/>
                  <a:pt x="167" y="273"/>
                </a:cubicBezTo>
                <a:cubicBezTo>
                  <a:pt x="179" y="273"/>
                  <a:pt x="179" y="273"/>
                  <a:pt x="179" y="273"/>
                </a:cubicBezTo>
                <a:cubicBezTo>
                  <a:pt x="180" y="273"/>
                  <a:pt x="182" y="275"/>
                  <a:pt x="182" y="277"/>
                </a:cubicBezTo>
                <a:lnTo>
                  <a:pt x="182" y="298"/>
                </a:lnTo>
                <a:close/>
                <a:moveTo>
                  <a:pt x="211" y="298"/>
                </a:moveTo>
                <a:cubicBezTo>
                  <a:pt x="211" y="300"/>
                  <a:pt x="210" y="302"/>
                  <a:pt x="208" y="302"/>
                </a:cubicBezTo>
                <a:cubicBezTo>
                  <a:pt x="196" y="302"/>
                  <a:pt x="196" y="302"/>
                  <a:pt x="196" y="302"/>
                </a:cubicBezTo>
                <a:cubicBezTo>
                  <a:pt x="194" y="302"/>
                  <a:pt x="193" y="300"/>
                  <a:pt x="193" y="298"/>
                </a:cubicBezTo>
                <a:cubicBezTo>
                  <a:pt x="193" y="277"/>
                  <a:pt x="193" y="277"/>
                  <a:pt x="193" y="277"/>
                </a:cubicBezTo>
                <a:cubicBezTo>
                  <a:pt x="193" y="275"/>
                  <a:pt x="194" y="273"/>
                  <a:pt x="196" y="273"/>
                </a:cubicBezTo>
                <a:cubicBezTo>
                  <a:pt x="208" y="273"/>
                  <a:pt x="208" y="273"/>
                  <a:pt x="208" y="273"/>
                </a:cubicBezTo>
                <a:cubicBezTo>
                  <a:pt x="210" y="273"/>
                  <a:pt x="211" y="275"/>
                  <a:pt x="211" y="277"/>
                </a:cubicBezTo>
                <a:lnTo>
                  <a:pt x="211" y="298"/>
                </a:lnTo>
                <a:close/>
                <a:moveTo>
                  <a:pt x="241" y="298"/>
                </a:moveTo>
                <a:cubicBezTo>
                  <a:pt x="241" y="300"/>
                  <a:pt x="239" y="302"/>
                  <a:pt x="238" y="302"/>
                </a:cubicBezTo>
                <a:cubicBezTo>
                  <a:pt x="225" y="302"/>
                  <a:pt x="225" y="302"/>
                  <a:pt x="225" y="302"/>
                </a:cubicBezTo>
                <a:cubicBezTo>
                  <a:pt x="224" y="302"/>
                  <a:pt x="222" y="300"/>
                  <a:pt x="222" y="298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5"/>
                  <a:pt x="224" y="273"/>
                  <a:pt x="225" y="273"/>
                </a:cubicBezTo>
                <a:cubicBezTo>
                  <a:pt x="238" y="273"/>
                  <a:pt x="238" y="273"/>
                  <a:pt x="238" y="273"/>
                </a:cubicBezTo>
                <a:cubicBezTo>
                  <a:pt x="239" y="273"/>
                  <a:pt x="241" y="275"/>
                  <a:pt x="241" y="277"/>
                </a:cubicBezTo>
                <a:lnTo>
                  <a:pt x="241" y="298"/>
                </a:lnTo>
                <a:close/>
                <a:moveTo>
                  <a:pt x="270" y="298"/>
                </a:moveTo>
                <a:cubicBezTo>
                  <a:pt x="270" y="300"/>
                  <a:pt x="269" y="302"/>
                  <a:pt x="267" y="302"/>
                </a:cubicBezTo>
                <a:cubicBezTo>
                  <a:pt x="255" y="302"/>
                  <a:pt x="255" y="302"/>
                  <a:pt x="255" y="302"/>
                </a:cubicBezTo>
                <a:cubicBezTo>
                  <a:pt x="253" y="302"/>
                  <a:pt x="252" y="300"/>
                  <a:pt x="252" y="298"/>
                </a:cubicBezTo>
                <a:cubicBezTo>
                  <a:pt x="252" y="277"/>
                  <a:pt x="252" y="277"/>
                  <a:pt x="252" y="277"/>
                </a:cubicBezTo>
                <a:cubicBezTo>
                  <a:pt x="252" y="275"/>
                  <a:pt x="253" y="273"/>
                  <a:pt x="255" y="273"/>
                </a:cubicBezTo>
                <a:cubicBezTo>
                  <a:pt x="267" y="273"/>
                  <a:pt x="267" y="273"/>
                  <a:pt x="267" y="273"/>
                </a:cubicBezTo>
                <a:cubicBezTo>
                  <a:pt x="269" y="273"/>
                  <a:pt x="270" y="275"/>
                  <a:pt x="270" y="277"/>
                </a:cubicBezTo>
                <a:lnTo>
                  <a:pt x="270" y="298"/>
                </a:lnTo>
                <a:close/>
                <a:moveTo>
                  <a:pt x="300" y="298"/>
                </a:moveTo>
                <a:cubicBezTo>
                  <a:pt x="300" y="300"/>
                  <a:pt x="298" y="302"/>
                  <a:pt x="296" y="302"/>
                </a:cubicBezTo>
                <a:cubicBezTo>
                  <a:pt x="284" y="302"/>
                  <a:pt x="284" y="302"/>
                  <a:pt x="284" y="302"/>
                </a:cubicBezTo>
                <a:cubicBezTo>
                  <a:pt x="283" y="302"/>
                  <a:pt x="281" y="300"/>
                  <a:pt x="281" y="298"/>
                </a:cubicBezTo>
                <a:cubicBezTo>
                  <a:pt x="281" y="277"/>
                  <a:pt x="281" y="277"/>
                  <a:pt x="281" y="277"/>
                </a:cubicBezTo>
                <a:cubicBezTo>
                  <a:pt x="281" y="275"/>
                  <a:pt x="283" y="273"/>
                  <a:pt x="284" y="273"/>
                </a:cubicBezTo>
                <a:cubicBezTo>
                  <a:pt x="296" y="273"/>
                  <a:pt x="296" y="273"/>
                  <a:pt x="296" y="273"/>
                </a:cubicBezTo>
                <a:cubicBezTo>
                  <a:pt x="298" y="273"/>
                  <a:pt x="300" y="275"/>
                  <a:pt x="300" y="277"/>
                </a:cubicBezTo>
                <a:lnTo>
                  <a:pt x="300" y="298"/>
                </a:lnTo>
                <a:close/>
                <a:moveTo>
                  <a:pt x="329" y="298"/>
                </a:moveTo>
                <a:cubicBezTo>
                  <a:pt x="329" y="300"/>
                  <a:pt x="328" y="302"/>
                  <a:pt x="326" y="302"/>
                </a:cubicBezTo>
                <a:cubicBezTo>
                  <a:pt x="314" y="302"/>
                  <a:pt x="314" y="302"/>
                  <a:pt x="314" y="302"/>
                </a:cubicBezTo>
                <a:cubicBezTo>
                  <a:pt x="312" y="302"/>
                  <a:pt x="311" y="300"/>
                  <a:pt x="311" y="298"/>
                </a:cubicBezTo>
                <a:cubicBezTo>
                  <a:pt x="311" y="277"/>
                  <a:pt x="311" y="277"/>
                  <a:pt x="311" y="277"/>
                </a:cubicBezTo>
                <a:cubicBezTo>
                  <a:pt x="311" y="275"/>
                  <a:pt x="312" y="273"/>
                  <a:pt x="314" y="273"/>
                </a:cubicBezTo>
                <a:cubicBezTo>
                  <a:pt x="326" y="273"/>
                  <a:pt x="326" y="273"/>
                  <a:pt x="326" y="273"/>
                </a:cubicBezTo>
                <a:cubicBezTo>
                  <a:pt x="328" y="273"/>
                  <a:pt x="329" y="275"/>
                  <a:pt x="329" y="277"/>
                </a:cubicBezTo>
                <a:lnTo>
                  <a:pt x="329" y="298"/>
                </a:lnTo>
                <a:close/>
                <a:moveTo>
                  <a:pt x="329" y="33"/>
                </a:moveTo>
                <a:cubicBezTo>
                  <a:pt x="329" y="35"/>
                  <a:pt x="328" y="37"/>
                  <a:pt x="326" y="37"/>
                </a:cubicBezTo>
                <a:cubicBezTo>
                  <a:pt x="314" y="37"/>
                  <a:pt x="314" y="37"/>
                  <a:pt x="314" y="37"/>
                </a:cubicBezTo>
                <a:cubicBezTo>
                  <a:pt x="312" y="37"/>
                  <a:pt x="311" y="35"/>
                  <a:pt x="311" y="33"/>
                </a:cubicBezTo>
                <a:cubicBezTo>
                  <a:pt x="311" y="12"/>
                  <a:pt x="311" y="12"/>
                  <a:pt x="311" y="12"/>
                </a:cubicBezTo>
                <a:cubicBezTo>
                  <a:pt x="311" y="10"/>
                  <a:pt x="312" y="8"/>
                  <a:pt x="314" y="8"/>
                </a:cubicBezTo>
                <a:cubicBezTo>
                  <a:pt x="326" y="8"/>
                  <a:pt x="326" y="8"/>
                  <a:pt x="326" y="8"/>
                </a:cubicBezTo>
                <a:cubicBezTo>
                  <a:pt x="328" y="8"/>
                  <a:pt x="329" y="10"/>
                  <a:pt x="329" y="12"/>
                </a:cubicBezTo>
                <a:lnTo>
                  <a:pt x="329" y="33"/>
                </a:lnTo>
                <a:close/>
                <a:moveTo>
                  <a:pt x="358" y="298"/>
                </a:moveTo>
                <a:cubicBezTo>
                  <a:pt x="358" y="300"/>
                  <a:pt x="357" y="302"/>
                  <a:pt x="355" y="302"/>
                </a:cubicBezTo>
                <a:cubicBezTo>
                  <a:pt x="343" y="302"/>
                  <a:pt x="343" y="302"/>
                  <a:pt x="343" y="302"/>
                </a:cubicBezTo>
                <a:cubicBezTo>
                  <a:pt x="342" y="302"/>
                  <a:pt x="340" y="300"/>
                  <a:pt x="340" y="298"/>
                </a:cubicBezTo>
                <a:cubicBezTo>
                  <a:pt x="340" y="277"/>
                  <a:pt x="340" y="277"/>
                  <a:pt x="340" y="277"/>
                </a:cubicBezTo>
                <a:cubicBezTo>
                  <a:pt x="340" y="275"/>
                  <a:pt x="342" y="273"/>
                  <a:pt x="343" y="273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57" y="273"/>
                  <a:pt x="358" y="275"/>
                  <a:pt x="358" y="277"/>
                </a:cubicBezTo>
                <a:lnTo>
                  <a:pt x="358" y="298"/>
                </a:lnTo>
                <a:close/>
                <a:moveTo>
                  <a:pt x="358" y="33"/>
                </a:moveTo>
                <a:cubicBezTo>
                  <a:pt x="358" y="35"/>
                  <a:pt x="357" y="37"/>
                  <a:pt x="355" y="37"/>
                </a:cubicBezTo>
                <a:cubicBezTo>
                  <a:pt x="343" y="37"/>
                  <a:pt x="343" y="37"/>
                  <a:pt x="343" y="37"/>
                </a:cubicBezTo>
                <a:cubicBezTo>
                  <a:pt x="342" y="37"/>
                  <a:pt x="340" y="35"/>
                  <a:pt x="340" y="33"/>
                </a:cubicBezTo>
                <a:cubicBezTo>
                  <a:pt x="340" y="12"/>
                  <a:pt x="340" y="12"/>
                  <a:pt x="340" y="12"/>
                </a:cubicBezTo>
                <a:cubicBezTo>
                  <a:pt x="340" y="10"/>
                  <a:pt x="342" y="8"/>
                  <a:pt x="343" y="8"/>
                </a:cubicBezTo>
                <a:cubicBezTo>
                  <a:pt x="355" y="8"/>
                  <a:pt x="355" y="8"/>
                  <a:pt x="355" y="8"/>
                </a:cubicBezTo>
                <a:cubicBezTo>
                  <a:pt x="357" y="8"/>
                  <a:pt x="358" y="10"/>
                  <a:pt x="358" y="12"/>
                </a:cubicBezTo>
                <a:lnTo>
                  <a:pt x="358" y="33"/>
                </a:lnTo>
                <a:close/>
                <a:moveTo>
                  <a:pt x="388" y="298"/>
                </a:moveTo>
                <a:cubicBezTo>
                  <a:pt x="388" y="300"/>
                  <a:pt x="387" y="302"/>
                  <a:pt x="385" y="302"/>
                </a:cubicBezTo>
                <a:cubicBezTo>
                  <a:pt x="373" y="302"/>
                  <a:pt x="373" y="302"/>
                  <a:pt x="373" y="302"/>
                </a:cubicBezTo>
                <a:cubicBezTo>
                  <a:pt x="371" y="302"/>
                  <a:pt x="370" y="300"/>
                  <a:pt x="370" y="298"/>
                </a:cubicBezTo>
                <a:cubicBezTo>
                  <a:pt x="370" y="277"/>
                  <a:pt x="370" y="277"/>
                  <a:pt x="370" y="277"/>
                </a:cubicBezTo>
                <a:cubicBezTo>
                  <a:pt x="370" y="275"/>
                  <a:pt x="371" y="273"/>
                  <a:pt x="373" y="273"/>
                </a:cubicBezTo>
                <a:cubicBezTo>
                  <a:pt x="385" y="273"/>
                  <a:pt x="385" y="273"/>
                  <a:pt x="385" y="273"/>
                </a:cubicBezTo>
                <a:cubicBezTo>
                  <a:pt x="387" y="273"/>
                  <a:pt x="388" y="275"/>
                  <a:pt x="388" y="277"/>
                </a:cubicBezTo>
                <a:lnTo>
                  <a:pt x="388" y="298"/>
                </a:lnTo>
                <a:close/>
                <a:moveTo>
                  <a:pt x="417" y="298"/>
                </a:moveTo>
                <a:cubicBezTo>
                  <a:pt x="417" y="300"/>
                  <a:pt x="416" y="302"/>
                  <a:pt x="414" y="302"/>
                </a:cubicBezTo>
                <a:cubicBezTo>
                  <a:pt x="402" y="302"/>
                  <a:pt x="402" y="302"/>
                  <a:pt x="402" y="302"/>
                </a:cubicBezTo>
                <a:cubicBezTo>
                  <a:pt x="401" y="302"/>
                  <a:pt x="399" y="300"/>
                  <a:pt x="399" y="298"/>
                </a:cubicBezTo>
                <a:cubicBezTo>
                  <a:pt x="399" y="277"/>
                  <a:pt x="399" y="277"/>
                  <a:pt x="399" y="277"/>
                </a:cubicBezTo>
                <a:cubicBezTo>
                  <a:pt x="399" y="275"/>
                  <a:pt x="401" y="273"/>
                  <a:pt x="402" y="273"/>
                </a:cubicBezTo>
                <a:cubicBezTo>
                  <a:pt x="414" y="273"/>
                  <a:pt x="414" y="273"/>
                  <a:pt x="414" y="273"/>
                </a:cubicBezTo>
                <a:cubicBezTo>
                  <a:pt x="416" y="273"/>
                  <a:pt x="417" y="275"/>
                  <a:pt x="417" y="277"/>
                </a:cubicBezTo>
                <a:lnTo>
                  <a:pt x="417" y="298"/>
                </a:lnTo>
                <a:close/>
                <a:moveTo>
                  <a:pt x="447" y="298"/>
                </a:moveTo>
                <a:cubicBezTo>
                  <a:pt x="447" y="300"/>
                  <a:pt x="446" y="302"/>
                  <a:pt x="444" y="302"/>
                </a:cubicBezTo>
                <a:cubicBezTo>
                  <a:pt x="432" y="302"/>
                  <a:pt x="432" y="302"/>
                  <a:pt x="432" y="302"/>
                </a:cubicBezTo>
                <a:cubicBezTo>
                  <a:pt x="430" y="302"/>
                  <a:pt x="429" y="300"/>
                  <a:pt x="429" y="298"/>
                </a:cubicBezTo>
                <a:cubicBezTo>
                  <a:pt x="429" y="277"/>
                  <a:pt x="429" y="277"/>
                  <a:pt x="429" y="277"/>
                </a:cubicBezTo>
                <a:cubicBezTo>
                  <a:pt x="429" y="275"/>
                  <a:pt x="430" y="273"/>
                  <a:pt x="432" y="273"/>
                </a:cubicBezTo>
                <a:cubicBezTo>
                  <a:pt x="444" y="273"/>
                  <a:pt x="444" y="273"/>
                  <a:pt x="444" y="273"/>
                </a:cubicBezTo>
                <a:cubicBezTo>
                  <a:pt x="446" y="273"/>
                  <a:pt x="447" y="275"/>
                  <a:pt x="447" y="277"/>
                </a:cubicBezTo>
                <a:lnTo>
                  <a:pt x="447" y="298"/>
                </a:lnTo>
                <a:close/>
                <a:moveTo>
                  <a:pt x="476" y="298"/>
                </a:moveTo>
                <a:cubicBezTo>
                  <a:pt x="476" y="300"/>
                  <a:pt x="475" y="302"/>
                  <a:pt x="473" y="302"/>
                </a:cubicBezTo>
                <a:cubicBezTo>
                  <a:pt x="461" y="302"/>
                  <a:pt x="461" y="302"/>
                  <a:pt x="461" y="302"/>
                </a:cubicBezTo>
                <a:cubicBezTo>
                  <a:pt x="460" y="302"/>
                  <a:pt x="458" y="300"/>
                  <a:pt x="458" y="298"/>
                </a:cubicBezTo>
                <a:cubicBezTo>
                  <a:pt x="458" y="277"/>
                  <a:pt x="458" y="277"/>
                  <a:pt x="458" y="277"/>
                </a:cubicBezTo>
                <a:cubicBezTo>
                  <a:pt x="458" y="275"/>
                  <a:pt x="460" y="273"/>
                  <a:pt x="461" y="273"/>
                </a:cubicBezTo>
                <a:cubicBezTo>
                  <a:pt x="473" y="273"/>
                  <a:pt x="473" y="273"/>
                  <a:pt x="473" y="273"/>
                </a:cubicBezTo>
                <a:cubicBezTo>
                  <a:pt x="475" y="273"/>
                  <a:pt x="476" y="275"/>
                  <a:pt x="476" y="277"/>
                </a:cubicBezTo>
                <a:lnTo>
                  <a:pt x="476" y="298"/>
                </a:lnTo>
                <a:close/>
                <a:moveTo>
                  <a:pt x="506" y="298"/>
                </a:moveTo>
                <a:cubicBezTo>
                  <a:pt x="506" y="300"/>
                  <a:pt x="504" y="302"/>
                  <a:pt x="503" y="302"/>
                </a:cubicBezTo>
                <a:cubicBezTo>
                  <a:pt x="491" y="302"/>
                  <a:pt x="491" y="302"/>
                  <a:pt x="491" y="302"/>
                </a:cubicBezTo>
                <a:cubicBezTo>
                  <a:pt x="489" y="302"/>
                  <a:pt x="488" y="300"/>
                  <a:pt x="488" y="298"/>
                </a:cubicBezTo>
                <a:cubicBezTo>
                  <a:pt x="488" y="277"/>
                  <a:pt x="488" y="277"/>
                  <a:pt x="488" y="277"/>
                </a:cubicBezTo>
                <a:cubicBezTo>
                  <a:pt x="488" y="275"/>
                  <a:pt x="489" y="273"/>
                  <a:pt x="491" y="273"/>
                </a:cubicBezTo>
                <a:cubicBezTo>
                  <a:pt x="503" y="273"/>
                  <a:pt x="503" y="273"/>
                  <a:pt x="503" y="273"/>
                </a:cubicBezTo>
                <a:cubicBezTo>
                  <a:pt x="504" y="273"/>
                  <a:pt x="506" y="275"/>
                  <a:pt x="506" y="277"/>
                </a:cubicBezTo>
                <a:lnTo>
                  <a:pt x="506" y="298"/>
                </a:lnTo>
                <a:close/>
                <a:moveTo>
                  <a:pt x="535" y="298"/>
                </a:moveTo>
                <a:cubicBezTo>
                  <a:pt x="535" y="300"/>
                  <a:pt x="534" y="302"/>
                  <a:pt x="532" y="302"/>
                </a:cubicBezTo>
                <a:cubicBezTo>
                  <a:pt x="520" y="302"/>
                  <a:pt x="520" y="302"/>
                  <a:pt x="520" y="302"/>
                </a:cubicBezTo>
                <a:cubicBezTo>
                  <a:pt x="519" y="302"/>
                  <a:pt x="517" y="300"/>
                  <a:pt x="517" y="298"/>
                </a:cubicBezTo>
                <a:cubicBezTo>
                  <a:pt x="517" y="277"/>
                  <a:pt x="517" y="277"/>
                  <a:pt x="517" y="277"/>
                </a:cubicBezTo>
                <a:cubicBezTo>
                  <a:pt x="517" y="275"/>
                  <a:pt x="519" y="273"/>
                  <a:pt x="520" y="273"/>
                </a:cubicBezTo>
                <a:cubicBezTo>
                  <a:pt x="532" y="273"/>
                  <a:pt x="532" y="273"/>
                  <a:pt x="532" y="273"/>
                </a:cubicBezTo>
                <a:cubicBezTo>
                  <a:pt x="534" y="273"/>
                  <a:pt x="535" y="275"/>
                  <a:pt x="535" y="277"/>
                </a:cubicBezTo>
                <a:lnTo>
                  <a:pt x="535" y="298"/>
                </a:lnTo>
                <a:close/>
                <a:moveTo>
                  <a:pt x="565" y="298"/>
                </a:moveTo>
                <a:cubicBezTo>
                  <a:pt x="565" y="300"/>
                  <a:pt x="563" y="302"/>
                  <a:pt x="562" y="302"/>
                </a:cubicBezTo>
                <a:cubicBezTo>
                  <a:pt x="550" y="302"/>
                  <a:pt x="550" y="302"/>
                  <a:pt x="550" y="302"/>
                </a:cubicBezTo>
                <a:cubicBezTo>
                  <a:pt x="548" y="302"/>
                  <a:pt x="547" y="300"/>
                  <a:pt x="547" y="298"/>
                </a:cubicBezTo>
                <a:cubicBezTo>
                  <a:pt x="547" y="277"/>
                  <a:pt x="547" y="277"/>
                  <a:pt x="547" y="277"/>
                </a:cubicBezTo>
                <a:cubicBezTo>
                  <a:pt x="547" y="275"/>
                  <a:pt x="548" y="273"/>
                  <a:pt x="550" y="273"/>
                </a:cubicBezTo>
                <a:cubicBezTo>
                  <a:pt x="562" y="273"/>
                  <a:pt x="562" y="273"/>
                  <a:pt x="562" y="273"/>
                </a:cubicBezTo>
                <a:cubicBezTo>
                  <a:pt x="563" y="273"/>
                  <a:pt x="565" y="275"/>
                  <a:pt x="565" y="277"/>
                </a:cubicBezTo>
                <a:lnTo>
                  <a:pt x="565" y="298"/>
                </a:lnTo>
                <a:close/>
                <a:moveTo>
                  <a:pt x="594" y="298"/>
                </a:moveTo>
                <a:cubicBezTo>
                  <a:pt x="594" y="300"/>
                  <a:pt x="593" y="302"/>
                  <a:pt x="591" y="302"/>
                </a:cubicBezTo>
                <a:cubicBezTo>
                  <a:pt x="579" y="302"/>
                  <a:pt x="579" y="302"/>
                  <a:pt x="579" y="302"/>
                </a:cubicBezTo>
                <a:cubicBezTo>
                  <a:pt x="578" y="302"/>
                  <a:pt x="576" y="300"/>
                  <a:pt x="576" y="298"/>
                </a:cubicBezTo>
                <a:cubicBezTo>
                  <a:pt x="576" y="277"/>
                  <a:pt x="576" y="277"/>
                  <a:pt x="576" y="277"/>
                </a:cubicBezTo>
                <a:cubicBezTo>
                  <a:pt x="576" y="275"/>
                  <a:pt x="578" y="273"/>
                  <a:pt x="579" y="273"/>
                </a:cubicBezTo>
                <a:cubicBezTo>
                  <a:pt x="591" y="273"/>
                  <a:pt x="591" y="273"/>
                  <a:pt x="591" y="273"/>
                </a:cubicBezTo>
                <a:cubicBezTo>
                  <a:pt x="593" y="273"/>
                  <a:pt x="594" y="275"/>
                  <a:pt x="594" y="277"/>
                </a:cubicBezTo>
                <a:lnTo>
                  <a:pt x="594" y="298"/>
                </a:lnTo>
                <a:close/>
                <a:moveTo>
                  <a:pt x="624" y="298"/>
                </a:moveTo>
                <a:cubicBezTo>
                  <a:pt x="624" y="300"/>
                  <a:pt x="622" y="302"/>
                  <a:pt x="621" y="302"/>
                </a:cubicBezTo>
                <a:cubicBezTo>
                  <a:pt x="609" y="302"/>
                  <a:pt x="609" y="302"/>
                  <a:pt x="609" y="302"/>
                </a:cubicBezTo>
                <a:cubicBezTo>
                  <a:pt x="607" y="302"/>
                  <a:pt x="606" y="300"/>
                  <a:pt x="606" y="298"/>
                </a:cubicBezTo>
                <a:cubicBezTo>
                  <a:pt x="606" y="277"/>
                  <a:pt x="606" y="277"/>
                  <a:pt x="606" y="277"/>
                </a:cubicBezTo>
                <a:cubicBezTo>
                  <a:pt x="606" y="275"/>
                  <a:pt x="607" y="273"/>
                  <a:pt x="609" y="273"/>
                </a:cubicBezTo>
                <a:cubicBezTo>
                  <a:pt x="621" y="273"/>
                  <a:pt x="621" y="273"/>
                  <a:pt x="621" y="273"/>
                </a:cubicBezTo>
                <a:cubicBezTo>
                  <a:pt x="622" y="273"/>
                  <a:pt x="624" y="275"/>
                  <a:pt x="624" y="277"/>
                </a:cubicBezTo>
                <a:lnTo>
                  <a:pt x="624" y="298"/>
                </a:lnTo>
                <a:close/>
                <a:moveTo>
                  <a:pt x="653" y="298"/>
                </a:moveTo>
                <a:cubicBezTo>
                  <a:pt x="653" y="300"/>
                  <a:pt x="652" y="302"/>
                  <a:pt x="650" y="302"/>
                </a:cubicBezTo>
                <a:cubicBezTo>
                  <a:pt x="638" y="302"/>
                  <a:pt x="638" y="302"/>
                  <a:pt x="638" y="302"/>
                </a:cubicBezTo>
                <a:cubicBezTo>
                  <a:pt x="636" y="302"/>
                  <a:pt x="635" y="300"/>
                  <a:pt x="635" y="298"/>
                </a:cubicBezTo>
                <a:cubicBezTo>
                  <a:pt x="635" y="277"/>
                  <a:pt x="635" y="277"/>
                  <a:pt x="635" y="277"/>
                </a:cubicBezTo>
                <a:cubicBezTo>
                  <a:pt x="635" y="275"/>
                  <a:pt x="636" y="273"/>
                  <a:pt x="638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2" y="273"/>
                  <a:pt x="653" y="275"/>
                  <a:pt x="653" y="277"/>
                </a:cubicBezTo>
                <a:lnTo>
                  <a:pt x="653" y="298"/>
                </a:lnTo>
                <a:close/>
                <a:moveTo>
                  <a:pt x="657" y="251"/>
                </a:moveTo>
                <a:cubicBezTo>
                  <a:pt x="657" y="257"/>
                  <a:pt x="652" y="262"/>
                  <a:pt x="646" y="262"/>
                </a:cubicBezTo>
                <a:cubicBezTo>
                  <a:pt x="646" y="262"/>
                  <a:pt x="646" y="262"/>
                  <a:pt x="384" y="262"/>
                </a:cubicBezTo>
                <a:cubicBezTo>
                  <a:pt x="378" y="262"/>
                  <a:pt x="374" y="257"/>
                  <a:pt x="374" y="251"/>
                </a:cubicBezTo>
                <a:cubicBezTo>
                  <a:pt x="374" y="251"/>
                  <a:pt x="374" y="251"/>
                  <a:pt x="374" y="59"/>
                </a:cubicBezTo>
                <a:cubicBezTo>
                  <a:pt x="374" y="53"/>
                  <a:pt x="378" y="49"/>
                  <a:pt x="384" y="49"/>
                </a:cubicBezTo>
                <a:cubicBezTo>
                  <a:pt x="384" y="49"/>
                  <a:pt x="384" y="49"/>
                  <a:pt x="646" y="49"/>
                </a:cubicBezTo>
                <a:cubicBezTo>
                  <a:pt x="652" y="49"/>
                  <a:pt x="657" y="53"/>
                  <a:pt x="657" y="59"/>
                </a:cubicBezTo>
                <a:cubicBezTo>
                  <a:pt x="657" y="59"/>
                  <a:pt x="657" y="59"/>
                  <a:pt x="657" y="251"/>
                </a:cubicBezTo>
                <a:close/>
                <a:moveTo>
                  <a:pt x="683" y="298"/>
                </a:moveTo>
                <a:cubicBezTo>
                  <a:pt x="683" y="300"/>
                  <a:pt x="681" y="302"/>
                  <a:pt x="680" y="302"/>
                </a:cubicBezTo>
                <a:cubicBezTo>
                  <a:pt x="668" y="302"/>
                  <a:pt x="668" y="302"/>
                  <a:pt x="668" y="302"/>
                </a:cubicBezTo>
                <a:cubicBezTo>
                  <a:pt x="666" y="302"/>
                  <a:pt x="665" y="300"/>
                  <a:pt x="665" y="298"/>
                </a:cubicBezTo>
                <a:cubicBezTo>
                  <a:pt x="665" y="277"/>
                  <a:pt x="665" y="277"/>
                  <a:pt x="665" y="277"/>
                </a:cubicBezTo>
                <a:cubicBezTo>
                  <a:pt x="665" y="275"/>
                  <a:pt x="666" y="273"/>
                  <a:pt x="668" y="273"/>
                </a:cubicBezTo>
                <a:cubicBezTo>
                  <a:pt x="680" y="273"/>
                  <a:pt x="680" y="273"/>
                  <a:pt x="680" y="273"/>
                </a:cubicBezTo>
                <a:cubicBezTo>
                  <a:pt x="681" y="273"/>
                  <a:pt x="683" y="275"/>
                  <a:pt x="683" y="277"/>
                </a:cubicBezTo>
                <a:lnTo>
                  <a:pt x="683" y="298"/>
                </a:lnTo>
                <a:close/>
                <a:moveTo>
                  <a:pt x="683" y="33"/>
                </a:moveTo>
                <a:cubicBezTo>
                  <a:pt x="683" y="35"/>
                  <a:pt x="681" y="37"/>
                  <a:pt x="680" y="37"/>
                </a:cubicBezTo>
                <a:cubicBezTo>
                  <a:pt x="668" y="37"/>
                  <a:pt x="668" y="37"/>
                  <a:pt x="668" y="37"/>
                </a:cubicBezTo>
                <a:cubicBezTo>
                  <a:pt x="666" y="37"/>
                  <a:pt x="665" y="35"/>
                  <a:pt x="665" y="33"/>
                </a:cubicBezTo>
                <a:cubicBezTo>
                  <a:pt x="665" y="12"/>
                  <a:pt x="665" y="12"/>
                  <a:pt x="665" y="12"/>
                </a:cubicBezTo>
                <a:cubicBezTo>
                  <a:pt x="665" y="10"/>
                  <a:pt x="666" y="8"/>
                  <a:pt x="668" y="8"/>
                </a:cubicBezTo>
                <a:cubicBezTo>
                  <a:pt x="680" y="8"/>
                  <a:pt x="680" y="8"/>
                  <a:pt x="680" y="8"/>
                </a:cubicBezTo>
                <a:cubicBezTo>
                  <a:pt x="681" y="8"/>
                  <a:pt x="683" y="10"/>
                  <a:pt x="683" y="12"/>
                </a:cubicBezTo>
                <a:lnTo>
                  <a:pt x="683" y="33"/>
                </a:lnTo>
                <a:close/>
                <a:moveTo>
                  <a:pt x="712" y="298"/>
                </a:moveTo>
                <a:cubicBezTo>
                  <a:pt x="712" y="300"/>
                  <a:pt x="711" y="302"/>
                  <a:pt x="709" y="302"/>
                </a:cubicBezTo>
                <a:cubicBezTo>
                  <a:pt x="697" y="302"/>
                  <a:pt x="697" y="302"/>
                  <a:pt x="697" y="302"/>
                </a:cubicBezTo>
                <a:cubicBezTo>
                  <a:pt x="695" y="302"/>
                  <a:pt x="694" y="300"/>
                  <a:pt x="694" y="298"/>
                </a:cubicBezTo>
                <a:cubicBezTo>
                  <a:pt x="694" y="277"/>
                  <a:pt x="694" y="277"/>
                  <a:pt x="694" y="277"/>
                </a:cubicBezTo>
                <a:cubicBezTo>
                  <a:pt x="694" y="275"/>
                  <a:pt x="695" y="273"/>
                  <a:pt x="697" y="273"/>
                </a:cubicBezTo>
                <a:cubicBezTo>
                  <a:pt x="709" y="273"/>
                  <a:pt x="709" y="273"/>
                  <a:pt x="709" y="273"/>
                </a:cubicBezTo>
                <a:cubicBezTo>
                  <a:pt x="711" y="273"/>
                  <a:pt x="712" y="275"/>
                  <a:pt x="712" y="277"/>
                </a:cubicBezTo>
                <a:lnTo>
                  <a:pt x="712" y="298"/>
                </a:lnTo>
                <a:close/>
                <a:moveTo>
                  <a:pt x="742" y="298"/>
                </a:moveTo>
                <a:cubicBezTo>
                  <a:pt x="742" y="300"/>
                  <a:pt x="740" y="302"/>
                  <a:pt x="739" y="302"/>
                </a:cubicBezTo>
                <a:cubicBezTo>
                  <a:pt x="727" y="302"/>
                  <a:pt x="727" y="302"/>
                  <a:pt x="727" y="302"/>
                </a:cubicBezTo>
                <a:cubicBezTo>
                  <a:pt x="725" y="302"/>
                  <a:pt x="724" y="300"/>
                  <a:pt x="724" y="298"/>
                </a:cubicBezTo>
                <a:cubicBezTo>
                  <a:pt x="724" y="277"/>
                  <a:pt x="724" y="277"/>
                  <a:pt x="724" y="277"/>
                </a:cubicBezTo>
                <a:cubicBezTo>
                  <a:pt x="724" y="275"/>
                  <a:pt x="725" y="273"/>
                  <a:pt x="727" y="273"/>
                </a:cubicBezTo>
                <a:cubicBezTo>
                  <a:pt x="739" y="273"/>
                  <a:pt x="739" y="273"/>
                  <a:pt x="739" y="273"/>
                </a:cubicBezTo>
                <a:cubicBezTo>
                  <a:pt x="740" y="273"/>
                  <a:pt x="742" y="275"/>
                  <a:pt x="742" y="277"/>
                </a:cubicBezTo>
                <a:lnTo>
                  <a:pt x="742" y="298"/>
                </a:lnTo>
                <a:close/>
                <a:moveTo>
                  <a:pt x="771" y="298"/>
                </a:moveTo>
                <a:cubicBezTo>
                  <a:pt x="771" y="300"/>
                  <a:pt x="770" y="302"/>
                  <a:pt x="768" y="302"/>
                </a:cubicBezTo>
                <a:cubicBezTo>
                  <a:pt x="756" y="302"/>
                  <a:pt x="756" y="302"/>
                  <a:pt x="756" y="302"/>
                </a:cubicBezTo>
                <a:cubicBezTo>
                  <a:pt x="754" y="302"/>
                  <a:pt x="753" y="300"/>
                  <a:pt x="753" y="298"/>
                </a:cubicBezTo>
                <a:cubicBezTo>
                  <a:pt x="753" y="277"/>
                  <a:pt x="753" y="277"/>
                  <a:pt x="753" y="277"/>
                </a:cubicBezTo>
                <a:cubicBezTo>
                  <a:pt x="753" y="275"/>
                  <a:pt x="754" y="273"/>
                  <a:pt x="756" y="273"/>
                </a:cubicBezTo>
                <a:cubicBezTo>
                  <a:pt x="768" y="273"/>
                  <a:pt x="768" y="273"/>
                  <a:pt x="768" y="273"/>
                </a:cubicBezTo>
                <a:cubicBezTo>
                  <a:pt x="770" y="273"/>
                  <a:pt x="771" y="275"/>
                  <a:pt x="771" y="277"/>
                </a:cubicBezTo>
                <a:lnTo>
                  <a:pt x="771" y="298"/>
                </a:lnTo>
                <a:close/>
                <a:moveTo>
                  <a:pt x="801" y="298"/>
                </a:moveTo>
                <a:cubicBezTo>
                  <a:pt x="801" y="300"/>
                  <a:pt x="799" y="302"/>
                  <a:pt x="798" y="302"/>
                </a:cubicBezTo>
                <a:cubicBezTo>
                  <a:pt x="786" y="302"/>
                  <a:pt x="786" y="302"/>
                  <a:pt x="786" y="302"/>
                </a:cubicBezTo>
                <a:cubicBezTo>
                  <a:pt x="784" y="302"/>
                  <a:pt x="782" y="300"/>
                  <a:pt x="782" y="298"/>
                </a:cubicBezTo>
                <a:cubicBezTo>
                  <a:pt x="782" y="277"/>
                  <a:pt x="782" y="277"/>
                  <a:pt x="782" y="277"/>
                </a:cubicBezTo>
                <a:cubicBezTo>
                  <a:pt x="782" y="275"/>
                  <a:pt x="784" y="273"/>
                  <a:pt x="786" y="273"/>
                </a:cubicBezTo>
                <a:cubicBezTo>
                  <a:pt x="798" y="273"/>
                  <a:pt x="798" y="273"/>
                  <a:pt x="798" y="273"/>
                </a:cubicBezTo>
                <a:cubicBezTo>
                  <a:pt x="799" y="273"/>
                  <a:pt x="801" y="275"/>
                  <a:pt x="801" y="277"/>
                </a:cubicBezTo>
                <a:lnTo>
                  <a:pt x="801" y="298"/>
                </a:lnTo>
                <a:close/>
                <a:moveTo>
                  <a:pt x="830" y="298"/>
                </a:moveTo>
                <a:cubicBezTo>
                  <a:pt x="830" y="300"/>
                  <a:pt x="829" y="302"/>
                  <a:pt x="827" y="302"/>
                </a:cubicBezTo>
                <a:cubicBezTo>
                  <a:pt x="815" y="302"/>
                  <a:pt x="815" y="302"/>
                  <a:pt x="815" y="302"/>
                </a:cubicBezTo>
                <a:cubicBezTo>
                  <a:pt x="813" y="302"/>
                  <a:pt x="812" y="300"/>
                  <a:pt x="812" y="29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5"/>
                  <a:pt x="813" y="273"/>
                  <a:pt x="815" y="273"/>
                </a:cubicBezTo>
                <a:cubicBezTo>
                  <a:pt x="827" y="273"/>
                  <a:pt x="827" y="273"/>
                  <a:pt x="827" y="273"/>
                </a:cubicBezTo>
                <a:cubicBezTo>
                  <a:pt x="829" y="273"/>
                  <a:pt x="830" y="275"/>
                  <a:pt x="830" y="277"/>
                </a:cubicBezTo>
                <a:lnTo>
                  <a:pt x="830" y="298"/>
                </a:lnTo>
                <a:close/>
                <a:moveTo>
                  <a:pt x="860" y="298"/>
                </a:moveTo>
                <a:cubicBezTo>
                  <a:pt x="860" y="300"/>
                  <a:pt x="858" y="302"/>
                  <a:pt x="857" y="302"/>
                </a:cubicBezTo>
                <a:cubicBezTo>
                  <a:pt x="844" y="302"/>
                  <a:pt x="844" y="302"/>
                  <a:pt x="844" y="302"/>
                </a:cubicBezTo>
                <a:cubicBezTo>
                  <a:pt x="843" y="302"/>
                  <a:pt x="841" y="300"/>
                  <a:pt x="841" y="298"/>
                </a:cubicBezTo>
                <a:cubicBezTo>
                  <a:pt x="841" y="277"/>
                  <a:pt x="841" y="277"/>
                  <a:pt x="841" y="277"/>
                </a:cubicBezTo>
                <a:cubicBezTo>
                  <a:pt x="841" y="275"/>
                  <a:pt x="843" y="273"/>
                  <a:pt x="844" y="273"/>
                </a:cubicBezTo>
                <a:cubicBezTo>
                  <a:pt x="857" y="273"/>
                  <a:pt x="857" y="273"/>
                  <a:pt x="857" y="273"/>
                </a:cubicBezTo>
                <a:cubicBezTo>
                  <a:pt x="858" y="273"/>
                  <a:pt x="860" y="275"/>
                  <a:pt x="860" y="277"/>
                </a:cubicBezTo>
                <a:lnTo>
                  <a:pt x="860" y="298"/>
                </a:lnTo>
                <a:close/>
                <a:moveTo>
                  <a:pt x="889" y="298"/>
                </a:moveTo>
                <a:cubicBezTo>
                  <a:pt x="889" y="300"/>
                  <a:pt x="888" y="302"/>
                  <a:pt x="886" y="302"/>
                </a:cubicBezTo>
                <a:cubicBezTo>
                  <a:pt x="874" y="302"/>
                  <a:pt x="874" y="302"/>
                  <a:pt x="874" y="302"/>
                </a:cubicBezTo>
                <a:cubicBezTo>
                  <a:pt x="872" y="302"/>
                  <a:pt x="871" y="300"/>
                  <a:pt x="871" y="298"/>
                </a:cubicBezTo>
                <a:cubicBezTo>
                  <a:pt x="871" y="277"/>
                  <a:pt x="871" y="277"/>
                  <a:pt x="871" y="277"/>
                </a:cubicBezTo>
                <a:cubicBezTo>
                  <a:pt x="871" y="275"/>
                  <a:pt x="872" y="273"/>
                  <a:pt x="874" y="273"/>
                </a:cubicBezTo>
                <a:cubicBezTo>
                  <a:pt x="886" y="273"/>
                  <a:pt x="886" y="273"/>
                  <a:pt x="886" y="273"/>
                </a:cubicBezTo>
                <a:cubicBezTo>
                  <a:pt x="888" y="273"/>
                  <a:pt x="889" y="275"/>
                  <a:pt x="889" y="277"/>
                </a:cubicBezTo>
                <a:lnTo>
                  <a:pt x="889" y="298"/>
                </a:lnTo>
                <a:close/>
                <a:moveTo>
                  <a:pt x="919" y="298"/>
                </a:moveTo>
                <a:cubicBezTo>
                  <a:pt x="919" y="300"/>
                  <a:pt x="917" y="302"/>
                  <a:pt x="915" y="302"/>
                </a:cubicBezTo>
                <a:cubicBezTo>
                  <a:pt x="903" y="302"/>
                  <a:pt x="903" y="302"/>
                  <a:pt x="903" y="302"/>
                </a:cubicBezTo>
                <a:cubicBezTo>
                  <a:pt x="902" y="302"/>
                  <a:pt x="900" y="300"/>
                  <a:pt x="900" y="298"/>
                </a:cubicBezTo>
                <a:cubicBezTo>
                  <a:pt x="900" y="277"/>
                  <a:pt x="900" y="277"/>
                  <a:pt x="900" y="277"/>
                </a:cubicBezTo>
                <a:cubicBezTo>
                  <a:pt x="900" y="275"/>
                  <a:pt x="902" y="273"/>
                  <a:pt x="903" y="273"/>
                </a:cubicBezTo>
                <a:cubicBezTo>
                  <a:pt x="915" y="273"/>
                  <a:pt x="915" y="273"/>
                  <a:pt x="915" y="273"/>
                </a:cubicBezTo>
                <a:cubicBezTo>
                  <a:pt x="917" y="273"/>
                  <a:pt x="919" y="275"/>
                  <a:pt x="919" y="277"/>
                </a:cubicBezTo>
                <a:lnTo>
                  <a:pt x="919" y="298"/>
                </a:lnTo>
                <a:close/>
                <a:moveTo>
                  <a:pt x="948" y="298"/>
                </a:moveTo>
                <a:cubicBezTo>
                  <a:pt x="948" y="300"/>
                  <a:pt x="947" y="302"/>
                  <a:pt x="945" y="302"/>
                </a:cubicBezTo>
                <a:cubicBezTo>
                  <a:pt x="933" y="302"/>
                  <a:pt x="933" y="302"/>
                  <a:pt x="933" y="302"/>
                </a:cubicBezTo>
                <a:cubicBezTo>
                  <a:pt x="931" y="302"/>
                  <a:pt x="930" y="300"/>
                  <a:pt x="930" y="298"/>
                </a:cubicBezTo>
                <a:cubicBezTo>
                  <a:pt x="930" y="277"/>
                  <a:pt x="930" y="277"/>
                  <a:pt x="930" y="277"/>
                </a:cubicBezTo>
                <a:cubicBezTo>
                  <a:pt x="930" y="275"/>
                  <a:pt x="931" y="273"/>
                  <a:pt x="933" y="273"/>
                </a:cubicBezTo>
                <a:cubicBezTo>
                  <a:pt x="945" y="273"/>
                  <a:pt x="945" y="273"/>
                  <a:pt x="945" y="273"/>
                </a:cubicBezTo>
                <a:cubicBezTo>
                  <a:pt x="947" y="273"/>
                  <a:pt x="948" y="275"/>
                  <a:pt x="948" y="277"/>
                </a:cubicBezTo>
                <a:lnTo>
                  <a:pt x="948" y="298"/>
                </a:lnTo>
                <a:close/>
                <a:moveTo>
                  <a:pt x="977" y="298"/>
                </a:moveTo>
                <a:cubicBezTo>
                  <a:pt x="977" y="300"/>
                  <a:pt x="976" y="302"/>
                  <a:pt x="974" y="302"/>
                </a:cubicBezTo>
                <a:cubicBezTo>
                  <a:pt x="962" y="302"/>
                  <a:pt x="962" y="302"/>
                  <a:pt x="962" y="302"/>
                </a:cubicBezTo>
                <a:cubicBezTo>
                  <a:pt x="961" y="302"/>
                  <a:pt x="959" y="300"/>
                  <a:pt x="959" y="298"/>
                </a:cubicBezTo>
                <a:cubicBezTo>
                  <a:pt x="959" y="277"/>
                  <a:pt x="959" y="277"/>
                  <a:pt x="959" y="277"/>
                </a:cubicBezTo>
                <a:cubicBezTo>
                  <a:pt x="959" y="275"/>
                  <a:pt x="961" y="273"/>
                  <a:pt x="962" y="273"/>
                </a:cubicBezTo>
                <a:cubicBezTo>
                  <a:pt x="974" y="273"/>
                  <a:pt x="974" y="273"/>
                  <a:pt x="974" y="273"/>
                </a:cubicBezTo>
                <a:cubicBezTo>
                  <a:pt x="976" y="273"/>
                  <a:pt x="977" y="275"/>
                  <a:pt x="977" y="277"/>
                </a:cubicBezTo>
                <a:lnTo>
                  <a:pt x="977" y="298"/>
                </a:lnTo>
                <a:close/>
                <a:moveTo>
                  <a:pt x="986" y="251"/>
                </a:moveTo>
                <a:cubicBezTo>
                  <a:pt x="986" y="257"/>
                  <a:pt x="981" y="262"/>
                  <a:pt x="975" y="262"/>
                </a:cubicBezTo>
                <a:cubicBezTo>
                  <a:pt x="975" y="262"/>
                  <a:pt x="975" y="262"/>
                  <a:pt x="713" y="262"/>
                </a:cubicBezTo>
                <a:cubicBezTo>
                  <a:pt x="707" y="262"/>
                  <a:pt x="702" y="257"/>
                  <a:pt x="702" y="251"/>
                </a:cubicBezTo>
                <a:cubicBezTo>
                  <a:pt x="702" y="251"/>
                  <a:pt x="702" y="251"/>
                  <a:pt x="702" y="59"/>
                </a:cubicBezTo>
                <a:cubicBezTo>
                  <a:pt x="702" y="53"/>
                  <a:pt x="707" y="49"/>
                  <a:pt x="713" y="49"/>
                </a:cubicBezTo>
                <a:cubicBezTo>
                  <a:pt x="713" y="49"/>
                  <a:pt x="713" y="49"/>
                  <a:pt x="975" y="49"/>
                </a:cubicBezTo>
                <a:cubicBezTo>
                  <a:pt x="981" y="49"/>
                  <a:pt x="986" y="53"/>
                  <a:pt x="986" y="59"/>
                </a:cubicBezTo>
                <a:cubicBezTo>
                  <a:pt x="986" y="59"/>
                  <a:pt x="986" y="59"/>
                  <a:pt x="986" y="251"/>
                </a:cubicBezTo>
                <a:close/>
                <a:moveTo>
                  <a:pt x="1007" y="298"/>
                </a:moveTo>
                <a:cubicBezTo>
                  <a:pt x="1007" y="300"/>
                  <a:pt x="1006" y="302"/>
                  <a:pt x="1004" y="302"/>
                </a:cubicBezTo>
                <a:cubicBezTo>
                  <a:pt x="992" y="302"/>
                  <a:pt x="992" y="302"/>
                  <a:pt x="992" y="302"/>
                </a:cubicBezTo>
                <a:cubicBezTo>
                  <a:pt x="990" y="302"/>
                  <a:pt x="989" y="300"/>
                  <a:pt x="989" y="298"/>
                </a:cubicBezTo>
                <a:cubicBezTo>
                  <a:pt x="989" y="277"/>
                  <a:pt x="989" y="277"/>
                  <a:pt x="989" y="277"/>
                </a:cubicBezTo>
                <a:cubicBezTo>
                  <a:pt x="989" y="275"/>
                  <a:pt x="990" y="273"/>
                  <a:pt x="992" y="273"/>
                </a:cubicBezTo>
                <a:cubicBezTo>
                  <a:pt x="1004" y="273"/>
                  <a:pt x="1004" y="273"/>
                  <a:pt x="1004" y="273"/>
                </a:cubicBezTo>
                <a:cubicBezTo>
                  <a:pt x="1006" y="273"/>
                  <a:pt x="1007" y="275"/>
                  <a:pt x="1007" y="277"/>
                </a:cubicBezTo>
                <a:lnTo>
                  <a:pt x="1007" y="298"/>
                </a:lnTo>
                <a:close/>
                <a:moveTo>
                  <a:pt x="1007" y="33"/>
                </a:moveTo>
                <a:cubicBezTo>
                  <a:pt x="1007" y="35"/>
                  <a:pt x="1006" y="37"/>
                  <a:pt x="1004" y="37"/>
                </a:cubicBezTo>
                <a:cubicBezTo>
                  <a:pt x="992" y="37"/>
                  <a:pt x="992" y="37"/>
                  <a:pt x="992" y="37"/>
                </a:cubicBezTo>
                <a:cubicBezTo>
                  <a:pt x="990" y="37"/>
                  <a:pt x="989" y="35"/>
                  <a:pt x="989" y="33"/>
                </a:cubicBezTo>
                <a:cubicBezTo>
                  <a:pt x="989" y="12"/>
                  <a:pt x="989" y="12"/>
                  <a:pt x="989" y="12"/>
                </a:cubicBezTo>
                <a:cubicBezTo>
                  <a:pt x="989" y="10"/>
                  <a:pt x="990" y="8"/>
                  <a:pt x="992" y="8"/>
                </a:cubicBezTo>
                <a:cubicBezTo>
                  <a:pt x="1004" y="8"/>
                  <a:pt x="1004" y="8"/>
                  <a:pt x="1004" y="8"/>
                </a:cubicBezTo>
                <a:cubicBezTo>
                  <a:pt x="1006" y="8"/>
                  <a:pt x="1007" y="10"/>
                  <a:pt x="1007" y="12"/>
                </a:cubicBezTo>
                <a:lnTo>
                  <a:pt x="1007" y="33"/>
                </a:lnTo>
                <a:close/>
                <a:moveTo>
                  <a:pt x="1036" y="298"/>
                </a:moveTo>
                <a:cubicBezTo>
                  <a:pt x="1036" y="300"/>
                  <a:pt x="1035" y="302"/>
                  <a:pt x="1033" y="302"/>
                </a:cubicBezTo>
                <a:cubicBezTo>
                  <a:pt x="1021" y="302"/>
                  <a:pt x="1021" y="302"/>
                  <a:pt x="1021" y="302"/>
                </a:cubicBezTo>
                <a:cubicBezTo>
                  <a:pt x="1020" y="302"/>
                  <a:pt x="1018" y="300"/>
                  <a:pt x="1018" y="298"/>
                </a:cubicBezTo>
                <a:cubicBezTo>
                  <a:pt x="1018" y="277"/>
                  <a:pt x="1018" y="277"/>
                  <a:pt x="1018" y="277"/>
                </a:cubicBezTo>
                <a:cubicBezTo>
                  <a:pt x="1018" y="275"/>
                  <a:pt x="1020" y="273"/>
                  <a:pt x="1021" y="273"/>
                </a:cubicBezTo>
                <a:cubicBezTo>
                  <a:pt x="1033" y="273"/>
                  <a:pt x="1033" y="273"/>
                  <a:pt x="1033" y="273"/>
                </a:cubicBezTo>
                <a:cubicBezTo>
                  <a:pt x="1035" y="273"/>
                  <a:pt x="1036" y="275"/>
                  <a:pt x="1036" y="277"/>
                </a:cubicBezTo>
                <a:lnTo>
                  <a:pt x="1036" y="298"/>
                </a:lnTo>
                <a:close/>
                <a:moveTo>
                  <a:pt x="1066" y="298"/>
                </a:moveTo>
                <a:cubicBezTo>
                  <a:pt x="1066" y="300"/>
                  <a:pt x="1065" y="302"/>
                  <a:pt x="1063" y="302"/>
                </a:cubicBezTo>
                <a:cubicBezTo>
                  <a:pt x="1051" y="302"/>
                  <a:pt x="1051" y="302"/>
                  <a:pt x="1051" y="302"/>
                </a:cubicBezTo>
                <a:cubicBezTo>
                  <a:pt x="1049" y="302"/>
                  <a:pt x="1048" y="300"/>
                  <a:pt x="1048" y="298"/>
                </a:cubicBezTo>
                <a:cubicBezTo>
                  <a:pt x="1048" y="277"/>
                  <a:pt x="1048" y="277"/>
                  <a:pt x="1048" y="277"/>
                </a:cubicBezTo>
                <a:cubicBezTo>
                  <a:pt x="1048" y="275"/>
                  <a:pt x="1049" y="273"/>
                  <a:pt x="1051" y="273"/>
                </a:cubicBezTo>
                <a:cubicBezTo>
                  <a:pt x="1063" y="273"/>
                  <a:pt x="1063" y="273"/>
                  <a:pt x="1063" y="273"/>
                </a:cubicBezTo>
                <a:cubicBezTo>
                  <a:pt x="1065" y="273"/>
                  <a:pt x="1066" y="275"/>
                  <a:pt x="1066" y="277"/>
                </a:cubicBezTo>
                <a:lnTo>
                  <a:pt x="1066" y="298"/>
                </a:lnTo>
                <a:close/>
                <a:moveTo>
                  <a:pt x="1095" y="298"/>
                </a:moveTo>
                <a:cubicBezTo>
                  <a:pt x="1095" y="300"/>
                  <a:pt x="1094" y="302"/>
                  <a:pt x="1092" y="302"/>
                </a:cubicBezTo>
                <a:cubicBezTo>
                  <a:pt x="1080" y="302"/>
                  <a:pt x="1080" y="302"/>
                  <a:pt x="1080" y="302"/>
                </a:cubicBezTo>
                <a:cubicBezTo>
                  <a:pt x="1079" y="302"/>
                  <a:pt x="1077" y="300"/>
                  <a:pt x="1077" y="298"/>
                </a:cubicBezTo>
                <a:cubicBezTo>
                  <a:pt x="1077" y="277"/>
                  <a:pt x="1077" y="277"/>
                  <a:pt x="1077" y="277"/>
                </a:cubicBezTo>
                <a:cubicBezTo>
                  <a:pt x="1077" y="275"/>
                  <a:pt x="1079" y="273"/>
                  <a:pt x="1080" y="273"/>
                </a:cubicBezTo>
                <a:cubicBezTo>
                  <a:pt x="1092" y="273"/>
                  <a:pt x="1092" y="273"/>
                  <a:pt x="1092" y="273"/>
                </a:cubicBezTo>
                <a:cubicBezTo>
                  <a:pt x="1094" y="273"/>
                  <a:pt x="1095" y="275"/>
                  <a:pt x="1095" y="277"/>
                </a:cubicBezTo>
                <a:lnTo>
                  <a:pt x="1095" y="298"/>
                </a:lnTo>
                <a:close/>
                <a:moveTo>
                  <a:pt x="1125" y="298"/>
                </a:moveTo>
                <a:cubicBezTo>
                  <a:pt x="1125" y="300"/>
                  <a:pt x="1123" y="302"/>
                  <a:pt x="1122" y="302"/>
                </a:cubicBezTo>
                <a:cubicBezTo>
                  <a:pt x="1110" y="302"/>
                  <a:pt x="1110" y="302"/>
                  <a:pt x="1110" y="302"/>
                </a:cubicBezTo>
                <a:cubicBezTo>
                  <a:pt x="1108" y="302"/>
                  <a:pt x="1107" y="300"/>
                  <a:pt x="1107" y="298"/>
                </a:cubicBezTo>
                <a:cubicBezTo>
                  <a:pt x="1107" y="277"/>
                  <a:pt x="1107" y="277"/>
                  <a:pt x="1107" y="277"/>
                </a:cubicBezTo>
                <a:cubicBezTo>
                  <a:pt x="1107" y="275"/>
                  <a:pt x="1108" y="273"/>
                  <a:pt x="1110" y="273"/>
                </a:cubicBezTo>
                <a:cubicBezTo>
                  <a:pt x="1122" y="273"/>
                  <a:pt x="1122" y="273"/>
                  <a:pt x="1122" y="273"/>
                </a:cubicBezTo>
                <a:cubicBezTo>
                  <a:pt x="1123" y="273"/>
                  <a:pt x="1125" y="275"/>
                  <a:pt x="1125" y="277"/>
                </a:cubicBezTo>
                <a:lnTo>
                  <a:pt x="1125" y="298"/>
                </a:lnTo>
                <a:close/>
                <a:moveTo>
                  <a:pt x="1154" y="298"/>
                </a:moveTo>
                <a:cubicBezTo>
                  <a:pt x="1154" y="300"/>
                  <a:pt x="1153" y="302"/>
                  <a:pt x="1151" y="302"/>
                </a:cubicBezTo>
                <a:cubicBezTo>
                  <a:pt x="1139" y="302"/>
                  <a:pt x="1139" y="302"/>
                  <a:pt x="1139" y="302"/>
                </a:cubicBezTo>
                <a:cubicBezTo>
                  <a:pt x="1138" y="302"/>
                  <a:pt x="1136" y="300"/>
                  <a:pt x="1136" y="298"/>
                </a:cubicBezTo>
                <a:cubicBezTo>
                  <a:pt x="1136" y="277"/>
                  <a:pt x="1136" y="277"/>
                  <a:pt x="1136" y="277"/>
                </a:cubicBezTo>
                <a:cubicBezTo>
                  <a:pt x="1136" y="275"/>
                  <a:pt x="1138" y="273"/>
                  <a:pt x="1139" y="273"/>
                </a:cubicBezTo>
                <a:cubicBezTo>
                  <a:pt x="1151" y="273"/>
                  <a:pt x="1151" y="273"/>
                  <a:pt x="1151" y="273"/>
                </a:cubicBezTo>
                <a:cubicBezTo>
                  <a:pt x="1153" y="273"/>
                  <a:pt x="1154" y="275"/>
                  <a:pt x="1154" y="277"/>
                </a:cubicBezTo>
                <a:lnTo>
                  <a:pt x="1154" y="298"/>
                </a:lnTo>
                <a:close/>
                <a:moveTo>
                  <a:pt x="1184" y="298"/>
                </a:moveTo>
                <a:cubicBezTo>
                  <a:pt x="1184" y="300"/>
                  <a:pt x="1182" y="302"/>
                  <a:pt x="1181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7" y="302"/>
                  <a:pt x="1166" y="300"/>
                  <a:pt x="1166" y="298"/>
                </a:cubicBezTo>
                <a:cubicBezTo>
                  <a:pt x="1166" y="277"/>
                  <a:pt x="1166" y="277"/>
                  <a:pt x="1166" y="277"/>
                </a:cubicBezTo>
                <a:cubicBezTo>
                  <a:pt x="1166" y="275"/>
                  <a:pt x="1167" y="273"/>
                  <a:pt x="1169" y="273"/>
                </a:cubicBezTo>
                <a:cubicBezTo>
                  <a:pt x="1181" y="273"/>
                  <a:pt x="1181" y="273"/>
                  <a:pt x="1181" y="273"/>
                </a:cubicBezTo>
                <a:cubicBezTo>
                  <a:pt x="1182" y="273"/>
                  <a:pt x="1184" y="275"/>
                  <a:pt x="1184" y="277"/>
                </a:cubicBezTo>
                <a:lnTo>
                  <a:pt x="1184" y="298"/>
                </a:lnTo>
                <a:close/>
                <a:moveTo>
                  <a:pt x="1213" y="298"/>
                </a:moveTo>
                <a:cubicBezTo>
                  <a:pt x="1213" y="300"/>
                  <a:pt x="1212" y="302"/>
                  <a:pt x="1210" y="302"/>
                </a:cubicBezTo>
                <a:cubicBezTo>
                  <a:pt x="1198" y="302"/>
                  <a:pt x="1198" y="302"/>
                  <a:pt x="1198" y="302"/>
                </a:cubicBezTo>
                <a:cubicBezTo>
                  <a:pt x="1197" y="302"/>
                  <a:pt x="1195" y="300"/>
                  <a:pt x="1195" y="298"/>
                </a:cubicBezTo>
                <a:cubicBezTo>
                  <a:pt x="1195" y="277"/>
                  <a:pt x="1195" y="277"/>
                  <a:pt x="1195" y="277"/>
                </a:cubicBezTo>
                <a:cubicBezTo>
                  <a:pt x="1195" y="275"/>
                  <a:pt x="1197" y="273"/>
                  <a:pt x="1198" y="273"/>
                </a:cubicBezTo>
                <a:cubicBezTo>
                  <a:pt x="1210" y="273"/>
                  <a:pt x="1210" y="273"/>
                  <a:pt x="1210" y="273"/>
                </a:cubicBezTo>
                <a:cubicBezTo>
                  <a:pt x="1212" y="273"/>
                  <a:pt x="1213" y="275"/>
                  <a:pt x="1213" y="277"/>
                </a:cubicBezTo>
                <a:lnTo>
                  <a:pt x="1213" y="298"/>
                </a:lnTo>
                <a:close/>
                <a:moveTo>
                  <a:pt x="1243" y="298"/>
                </a:moveTo>
                <a:cubicBezTo>
                  <a:pt x="1243" y="300"/>
                  <a:pt x="1241" y="302"/>
                  <a:pt x="1240" y="302"/>
                </a:cubicBezTo>
                <a:cubicBezTo>
                  <a:pt x="1228" y="302"/>
                  <a:pt x="1228" y="302"/>
                  <a:pt x="1228" y="302"/>
                </a:cubicBezTo>
                <a:cubicBezTo>
                  <a:pt x="1226" y="302"/>
                  <a:pt x="1225" y="300"/>
                  <a:pt x="1225" y="298"/>
                </a:cubicBezTo>
                <a:cubicBezTo>
                  <a:pt x="1225" y="277"/>
                  <a:pt x="1225" y="277"/>
                  <a:pt x="1225" y="277"/>
                </a:cubicBezTo>
                <a:cubicBezTo>
                  <a:pt x="1225" y="275"/>
                  <a:pt x="1226" y="273"/>
                  <a:pt x="1228" y="273"/>
                </a:cubicBezTo>
                <a:cubicBezTo>
                  <a:pt x="1240" y="273"/>
                  <a:pt x="1240" y="273"/>
                  <a:pt x="1240" y="273"/>
                </a:cubicBezTo>
                <a:cubicBezTo>
                  <a:pt x="1241" y="273"/>
                  <a:pt x="1243" y="275"/>
                  <a:pt x="1243" y="277"/>
                </a:cubicBezTo>
                <a:lnTo>
                  <a:pt x="1243" y="298"/>
                </a:lnTo>
                <a:close/>
                <a:moveTo>
                  <a:pt x="1272" y="298"/>
                </a:moveTo>
                <a:cubicBezTo>
                  <a:pt x="1272" y="300"/>
                  <a:pt x="1271" y="302"/>
                  <a:pt x="1269" y="302"/>
                </a:cubicBezTo>
                <a:cubicBezTo>
                  <a:pt x="1257" y="302"/>
                  <a:pt x="1257" y="302"/>
                  <a:pt x="1257" y="302"/>
                </a:cubicBezTo>
                <a:cubicBezTo>
                  <a:pt x="1255" y="302"/>
                  <a:pt x="1254" y="300"/>
                  <a:pt x="1254" y="298"/>
                </a:cubicBezTo>
                <a:cubicBezTo>
                  <a:pt x="1254" y="277"/>
                  <a:pt x="1254" y="277"/>
                  <a:pt x="1254" y="277"/>
                </a:cubicBezTo>
                <a:cubicBezTo>
                  <a:pt x="1254" y="275"/>
                  <a:pt x="1255" y="273"/>
                  <a:pt x="1257" y="273"/>
                </a:cubicBezTo>
                <a:cubicBezTo>
                  <a:pt x="1269" y="273"/>
                  <a:pt x="1269" y="273"/>
                  <a:pt x="1269" y="273"/>
                </a:cubicBezTo>
                <a:cubicBezTo>
                  <a:pt x="1271" y="273"/>
                  <a:pt x="1272" y="275"/>
                  <a:pt x="1272" y="277"/>
                </a:cubicBezTo>
                <a:lnTo>
                  <a:pt x="1272" y="298"/>
                </a:lnTo>
                <a:close/>
                <a:moveTo>
                  <a:pt x="1302" y="298"/>
                </a:moveTo>
                <a:cubicBezTo>
                  <a:pt x="1302" y="300"/>
                  <a:pt x="1300" y="302"/>
                  <a:pt x="1299" y="302"/>
                </a:cubicBezTo>
                <a:cubicBezTo>
                  <a:pt x="1287" y="302"/>
                  <a:pt x="1287" y="302"/>
                  <a:pt x="1287" y="302"/>
                </a:cubicBezTo>
                <a:cubicBezTo>
                  <a:pt x="1285" y="302"/>
                  <a:pt x="1284" y="300"/>
                  <a:pt x="1284" y="298"/>
                </a:cubicBezTo>
                <a:cubicBezTo>
                  <a:pt x="1284" y="277"/>
                  <a:pt x="1284" y="277"/>
                  <a:pt x="1284" y="277"/>
                </a:cubicBezTo>
                <a:cubicBezTo>
                  <a:pt x="1284" y="275"/>
                  <a:pt x="1285" y="273"/>
                  <a:pt x="1287" y="273"/>
                </a:cubicBezTo>
                <a:cubicBezTo>
                  <a:pt x="1299" y="273"/>
                  <a:pt x="1299" y="273"/>
                  <a:pt x="1299" y="273"/>
                </a:cubicBezTo>
                <a:cubicBezTo>
                  <a:pt x="1300" y="273"/>
                  <a:pt x="1302" y="275"/>
                  <a:pt x="1302" y="277"/>
                </a:cubicBezTo>
                <a:lnTo>
                  <a:pt x="1302" y="298"/>
                </a:lnTo>
                <a:close/>
                <a:moveTo>
                  <a:pt x="1304" y="262"/>
                </a:moveTo>
                <a:cubicBezTo>
                  <a:pt x="1304" y="262"/>
                  <a:pt x="1304" y="262"/>
                  <a:pt x="1041" y="262"/>
                </a:cubicBezTo>
                <a:cubicBezTo>
                  <a:pt x="1035" y="262"/>
                  <a:pt x="1031" y="257"/>
                  <a:pt x="1031" y="251"/>
                </a:cubicBezTo>
                <a:cubicBezTo>
                  <a:pt x="1031" y="251"/>
                  <a:pt x="1031" y="251"/>
                  <a:pt x="1031" y="59"/>
                </a:cubicBezTo>
                <a:cubicBezTo>
                  <a:pt x="1031" y="53"/>
                  <a:pt x="1035" y="49"/>
                  <a:pt x="1041" y="49"/>
                </a:cubicBezTo>
                <a:cubicBezTo>
                  <a:pt x="1041" y="49"/>
                  <a:pt x="1041" y="49"/>
                  <a:pt x="1304" y="49"/>
                </a:cubicBezTo>
                <a:cubicBezTo>
                  <a:pt x="1310" y="49"/>
                  <a:pt x="1314" y="53"/>
                  <a:pt x="1314" y="59"/>
                </a:cubicBezTo>
                <a:cubicBezTo>
                  <a:pt x="1314" y="59"/>
                  <a:pt x="1314" y="59"/>
                  <a:pt x="1314" y="251"/>
                </a:cubicBezTo>
                <a:cubicBezTo>
                  <a:pt x="1314" y="257"/>
                  <a:pt x="1310" y="262"/>
                  <a:pt x="1304" y="262"/>
                </a:cubicBezTo>
                <a:close/>
                <a:moveTo>
                  <a:pt x="1331" y="298"/>
                </a:moveTo>
                <a:cubicBezTo>
                  <a:pt x="1331" y="300"/>
                  <a:pt x="1330" y="302"/>
                  <a:pt x="1328" y="302"/>
                </a:cubicBezTo>
                <a:cubicBezTo>
                  <a:pt x="1316" y="302"/>
                  <a:pt x="1316" y="302"/>
                  <a:pt x="1316" y="302"/>
                </a:cubicBezTo>
                <a:cubicBezTo>
                  <a:pt x="1314" y="302"/>
                  <a:pt x="1313" y="300"/>
                  <a:pt x="1313" y="298"/>
                </a:cubicBezTo>
                <a:cubicBezTo>
                  <a:pt x="1313" y="277"/>
                  <a:pt x="1313" y="277"/>
                  <a:pt x="1313" y="277"/>
                </a:cubicBezTo>
                <a:cubicBezTo>
                  <a:pt x="1313" y="275"/>
                  <a:pt x="1314" y="273"/>
                  <a:pt x="1316" y="273"/>
                </a:cubicBezTo>
                <a:cubicBezTo>
                  <a:pt x="1328" y="273"/>
                  <a:pt x="1328" y="273"/>
                  <a:pt x="1328" y="273"/>
                </a:cubicBezTo>
                <a:cubicBezTo>
                  <a:pt x="1330" y="273"/>
                  <a:pt x="1331" y="275"/>
                  <a:pt x="1331" y="277"/>
                </a:cubicBezTo>
                <a:lnTo>
                  <a:pt x="1331" y="298"/>
                </a:lnTo>
                <a:close/>
                <a:moveTo>
                  <a:pt x="1331" y="33"/>
                </a:moveTo>
                <a:cubicBezTo>
                  <a:pt x="1331" y="35"/>
                  <a:pt x="1330" y="37"/>
                  <a:pt x="1328" y="37"/>
                </a:cubicBezTo>
                <a:cubicBezTo>
                  <a:pt x="1316" y="37"/>
                  <a:pt x="1316" y="37"/>
                  <a:pt x="1316" y="37"/>
                </a:cubicBezTo>
                <a:cubicBezTo>
                  <a:pt x="1314" y="37"/>
                  <a:pt x="1313" y="35"/>
                  <a:pt x="1313" y="33"/>
                </a:cubicBezTo>
                <a:cubicBezTo>
                  <a:pt x="1313" y="12"/>
                  <a:pt x="1313" y="12"/>
                  <a:pt x="1313" y="12"/>
                </a:cubicBezTo>
                <a:cubicBezTo>
                  <a:pt x="1313" y="10"/>
                  <a:pt x="1314" y="8"/>
                  <a:pt x="1316" y="8"/>
                </a:cubicBezTo>
                <a:cubicBezTo>
                  <a:pt x="1328" y="8"/>
                  <a:pt x="1328" y="8"/>
                  <a:pt x="1328" y="8"/>
                </a:cubicBezTo>
                <a:cubicBezTo>
                  <a:pt x="1330" y="8"/>
                  <a:pt x="1331" y="10"/>
                  <a:pt x="1331" y="12"/>
                </a:cubicBezTo>
                <a:lnTo>
                  <a:pt x="1331" y="33"/>
                </a:lnTo>
                <a:close/>
                <a:moveTo>
                  <a:pt x="1361" y="298"/>
                </a:moveTo>
                <a:cubicBezTo>
                  <a:pt x="1361" y="300"/>
                  <a:pt x="1359" y="302"/>
                  <a:pt x="1358" y="302"/>
                </a:cubicBezTo>
                <a:cubicBezTo>
                  <a:pt x="1346" y="302"/>
                  <a:pt x="1346" y="302"/>
                  <a:pt x="1346" y="302"/>
                </a:cubicBezTo>
                <a:cubicBezTo>
                  <a:pt x="1344" y="302"/>
                  <a:pt x="1343" y="300"/>
                  <a:pt x="1343" y="298"/>
                </a:cubicBezTo>
                <a:cubicBezTo>
                  <a:pt x="1343" y="277"/>
                  <a:pt x="1343" y="277"/>
                  <a:pt x="1343" y="277"/>
                </a:cubicBezTo>
                <a:cubicBezTo>
                  <a:pt x="1343" y="275"/>
                  <a:pt x="1344" y="273"/>
                  <a:pt x="1346" y="273"/>
                </a:cubicBezTo>
                <a:cubicBezTo>
                  <a:pt x="1358" y="273"/>
                  <a:pt x="1358" y="273"/>
                  <a:pt x="1358" y="273"/>
                </a:cubicBezTo>
                <a:cubicBezTo>
                  <a:pt x="1359" y="273"/>
                  <a:pt x="1361" y="275"/>
                  <a:pt x="1361" y="277"/>
                </a:cubicBezTo>
                <a:lnTo>
                  <a:pt x="1361" y="298"/>
                </a:lnTo>
                <a:close/>
                <a:moveTo>
                  <a:pt x="1390" y="298"/>
                </a:moveTo>
                <a:cubicBezTo>
                  <a:pt x="1390" y="300"/>
                  <a:pt x="1389" y="302"/>
                  <a:pt x="1387" y="302"/>
                </a:cubicBezTo>
                <a:cubicBezTo>
                  <a:pt x="1375" y="302"/>
                  <a:pt x="1375" y="302"/>
                  <a:pt x="1375" y="302"/>
                </a:cubicBezTo>
                <a:cubicBezTo>
                  <a:pt x="1373" y="302"/>
                  <a:pt x="1372" y="300"/>
                  <a:pt x="1372" y="298"/>
                </a:cubicBezTo>
                <a:cubicBezTo>
                  <a:pt x="1372" y="277"/>
                  <a:pt x="1372" y="277"/>
                  <a:pt x="1372" y="277"/>
                </a:cubicBezTo>
                <a:cubicBezTo>
                  <a:pt x="1372" y="275"/>
                  <a:pt x="1373" y="273"/>
                  <a:pt x="1375" y="273"/>
                </a:cubicBezTo>
                <a:cubicBezTo>
                  <a:pt x="1387" y="273"/>
                  <a:pt x="1387" y="273"/>
                  <a:pt x="1387" y="273"/>
                </a:cubicBezTo>
                <a:cubicBezTo>
                  <a:pt x="1389" y="273"/>
                  <a:pt x="1390" y="275"/>
                  <a:pt x="1390" y="277"/>
                </a:cubicBezTo>
                <a:lnTo>
                  <a:pt x="1390" y="298"/>
                </a:lnTo>
                <a:close/>
                <a:moveTo>
                  <a:pt x="1420" y="298"/>
                </a:moveTo>
                <a:cubicBezTo>
                  <a:pt x="1420" y="300"/>
                  <a:pt x="1418" y="302"/>
                  <a:pt x="1417" y="302"/>
                </a:cubicBezTo>
                <a:cubicBezTo>
                  <a:pt x="1405" y="302"/>
                  <a:pt x="1405" y="302"/>
                  <a:pt x="1405" y="302"/>
                </a:cubicBezTo>
                <a:cubicBezTo>
                  <a:pt x="1403" y="302"/>
                  <a:pt x="1401" y="300"/>
                  <a:pt x="1401" y="298"/>
                </a:cubicBezTo>
                <a:cubicBezTo>
                  <a:pt x="1401" y="277"/>
                  <a:pt x="1401" y="277"/>
                  <a:pt x="1401" y="277"/>
                </a:cubicBezTo>
                <a:cubicBezTo>
                  <a:pt x="1401" y="275"/>
                  <a:pt x="1403" y="273"/>
                  <a:pt x="1405" y="273"/>
                </a:cubicBezTo>
                <a:cubicBezTo>
                  <a:pt x="1417" y="273"/>
                  <a:pt x="1417" y="273"/>
                  <a:pt x="1417" y="273"/>
                </a:cubicBezTo>
                <a:cubicBezTo>
                  <a:pt x="1418" y="273"/>
                  <a:pt x="1420" y="275"/>
                  <a:pt x="1420" y="277"/>
                </a:cubicBezTo>
                <a:lnTo>
                  <a:pt x="1420" y="298"/>
                </a:lnTo>
                <a:close/>
                <a:moveTo>
                  <a:pt x="1449" y="298"/>
                </a:moveTo>
                <a:cubicBezTo>
                  <a:pt x="1449" y="300"/>
                  <a:pt x="1448" y="302"/>
                  <a:pt x="1446" y="302"/>
                </a:cubicBezTo>
                <a:cubicBezTo>
                  <a:pt x="1434" y="302"/>
                  <a:pt x="1434" y="302"/>
                  <a:pt x="1434" y="302"/>
                </a:cubicBezTo>
                <a:cubicBezTo>
                  <a:pt x="1432" y="302"/>
                  <a:pt x="1431" y="300"/>
                  <a:pt x="1431" y="298"/>
                </a:cubicBezTo>
                <a:cubicBezTo>
                  <a:pt x="1431" y="277"/>
                  <a:pt x="1431" y="277"/>
                  <a:pt x="1431" y="277"/>
                </a:cubicBezTo>
                <a:cubicBezTo>
                  <a:pt x="1431" y="275"/>
                  <a:pt x="1432" y="273"/>
                  <a:pt x="1434" y="273"/>
                </a:cubicBezTo>
                <a:cubicBezTo>
                  <a:pt x="1446" y="273"/>
                  <a:pt x="1446" y="273"/>
                  <a:pt x="1446" y="273"/>
                </a:cubicBezTo>
                <a:cubicBezTo>
                  <a:pt x="1448" y="273"/>
                  <a:pt x="1449" y="275"/>
                  <a:pt x="1449" y="277"/>
                </a:cubicBezTo>
                <a:lnTo>
                  <a:pt x="1449" y="298"/>
                </a:lnTo>
                <a:close/>
                <a:moveTo>
                  <a:pt x="1479" y="298"/>
                </a:moveTo>
                <a:cubicBezTo>
                  <a:pt x="1479" y="300"/>
                  <a:pt x="1477" y="302"/>
                  <a:pt x="1476" y="302"/>
                </a:cubicBezTo>
                <a:cubicBezTo>
                  <a:pt x="1463" y="302"/>
                  <a:pt x="1463" y="302"/>
                  <a:pt x="1463" y="302"/>
                </a:cubicBezTo>
                <a:cubicBezTo>
                  <a:pt x="1462" y="302"/>
                  <a:pt x="1460" y="300"/>
                  <a:pt x="1460" y="298"/>
                </a:cubicBezTo>
                <a:cubicBezTo>
                  <a:pt x="1460" y="277"/>
                  <a:pt x="1460" y="277"/>
                  <a:pt x="1460" y="277"/>
                </a:cubicBezTo>
                <a:cubicBezTo>
                  <a:pt x="1460" y="275"/>
                  <a:pt x="1462" y="273"/>
                  <a:pt x="1463" y="273"/>
                </a:cubicBezTo>
                <a:cubicBezTo>
                  <a:pt x="1476" y="273"/>
                  <a:pt x="1476" y="273"/>
                  <a:pt x="1476" y="273"/>
                </a:cubicBezTo>
                <a:cubicBezTo>
                  <a:pt x="1477" y="273"/>
                  <a:pt x="1479" y="275"/>
                  <a:pt x="1479" y="277"/>
                </a:cubicBezTo>
                <a:lnTo>
                  <a:pt x="1479" y="298"/>
                </a:lnTo>
                <a:close/>
                <a:moveTo>
                  <a:pt x="1508" y="298"/>
                </a:moveTo>
                <a:cubicBezTo>
                  <a:pt x="1508" y="300"/>
                  <a:pt x="1507" y="302"/>
                  <a:pt x="1505" y="302"/>
                </a:cubicBezTo>
                <a:cubicBezTo>
                  <a:pt x="1493" y="302"/>
                  <a:pt x="1493" y="302"/>
                  <a:pt x="1493" y="302"/>
                </a:cubicBezTo>
                <a:cubicBezTo>
                  <a:pt x="1491" y="302"/>
                  <a:pt x="1490" y="300"/>
                  <a:pt x="1490" y="298"/>
                </a:cubicBezTo>
                <a:cubicBezTo>
                  <a:pt x="1490" y="277"/>
                  <a:pt x="1490" y="277"/>
                  <a:pt x="1490" y="277"/>
                </a:cubicBezTo>
                <a:cubicBezTo>
                  <a:pt x="1490" y="275"/>
                  <a:pt x="1491" y="273"/>
                  <a:pt x="1493" y="273"/>
                </a:cubicBezTo>
                <a:cubicBezTo>
                  <a:pt x="1505" y="273"/>
                  <a:pt x="1505" y="273"/>
                  <a:pt x="1505" y="273"/>
                </a:cubicBezTo>
                <a:cubicBezTo>
                  <a:pt x="1507" y="273"/>
                  <a:pt x="1508" y="275"/>
                  <a:pt x="1508" y="277"/>
                </a:cubicBezTo>
                <a:lnTo>
                  <a:pt x="1508" y="298"/>
                </a:lnTo>
                <a:close/>
                <a:moveTo>
                  <a:pt x="1538" y="298"/>
                </a:moveTo>
                <a:cubicBezTo>
                  <a:pt x="1538" y="300"/>
                  <a:pt x="1536" y="302"/>
                  <a:pt x="1534" y="302"/>
                </a:cubicBezTo>
                <a:cubicBezTo>
                  <a:pt x="1522" y="302"/>
                  <a:pt x="1522" y="302"/>
                  <a:pt x="1522" y="302"/>
                </a:cubicBezTo>
                <a:cubicBezTo>
                  <a:pt x="1521" y="302"/>
                  <a:pt x="1519" y="300"/>
                  <a:pt x="1519" y="298"/>
                </a:cubicBezTo>
                <a:cubicBezTo>
                  <a:pt x="1519" y="277"/>
                  <a:pt x="1519" y="277"/>
                  <a:pt x="1519" y="277"/>
                </a:cubicBezTo>
                <a:cubicBezTo>
                  <a:pt x="1519" y="275"/>
                  <a:pt x="1521" y="273"/>
                  <a:pt x="1522" y="273"/>
                </a:cubicBezTo>
                <a:cubicBezTo>
                  <a:pt x="1534" y="273"/>
                  <a:pt x="1534" y="273"/>
                  <a:pt x="1534" y="273"/>
                </a:cubicBezTo>
                <a:cubicBezTo>
                  <a:pt x="1536" y="273"/>
                  <a:pt x="1538" y="275"/>
                  <a:pt x="1538" y="277"/>
                </a:cubicBezTo>
                <a:lnTo>
                  <a:pt x="1538" y="298"/>
                </a:lnTo>
                <a:close/>
                <a:moveTo>
                  <a:pt x="1567" y="298"/>
                </a:moveTo>
                <a:cubicBezTo>
                  <a:pt x="1567" y="300"/>
                  <a:pt x="1566" y="302"/>
                  <a:pt x="1564" y="302"/>
                </a:cubicBezTo>
                <a:cubicBezTo>
                  <a:pt x="1552" y="302"/>
                  <a:pt x="1552" y="302"/>
                  <a:pt x="1552" y="302"/>
                </a:cubicBezTo>
                <a:cubicBezTo>
                  <a:pt x="1550" y="302"/>
                  <a:pt x="1549" y="300"/>
                  <a:pt x="1549" y="298"/>
                </a:cubicBezTo>
                <a:cubicBezTo>
                  <a:pt x="1549" y="277"/>
                  <a:pt x="1549" y="277"/>
                  <a:pt x="1549" y="277"/>
                </a:cubicBezTo>
                <a:cubicBezTo>
                  <a:pt x="1549" y="275"/>
                  <a:pt x="1550" y="273"/>
                  <a:pt x="1552" y="273"/>
                </a:cubicBezTo>
                <a:cubicBezTo>
                  <a:pt x="1564" y="273"/>
                  <a:pt x="1564" y="273"/>
                  <a:pt x="1564" y="273"/>
                </a:cubicBezTo>
                <a:cubicBezTo>
                  <a:pt x="1566" y="273"/>
                  <a:pt x="1567" y="275"/>
                  <a:pt x="1567" y="277"/>
                </a:cubicBezTo>
                <a:lnTo>
                  <a:pt x="1567" y="298"/>
                </a:lnTo>
                <a:close/>
                <a:moveTo>
                  <a:pt x="1596" y="298"/>
                </a:moveTo>
                <a:cubicBezTo>
                  <a:pt x="1596" y="300"/>
                  <a:pt x="1595" y="302"/>
                  <a:pt x="1593" y="302"/>
                </a:cubicBezTo>
                <a:cubicBezTo>
                  <a:pt x="1581" y="302"/>
                  <a:pt x="1581" y="302"/>
                  <a:pt x="1581" y="302"/>
                </a:cubicBezTo>
                <a:cubicBezTo>
                  <a:pt x="1580" y="302"/>
                  <a:pt x="1578" y="300"/>
                  <a:pt x="1578" y="298"/>
                </a:cubicBezTo>
                <a:cubicBezTo>
                  <a:pt x="1578" y="277"/>
                  <a:pt x="1578" y="277"/>
                  <a:pt x="1578" y="277"/>
                </a:cubicBezTo>
                <a:cubicBezTo>
                  <a:pt x="1578" y="275"/>
                  <a:pt x="1580" y="273"/>
                  <a:pt x="1581" y="273"/>
                </a:cubicBezTo>
                <a:cubicBezTo>
                  <a:pt x="1593" y="273"/>
                  <a:pt x="1593" y="273"/>
                  <a:pt x="1593" y="273"/>
                </a:cubicBezTo>
                <a:cubicBezTo>
                  <a:pt x="1595" y="273"/>
                  <a:pt x="1596" y="275"/>
                  <a:pt x="1596" y="277"/>
                </a:cubicBezTo>
                <a:lnTo>
                  <a:pt x="1596" y="298"/>
                </a:lnTo>
                <a:close/>
                <a:moveTo>
                  <a:pt x="1626" y="298"/>
                </a:moveTo>
                <a:cubicBezTo>
                  <a:pt x="1626" y="300"/>
                  <a:pt x="1625" y="302"/>
                  <a:pt x="1623" y="302"/>
                </a:cubicBezTo>
                <a:cubicBezTo>
                  <a:pt x="1611" y="302"/>
                  <a:pt x="1611" y="302"/>
                  <a:pt x="1611" y="302"/>
                </a:cubicBezTo>
                <a:cubicBezTo>
                  <a:pt x="1609" y="302"/>
                  <a:pt x="1608" y="300"/>
                  <a:pt x="1608" y="298"/>
                </a:cubicBezTo>
                <a:cubicBezTo>
                  <a:pt x="1608" y="277"/>
                  <a:pt x="1608" y="277"/>
                  <a:pt x="1608" y="277"/>
                </a:cubicBezTo>
                <a:cubicBezTo>
                  <a:pt x="1608" y="275"/>
                  <a:pt x="1609" y="273"/>
                  <a:pt x="1611" y="273"/>
                </a:cubicBezTo>
                <a:cubicBezTo>
                  <a:pt x="1623" y="273"/>
                  <a:pt x="1623" y="273"/>
                  <a:pt x="1623" y="273"/>
                </a:cubicBezTo>
                <a:cubicBezTo>
                  <a:pt x="1625" y="273"/>
                  <a:pt x="1626" y="275"/>
                  <a:pt x="1626" y="277"/>
                </a:cubicBezTo>
                <a:lnTo>
                  <a:pt x="1626" y="298"/>
                </a:lnTo>
                <a:close/>
                <a:moveTo>
                  <a:pt x="1370" y="262"/>
                </a:moveTo>
                <a:cubicBezTo>
                  <a:pt x="1364" y="262"/>
                  <a:pt x="1360" y="257"/>
                  <a:pt x="1360" y="251"/>
                </a:cubicBezTo>
                <a:cubicBezTo>
                  <a:pt x="1360" y="251"/>
                  <a:pt x="1360" y="251"/>
                  <a:pt x="1360" y="59"/>
                </a:cubicBezTo>
                <a:cubicBezTo>
                  <a:pt x="1360" y="53"/>
                  <a:pt x="1364" y="49"/>
                  <a:pt x="1370" y="49"/>
                </a:cubicBezTo>
                <a:cubicBezTo>
                  <a:pt x="1370" y="49"/>
                  <a:pt x="1370" y="49"/>
                  <a:pt x="1633" y="49"/>
                </a:cubicBezTo>
                <a:cubicBezTo>
                  <a:pt x="1639" y="49"/>
                  <a:pt x="1643" y="53"/>
                  <a:pt x="1643" y="59"/>
                </a:cubicBezTo>
                <a:cubicBezTo>
                  <a:pt x="1643" y="59"/>
                  <a:pt x="1643" y="59"/>
                  <a:pt x="1643" y="251"/>
                </a:cubicBezTo>
                <a:cubicBezTo>
                  <a:pt x="1643" y="257"/>
                  <a:pt x="1639" y="262"/>
                  <a:pt x="1633" y="262"/>
                </a:cubicBezTo>
                <a:cubicBezTo>
                  <a:pt x="1633" y="262"/>
                  <a:pt x="1633" y="262"/>
                  <a:pt x="1370" y="262"/>
                </a:cubicBezTo>
                <a:close/>
                <a:moveTo>
                  <a:pt x="1655" y="298"/>
                </a:moveTo>
                <a:cubicBezTo>
                  <a:pt x="1655" y="300"/>
                  <a:pt x="1654" y="302"/>
                  <a:pt x="1652" y="302"/>
                </a:cubicBezTo>
                <a:cubicBezTo>
                  <a:pt x="1640" y="302"/>
                  <a:pt x="1640" y="302"/>
                  <a:pt x="1640" y="302"/>
                </a:cubicBezTo>
                <a:cubicBezTo>
                  <a:pt x="1639" y="302"/>
                  <a:pt x="1637" y="300"/>
                  <a:pt x="1637" y="298"/>
                </a:cubicBezTo>
                <a:cubicBezTo>
                  <a:pt x="1637" y="277"/>
                  <a:pt x="1637" y="277"/>
                  <a:pt x="1637" y="277"/>
                </a:cubicBezTo>
                <a:cubicBezTo>
                  <a:pt x="1637" y="275"/>
                  <a:pt x="1639" y="273"/>
                  <a:pt x="1640" y="273"/>
                </a:cubicBezTo>
                <a:cubicBezTo>
                  <a:pt x="1652" y="273"/>
                  <a:pt x="1652" y="273"/>
                  <a:pt x="1652" y="273"/>
                </a:cubicBezTo>
                <a:cubicBezTo>
                  <a:pt x="1654" y="273"/>
                  <a:pt x="1655" y="275"/>
                  <a:pt x="1655" y="277"/>
                </a:cubicBezTo>
                <a:lnTo>
                  <a:pt x="1655" y="298"/>
                </a:lnTo>
                <a:close/>
                <a:moveTo>
                  <a:pt x="1655" y="33"/>
                </a:moveTo>
                <a:cubicBezTo>
                  <a:pt x="1655" y="35"/>
                  <a:pt x="1654" y="37"/>
                  <a:pt x="1652" y="37"/>
                </a:cubicBezTo>
                <a:cubicBezTo>
                  <a:pt x="1640" y="37"/>
                  <a:pt x="1640" y="37"/>
                  <a:pt x="1640" y="37"/>
                </a:cubicBezTo>
                <a:cubicBezTo>
                  <a:pt x="1639" y="37"/>
                  <a:pt x="1637" y="35"/>
                  <a:pt x="1637" y="33"/>
                </a:cubicBezTo>
                <a:cubicBezTo>
                  <a:pt x="1637" y="12"/>
                  <a:pt x="1637" y="12"/>
                  <a:pt x="1637" y="12"/>
                </a:cubicBezTo>
                <a:cubicBezTo>
                  <a:pt x="1637" y="10"/>
                  <a:pt x="1639" y="8"/>
                  <a:pt x="1640" y="8"/>
                </a:cubicBezTo>
                <a:cubicBezTo>
                  <a:pt x="1652" y="8"/>
                  <a:pt x="1652" y="8"/>
                  <a:pt x="1652" y="8"/>
                </a:cubicBezTo>
                <a:cubicBezTo>
                  <a:pt x="1654" y="8"/>
                  <a:pt x="1655" y="10"/>
                  <a:pt x="1655" y="12"/>
                </a:cubicBezTo>
                <a:lnTo>
                  <a:pt x="1655" y="33"/>
                </a:lnTo>
                <a:close/>
                <a:moveTo>
                  <a:pt x="1685" y="298"/>
                </a:moveTo>
                <a:cubicBezTo>
                  <a:pt x="1685" y="300"/>
                  <a:pt x="1684" y="302"/>
                  <a:pt x="1682" y="302"/>
                </a:cubicBezTo>
                <a:cubicBezTo>
                  <a:pt x="1670" y="302"/>
                  <a:pt x="1670" y="302"/>
                  <a:pt x="1670" y="302"/>
                </a:cubicBezTo>
                <a:cubicBezTo>
                  <a:pt x="1668" y="302"/>
                  <a:pt x="1667" y="300"/>
                  <a:pt x="1667" y="298"/>
                </a:cubicBezTo>
                <a:cubicBezTo>
                  <a:pt x="1667" y="277"/>
                  <a:pt x="1667" y="277"/>
                  <a:pt x="1667" y="277"/>
                </a:cubicBezTo>
                <a:cubicBezTo>
                  <a:pt x="1667" y="275"/>
                  <a:pt x="1668" y="273"/>
                  <a:pt x="1670" y="273"/>
                </a:cubicBezTo>
                <a:cubicBezTo>
                  <a:pt x="1682" y="273"/>
                  <a:pt x="1682" y="273"/>
                  <a:pt x="1682" y="273"/>
                </a:cubicBezTo>
                <a:cubicBezTo>
                  <a:pt x="1684" y="273"/>
                  <a:pt x="1685" y="275"/>
                  <a:pt x="1685" y="277"/>
                </a:cubicBezTo>
                <a:lnTo>
                  <a:pt x="1685" y="298"/>
                </a:lnTo>
                <a:close/>
                <a:moveTo>
                  <a:pt x="1685" y="33"/>
                </a:moveTo>
                <a:cubicBezTo>
                  <a:pt x="1685" y="35"/>
                  <a:pt x="1684" y="37"/>
                  <a:pt x="1682" y="37"/>
                </a:cubicBezTo>
                <a:cubicBezTo>
                  <a:pt x="1670" y="37"/>
                  <a:pt x="1670" y="37"/>
                  <a:pt x="1670" y="37"/>
                </a:cubicBezTo>
                <a:cubicBezTo>
                  <a:pt x="1668" y="37"/>
                  <a:pt x="1667" y="35"/>
                  <a:pt x="1667" y="33"/>
                </a:cubicBezTo>
                <a:cubicBezTo>
                  <a:pt x="1667" y="12"/>
                  <a:pt x="1667" y="12"/>
                  <a:pt x="1667" y="12"/>
                </a:cubicBezTo>
                <a:cubicBezTo>
                  <a:pt x="1667" y="10"/>
                  <a:pt x="1668" y="8"/>
                  <a:pt x="1670" y="8"/>
                </a:cubicBezTo>
                <a:cubicBezTo>
                  <a:pt x="1682" y="8"/>
                  <a:pt x="1682" y="8"/>
                  <a:pt x="1682" y="8"/>
                </a:cubicBezTo>
                <a:cubicBezTo>
                  <a:pt x="1684" y="8"/>
                  <a:pt x="1685" y="10"/>
                  <a:pt x="1685" y="12"/>
                </a:cubicBezTo>
                <a:lnTo>
                  <a:pt x="1685" y="33"/>
                </a:lnTo>
                <a:close/>
                <a:moveTo>
                  <a:pt x="1714" y="298"/>
                </a:moveTo>
                <a:cubicBezTo>
                  <a:pt x="1714" y="300"/>
                  <a:pt x="1713" y="302"/>
                  <a:pt x="1711" y="302"/>
                </a:cubicBezTo>
                <a:cubicBezTo>
                  <a:pt x="1699" y="302"/>
                  <a:pt x="1699" y="302"/>
                  <a:pt x="1699" y="302"/>
                </a:cubicBezTo>
                <a:cubicBezTo>
                  <a:pt x="1698" y="302"/>
                  <a:pt x="1696" y="300"/>
                  <a:pt x="1696" y="298"/>
                </a:cubicBezTo>
                <a:cubicBezTo>
                  <a:pt x="1696" y="277"/>
                  <a:pt x="1696" y="277"/>
                  <a:pt x="1696" y="277"/>
                </a:cubicBezTo>
                <a:cubicBezTo>
                  <a:pt x="1696" y="275"/>
                  <a:pt x="1698" y="273"/>
                  <a:pt x="1699" y="273"/>
                </a:cubicBezTo>
                <a:cubicBezTo>
                  <a:pt x="1711" y="273"/>
                  <a:pt x="1711" y="273"/>
                  <a:pt x="1711" y="273"/>
                </a:cubicBezTo>
                <a:cubicBezTo>
                  <a:pt x="1713" y="273"/>
                  <a:pt x="1714" y="275"/>
                  <a:pt x="1714" y="277"/>
                </a:cubicBezTo>
                <a:lnTo>
                  <a:pt x="1714" y="298"/>
                </a:lnTo>
                <a:close/>
                <a:moveTo>
                  <a:pt x="1744" y="298"/>
                </a:moveTo>
                <a:cubicBezTo>
                  <a:pt x="1744" y="300"/>
                  <a:pt x="1743" y="302"/>
                  <a:pt x="1741" y="302"/>
                </a:cubicBezTo>
                <a:cubicBezTo>
                  <a:pt x="1729" y="302"/>
                  <a:pt x="1729" y="302"/>
                  <a:pt x="1729" y="302"/>
                </a:cubicBezTo>
                <a:cubicBezTo>
                  <a:pt x="1727" y="302"/>
                  <a:pt x="1726" y="300"/>
                  <a:pt x="1726" y="298"/>
                </a:cubicBezTo>
                <a:cubicBezTo>
                  <a:pt x="1726" y="277"/>
                  <a:pt x="1726" y="277"/>
                  <a:pt x="1726" y="277"/>
                </a:cubicBezTo>
                <a:cubicBezTo>
                  <a:pt x="1726" y="275"/>
                  <a:pt x="1727" y="273"/>
                  <a:pt x="1729" y="273"/>
                </a:cubicBezTo>
                <a:cubicBezTo>
                  <a:pt x="1741" y="273"/>
                  <a:pt x="1741" y="273"/>
                  <a:pt x="1741" y="273"/>
                </a:cubicBezTo>
                <a:cubicBezTo>
                  <a:pt x="1743" y="273"/>
                  <a:pt x="1744" y="275"/>
                  <a:pt x="1744" y="277"/>
                </a:cubicBezTo>
                <a:lnTo>
                  <a:pt x="1744" y="298"/>
                </a:lnTo>
                <a:close/>
                <a:moveTo>
                  <a:pt x="1773" y="298"/>
                </a:moveTo>
                <a:cubicBezTo>
                  <a:pt x="1773" y="300"/>
                  <a:pt x="1772" y="302"/>
                  <a:pt x="1770" y="302"/>
                </a:cubicBezTo>
                <a:cubicBezTo>
                  <a:pt x="1758" y="302"/>
                  <a:pt x="1758" y="302"/>
                  <a:pt x="1758" y="302"/>
                </a:cubicBezTo>
                <a:cubicBezTo>
                  <a:pt x="1757" y="302"/>
                  <a:pt x="1755" y="300"/>
                  <a:pt x="1755" y="298"/>
                </a:cubicBezTo>
                <a:cubicBezTo>
                  <a:pt x="1755" y="277"/>
                  <a:pt x="1755" y="277"/>
                  <a:pt x="1755" y="277"/>
                </a:cubicBezTo>
                <a:cubicBezTo>
                  <a:pt x="1755" y="275"/>
                  <a:pt x="1757" y="273"/>
                  <a:pt x="1758" y="273"/>
                </a:cubicBezTo>
                <a:cubicBezTo>
                  <a:pt x="1770" y="273"/>
                  <a:pt x="1770" y="273"/>
                  <a:pt x="1770" y="273"/>
                </a:cubicBezTo>
                <a:cubicBezTo>
                  <a:pt x="1772" y="273"/>
                  <a:pt x="1773" y="275"/>
                  <a:pt x="1773" y="277"/>
                </a:cubicBezTo>
                <a:lnTo>
                  <a:pt x="1773" y="298"/>
                </a:lnTo>
                <a:close/>
                <a:moveTo>
                  <a:pt x="1803" y="298"/>
                </a:moveTo>
                <a:cubicBezTo>
                  <a:pt x="1803" y="300"/>
                  <a:pt x="1801" y="302"/>
                  <a:pt x="1800" y="302"/>
                </a:cubicBezTo>
                <a:cubicBezTo>
                  <a:pt x="1788" y="302"/>
                  <a:pt x="1788" y="302"/>
                  <a:pt x="1788" y="302"/>
                </a:cubicBezTo>
                <a:cubicBezTo>
                  <a:pt x="1786" y="302"/>
                  <a:pt x="1785" y="300"/>
                  <a:pt x="1785" y="298"/>
                </a:cubicBezTo>
                <a:cubicBezTo>
                  <a:pt x="1785" y="277"/>
                  <a:pt x="1785" y="277"/>
                  <a:pt x="1785" y="277"/>
                </a:cubicBezTo>
                <a:cubicBezTo>
                  <a:pt x="1785" y="275"/>
                  <a:pt x="1786" y="273"/>
                  <a:pt x="1788" y="273"/>
                </a:cubicBezTo>
                <a:cubicBezTo>
                  <a:pt x="1800" y="273"/>
                  <a:pt x="1800" y="273"/>
                  <a:pt x="1800" y="273"/>
                </a:cubicBezTo>
                <a:cubicBezTo>
                  <a:pt x="1801" y="273"/>
                  <a:pt x="1803" y="275"/>
                  <a:pt x="1803" y="277"/>
                </a:cubicBezTo>
                <a:lnTo>
                  <a:pt x="1803" y="298"/>
                </a:lnTo>
                <a:close/>
                <a:moveTo>
                  <a:pt x="1832" y="298"/>
                </a:moveTo>
                <a:cubicBezTo>
                  <a:pt x="1832" y="300"/>
                  <a:pt x="1831" y="302"/>
                  <a:pt x="1829" y="302"/>
                </a:cubicBezTo>
                <a:cubicBezTo>
                  <a:pt x="1817" y="302"/>
                  <a:pt x="1817" y="302"/>
                  <a:pt x="1817" y="302"/>
                </a:cubicBezTo>
                <a:cubicBezTo>
                  <a:pt x="1816" y="302"/>
                  <a:pt x="1814" y="300"/>
                  <a:pt x="1814" y="298"/>
                </a:cubicBezTo>
                <a:cubicBezTo>
                  <a:pt x="1814" y="277"/>
                  <a:pt x="1814" y="277"/>
                  <a:pt x="1814" y="277"/>
                </a:cubicBezTo>
                <a:cubicBezTo>
                  <a:pt x="1814" y="275"/>
                  <a:pt x="1816" y="273"/>
                  <a:pt x="1817" y="273"/>
                </a:cubicBezTo>
                <a:cubicBezTo>
                  <a:pt x="1829" y="273"/>
                  <a:pt x="1829" y="273"/>
                  <a:pt x="1829" y="273"/>
                </a:cubicBezTo>
                <a:cubicBezTo>
                  <a:pt x="1831" y="273"/>
                  <a:pt x="1832" y="275"/>
                  <a:pt x="1832" y="277"/>
                </a:cubicBezTo>
                <a:lnTo>
                  <a:pt x="1832" y="298"/>
                </a:lnTo>
                <a:close/>
                <a:moveTo>
                  <a:pt x="1862" y="298"/>
                </a:moveTo>
                <a:cubicBezTo>
                  <a:pt x="1862" y="300"/>
                  <a:pt x="1860" y="302"/>
                  <a:pt x="1859" y="302"/>
                </a:cubicBezTo>
                <a:cubicBezTo>
                  <a:pt x="1847" y="302"/>
                  <a:pt x="1847" y="302"/>
                  <a:pt x="1847" y="302"/>
                </a:cubicBezTo>
                <a:cubicBezTo>
                  <a:pt x="1845" y="302"/>
                  <a:pt x="1844" y="300"/>
                  <a:pt x="1844" y="298"/>
                </a:cubicBezTo>
                <a:cubicBezTo>
                  <a:pt x="1844" y="277"/>
                  <a:pt x="1844" y="277"/>
                  <a:pt x="1844" y="277"/>
                </a:cubicBezTo>
                <a:cubicBezTo>
                  <a:pt x="1844" y="275"/>
                  <a:pt x="1845" y="273"/>
                  <a:pt x="1847" y="273"/>
                </a:cubicBezTo>
                <a:cubicBezTo>
                  <a:pt x="1859" y="273"/>
                  <a:pt x="1859" y="273"/>
                  <a:pt x="1859" y="273"/>
                </a:cubicBezTo>
                <a:cubicBezTo>
                  <a:pt x="1860" y="273"/>
                  <a:pt x="1862" y="275"/>
                  <a:pt x="1862" y="277"/>
                </a:cubicBezTo>
                <a:lnTo>
                  <a:pt x="1862" y="298"/>
                </a:lnTo>
                <a:close/>
                <a:moveTo>
                  <a:pt x="1891" y="298"/>
                </a:moveTo>
                <a:cubicBezTo>
                  <a:pt x="1891" y="300"/>
                  <a:pt x="1890" y="302"/>
                  <a:pt x="1888" y="302"/>
                </a:cubicBezTo>
                <a:cubicBezTo>
                  <a:pt x="1876" y="302"/>
                  <a:pt x="1876" y="302"/>
                  <a:pt x="1876" y="302"/>
                </a:cubicBezTo>
                <a:cubicBezTo>
                  <a:pt x="1875" y="302"/>
                  <a:pt x="1873" y="300"/>
                  <a:pt x="1873" y="298"/>
                </a:cubicBezTo>
                <a:cubicBezTo>
                  <a:pt x="1873" y="277"/>
                  <a:pt x="1873" y="277"/>
                  <a:pt x="1873" y="277"/>
                </a:cubicBezTo>
                <a:cubicBezTo>
                  <a:pt x="1873" y="275"/>
                  <a:pt x="1875" y="273"/>
                  <a:pt x="1876" y="273"/>
                </a:cubicBezTo>
                <a:cubicBezTo>
                  <a:pt x="1888" y="273"/>
                  <a:pt x="1888" y="273"/>
                  <a:pt x="1888" y="273"/>
                </a:cubicBezTo>
                <a:cubicBezTo>
                  <a:pt x="1890" y="273"/>
                  <a:pt x="1891" y="275"/>
                  <a:pt x="1891" y="277"/>
                </a:cubicBezTo>
                <a:lnTo>
                  <a:pt x="1891" y="298"/>
                </a:lnTo>
                <a:close/>
                <a:moveTo>
                  <a:pt x="1921" y="298"/>
                </a:moveTo>
                <a:cubicBezTo>
                  <a:pt x="1921" y="300"/>
                  <a:pt x="1919" y="302"/>
                  <a:pt x="1918" y="302"/>
                </a:cubicBezTo>
                <a:cubicBezTo>
                  <a:pt x="1906" y="302"/>
                  <a:pt x="1906" y="302"/>
                  <a:pt x="1906" y="302"/>
                </a:cubicBezTo>
                <a:cubicBezTo>
                  <a:pt x="1904" y="302"/>
                  <a:pt x="1903" y="300"/>
                  <a:pt x="1903" y="298"/>
                </a:cubicBezTo>
                <a:cubicBezTo>
                  <a:pt x="1903" y="277"/>
                  <a:pt x="1903" y="277"/>
                  <a:pt x="1903" y="277"/>
                </a:cubicBezTo>
                <a:cubicBezTo>
                  <a:pt x="1903" y="275"/>
                  <a:pt x="1904" y="273"/>
                  <a:pt x="1906" y="273"/>
                </a:cubicBezTo>
                <a:cubicBezTo>
                  <a:pt x="1918" y="273"/>
                  <a:pt x="1918" y="273"/>
                  <a:pt x="1918" y="273"/>
                </a:cubicBezTo>
                <a:cubicBezTo>
                  <a:pt x="1919" y="273"/>
                  <a:pt x="1921" y="275"/>
                  <a:pt x="1921" y="277"/>
                </a:cubicBezTo>
                <a:lnTo>
                  <a:pt x="1921" y="298"/>
                </a:lnTo>
                <a:close/>
                <a:moveTo>
                  <a:pt x="1950" y="298"/>
                </a:moveTo>
                <a:cubicBezTo>
                  <a:pt x="1950" y="300"/>
                  <a:pt x="1949" y="302"/>
                  <a:pt x="1947" y="302"/>
                </a:cubicBezTo>
                <a:cubicBezTo>
                  <a:pt x="1935" y="302"/>
                  <a:pt x="1935" y="302"/>
                  <a:pt x="1935" y="302"/>
                </a:cubicBezTo>
                <a:cubicBezTo>
                  <a:pt x="1933" y="302"/>
                  <a:pt x="1932" y="300"/>
                  <a:pt x="1932" y="298"/>
                </a:cubicBezTo>
                <a:cubicBezTo>
                  <a:pt x="1932" y="277"/>
                  <a:pt x="1932" y="277"/>
                  <a:pt x="1932" y="277"/>
                </a:cubicBezTo>
                <a:cubicBezTo>
                  <a:pt x="1932" y="275"/>
                  <a:pt x="1933" y="273"/>
                  <a:pt x="1935" y="273"/>
                </a:cubicBezTo>
                <a:cubicBezTo>
                  <a:pt x="1947" y="273"/>
                  <a:pt x="1947" y="273"/>
                  <a:pt x="1947" y="273"/>
                </a:cubicBezTo>
                <a:cubicBezTo>
                  <a:pt x="1949" y="273"/>
                  <a:pt x="1950" y="275"/>
                  <a:pt x="1950" y="277"/>
                </a:cubicBezTo>
                <a:lnTo>
                  <a:pt x="1950" y="298"/>
                </a:lnTo>
                <a:close/>
                <a:moveTo>
                  <a:pt x="1699" y="262"/>
                </a:moveTo>
                <a:cubicBezTo>
                  <a:pt x="1693" y="262"/>
                  <a:pt x="1688" y="257"/>
                  <a:pt x="1688" y="251"/>
                </a:cubicBezTo>
                <a:cubicBezTo>
                  <a:pt x="1688" y="251"/>
                  <a:pt x="1688" y="251"/>
                  <a:pt x="1688" y="59"/>
                </a:cubicBezTo>
                <a:cubicBezTo>
                  <a:pt x="1688" y="53"/>
                  <a:pt x="1693" y="49"/>
                  <a:pt x="1699" y="49"/>
                </a:cubicBezTo>
                <a:cubicBezTo>
                  <a:pt x="1699" y="49"/>
                  <a:pt x="1699" y="49"/>
                  <a:pt x="1961" y="49"/>
                </a:cubicBezTo>
                <a:cubicBezTo>
                  <a:pt x="1967" y="49"/>
                  <a:pt x="1972" y="53"/>
                  <a:pt x="1972" y="59"/>
                </a:cubicBezTo>
                <a:cubicBezTo>
                  <a:pt x="1972" y="59"/>
                  <a:pt x="1972" y="59"/>
                  <a:pt x="1972" y="251"/>
                </a:cubicBezTo>
                <a:cubicBezTo>
                  <a:pt x="1972" y="257"/>
                  <a:pt x="1967" y="262"/>
                  <a:pt x="1961" y="262"/>
                </a:cubicBezTo>
                <a:cubicBezTo>
                  <a:pt x="1961" y="262"/>
                  <a:pt x="1961" y="262"/>
                  <a:pt x="1699" y="262"/>
                </a:cubicBezTo>
                <a:close/>
                <a:moveTo>
                  <a:pt x="1980" y="298"/>
                </a:moveTo>
                <a:cubicBezTo>
                  <a:pt x="1980" y="300"/>
                  <a:pt x="1978" y="302"/>
                  <a:pt x="1977" y="302"/>
                </a:cubicBezTo>
                <a:cubicBezTo>
                  <a:pt x="1965" y="302"/>
                  <a:pt x="1965" y="302"/>
                  <a:pt x="1965" y="302"/>
                </a:cubicBezTo>
                <a:cubicBezTo>
                  <a:pt x="1963" y="302"/>
                  <a:pt x="1962" y="300"/>
                  <a:pt x="1962" y="298"/>
                </a:cubicBezTo>
                <a:cubicBezTo>
                  <a:pt x="1962" y="277"/>
                  <a:pt x="1962" y="277"/>
                  <a:pt x="1962" y="277"/>
                </a:cubicBezTo>
                <a:cubicBezTo>
                  <a:pt x="1962" y="275"/>
                  <a:pt x="1963" y="273"/>
                  <a:pt x="1965" y="273"/>
                </a:cubicBezTo>
                <a:cubicBezTo>
                  <a:pt x="1977" y="273"/>
                  <a:pt x="1977" y="273"/>
                  <a:pt x="1977" y="273"/>
                </a:cubicBezTo>
                <a:cubicBezTo>
                  <a:pt x="1978" y="273"/>
                  <a:pt x="1980" y="275"/>
                  <a:pt x="1980" y="277"/>
                </a:cubicBezTo>
                <a:lnTo>
                  <a:pt x="1980" y="298"/>
                </a:lnTo>
                <a:close/>
                <a:moveTo>
                  <a:pt x="1980" y="33"/>
                </a:moveTo>
                <a:cubicBezTo>
                  <a:pt x="1980" y="35"/>
                  <a:pt x="1978" y="37"/>
                  <a:pt x="1977" y="37"/>
                </a:cubicBezTo>
                <a:cubicBezTo>
                  <a:pt x="1965" y="37"/>
                  <a:pt x="1965" y="37"/>
                  <a:pt x="1965" y="37"/>
                </a:cubicBezTo>
                <a:cubicBezTo>
                  <a:pt x="1963" y="37"/>
                  <a:pt x="1962" y="35"/>
                  <a:pt x="1962" y="33"/>
                </a:cubicBezTo>
                <a:cubicBezTo>
                  <a:pt x="1962" y="12"/>
                  <a:pt x="1962" y="12"/>
                  <a:pt x="1962" y="12"/>
                </a:cubicBezTo>
                <a:cubicBezTo>
                  <a:pt x="1962" y="10"/>
                  <a:pt x="1963" y="8"/>
                  <a:pt x="1965" y="8"/>
                </a:cubicBezTo>
                <a:cubicBezTo>
                  <a:pt x="1977" y="8"/>
                  <a:pt x="1977" y="8"/>
                  <a:pt x="1977" y="8"/>
                </a:cubicBezTo>
                <a:cubicBezTo>
                  <a:pt x="1978" y="8"/>
                  <a:pt x="1980" y="10"/>
                  <a:pt x="1980" y="12"/>
                </a:cubicBezTo>
                <a:lnTo>
                  <a:pt x="1980" y="33"/>
                </a:lnTo>
                <a:close/>
                <a:moveTo>
                  <a:pt x="2009" y="298"/>
                </a:moveTo>
                <a:cubicBezTo>
                  <a:pt x="2009" y="300"/>
                  <a:pt x="2008" y="302"/>
                  <a:pt x="2006" y="302"/>
                </a:cubicBezTo>
                <a:cubicBezTo>
                  <a:pt x="1994" y="302"/>
                  <a:pt x="1994" y="302"/>
                  <a:pt x="1994" y="302"/>
                </a:cubicBezTo>
                <a:cubicBezTo>
                  <a:pt x="1992" y="302"/>
                  <a:pt x="1991" y="300"/>
                  <a:pt x="1991" y="298"/>
                </a:cubicBezTo>
                <a:cubicBezTo>
                  <a:pt x="1991" y="277"/>
                  <a:pt x="1991" y="277"/>
                  <a:pt x="1991" y="277"/>
                </a:cubicBezTo>
                <a:cubicBezTo>
                  <a:pt x="1991" y="275"/>
                  <a:pt x="1992" y="273"/>
                  <a:pt x="1994" y="273"/>
                </a:cubicBezTo>
                <a:cubicBezTo>
                  <a:pt x="2006" y="273"/>
                  <a:pt x="2006" y="273"/>
                  <a:pt x="2006" y="273"/>
                </a:cubicBezTo>
                <a:cubicBezTo>
                  <a:pt x="2008" y="273"/>
                  <a:pt x="2009" y="275"/>
                  <a:pt x="2009" y="277"/>
                </a:cubicBezTo>
                <a:lnTo>
                  <a:pt x="2009" y="298"/>
                </a:lnTo>
                <a:close/>
                <a:moveTo>
                  <a:pt x="2009" y="33"/>
                </a:moveTo>
                <a:cubicBezTo>
                  <a:pt x="2009" y="35"/>
                  <a:pt x="2008" y="37"/>
                  <a:pt x="2006" y="37"/>
                </a:cubicBezTo>
                <a:cubicBezTo>
                  <a:pt x="1994" y="37"/>
                  <a:pt x="1994" y="37"/>
                  <a:pt x="1994" y="37"/>
                </a:cubicBezTo>
                <a:cubicBezTo>
                  <a:pt x="1992" y="37"/>
                  <a:pt x="1991" y="35"/>
                  <a:pt x="1991" y="33"/>
                </a:cubicBezTo>
                <a:cubicBezTo>
                  <a:pt x="1991" y="12"/>
                  <a:pt x="1991" y="12"/>
                  <a:pt x="1991" y="12"/>
                </a:cubicBezTo>
                <a:cubicBezTo>
                  <a:pt x="1991" y="10"/>
                  <a:pt x="1992" y="8"/>
                  <a:pt x="1994" y="8"/>
                </a:cubicBezTo>
                <a:cubicBezTo>
                  <a:pt x="2006" y="8"/>
                  <a:pt x="2006" y="8"/>
                  <a:pt x="2006" y="8"/>
                </a:cubicBezTo>
                <a:cubicBezTo>
                  <a:pt x="2008" y="8"/>
                  <a:pt x="2009" y="10"/>
                  <a:pt x="2009" y="12"/>
                </a:cubicBezTo>
                <a:lnTo>
                  <a:pt x="2009" y="33"/>
                </a:lnTo>
                <a:close/>
                <a:moveTo>
                  <a:pt x="2017" y="251"/>
                </a:moveTo>
                <a:cubicBezTo>
                  <a:pt x="2017" y="251"/>
                  <a:pt x="2017" y="251"/>
                  <a:pt x="2017" y="59"/>
                </a:cubicBezTo>
                <a:cubicBezTo>
                  <a:pt x="2017" y="53"/>
                  <a:pt x="2022" y="49"/>
                  <a:pt x="2028" y="49"/>
                </a:cubicBezTo>
                <a:cubicBezTo>
                  <a:pt x="2028" y="49"/>
                  <a:pt x="2028" y="49"/>
                  <a:pt x="2290" y="49"/>
                </a:cubicBezTo>
                <a:cubicBezTo>
                  <a:pt x="2296" y="49"/>
                  <a:pt x="2300" y="53"/>
                  <a:pt x="2300" y="59"/>
                </a:cubicBezTo>
                <a:cubicBezTo>
                  <a:pt x="2300" y="59"/>
                  <a:pt x="2300" y="59"/>
                  <a:pt x="2300" y="251"/>
                </a:cubicBezTo>
                <a:cubicBezTo>
                  <a:pt x="2300" y="257"/>
                  <a:pt x="2296" y="262"/>
                  <a:pt x="2290" y="262"/>
                </a:cubicBezTo>
                <a:cubicBezTo>
                  <a:pt x="2290" y="262"/>
                  <a:pt x="2290" y="262"/>
                  <a:pt x="2028" y="262"/>
                </a:cubicBezTo>
                <a:cubicBezTo>
                  <a:pt x="2022" y="262"/>
                  <a:pt x="2017" y="257"/>
                  <a:pt x="2017" y="251"/>
                </a:cubicBezTo>
                <a:close/>
                <a:moveTo>
                  <a:pt x="2039" y="298"/>
                </a:moveTo>
                <a:cubicBezTo>
                  <a:pt x="2039" y="300"/>
                  <a:pt x="2037" y="302"/>
                  <a:pt x="2036" y="302"/>
                </a:cubicBezTo>
                <a:cubicBezTo>
                  <a:pt x="2024" y="302"/>
                  <a:pt x="2024" y="302"/>
                  <a:pt x="2024" y="302"/>
                </a:cubicBezTo>
                <a:cubicBezTo>
                  <a:pt x="2022" y="302"/>
                  <a:pt x="2021" y="300"/>
                  <a:pt x="2021" y="298"/>
                </a:cubicBezTo>
                <a:cubicBezTo>
                  <a:pt x="2021" y="277"/>
                  <a:pt x="2021" y="277"/>
                  <a:pt x="2021" y="277"/>
                </a:cubicBezTo>
                <a:cubicBezTo>
                  <a:pt x="2021" y="275"/>
                  <a:pt x="2022" y="273"/>
                  <a:pt x="2024" y="273"/>
                </a:cubicBezTo>
                <a:cubicBezTo>
                  <a:pt x="2036" y="273"/>
                  <a:pt x="2036" y="273"/>
                  <a:pt x="2036" y="273"/>
                </a:cubicBezTo>
                <a:cubicBezTo>
                  <a:pt x="2037" y="273"/>
                  <a:pt x="2039" y="275"/>
                  <a:pt x="2039" y="277"/>
                </a:cubicBezTo>
                <a:lnTo>
                  <a:pt x="2039" y="298"/>
                </a:lnTo>
                <a:close/>
                <a:moveTo>
                  <a:pt x="2068" y="298"/>
                </a:moveTo>
                <a:cubicBezTo>
                  <a:pt x="2068" y="300"/>
                  <a:pt x="2067" y="302"/>
                  <a:pt x="2065" y="302"/>
                </a:cubicBezTo>
                <a:cubicBezTo>
                  <a:pt x="2053" y="302"/>
                  <a:pt x="2053" y="302"/>
                  <a:pt x="2053" y="302"/>
                </a:cubicBezTo>
                <a:cubicBezTo>
                  <a:pt x="2051" y="302"/>
                  <a:pt x="2050" y="300"/>
                  <a:pt x="2050" y="298"/>
                </a:cubicBezTo>
                <a:cubicBezTo>
                  <a:pt x="2050" y="277"/>
                  <a:pt x="2050" y="277"/>
                  <a:pt x="2050" y="277"/>
                </a:cubicBezTo>
                <a:cubicBezTo>
                  <a:pt x="2050" y="275"/>
                  <a:pt x="2051" y="273"/>
                  <a:pt x="2053" y="273"/>
                </a:cubicBezTo>
                <a:cubicBezTo>
                  <a:pt x="2065" y="273"/>
                  <a:pt x="2065" y="273"/>
                  <a:pt x="2065" y="273"/>
                </a:cubicBezTo>
                <a:cubicBezTo>
                  <a:pt x="2067" y="273"/>
                  <a:pt x="2068" y="275"/>
                  <a:pt x="2068" y="277"/>
                </a:cubicBezTo>
                <a:lnTo>
                  <a:pt x="2068" y="298"/>
                </a:lnTo>
                <a:close/>
                <a:moveTo>
                  <a:pt x="2098" y="298"/>
                </a:moveTo>
                <a:cubicBezTo>
                  <a:pt x="2098" y="300"/>
                  <a:pt x="2096" y="302"/>
                  <a:pt x="2095" y="302"/>
                </a:cubicBezTo>
                <a:cubicBezTo>
                  <a:pt x="2083" y="302"/>
                  <a:pt x="2083" y="302"/>
                  <a:pt x="2083" y="302"/>
                </a:cubicBezTo>
                <a:cubicBezTo>
                  <a:pt x="2081" y="302"/>
                  <a:pt x="2079" y="300"/>
                  <a:pt x="2079" y="298"/>
                </a:cubicBezTo>
                <a:cubicBezTo>
                  <a:pt x="2079" y="277"/>
                  <a:pt x="2079" y="277"/>
                  <a:pt x="2079" y="277"/>
                </a:cubicBezTo>
                <a:cubicBezTo>
                  <a:pt x="2079" y="275"/>
                  <a:pt x="2081" y="273"/>
                  <a:pt x="2083" y="273"/>
                </a:cubicBezTo>
                <a:cubicBezTo>
                  <a:pt x="2095" y="273"/>
                  <a:pt x="2095" y="273"/>
                  <a:pt x="2095" y="273"/>
                </a:cubicBezTo>
                <a:cubicBezTo>
                  <a:pt x="2096" y="273"/>
                  <a:pt x="2098" y="275"/>
                  <a:pt x="2098" y="277"/>
                </a:cubicBezTo>
                <a:lnTo>
                  <a:pt x="2098" y="298"/>
                </a:lnTo>
                <a:close/>
                <a:moveTo>
                  <a:pt x="2127" y="298"/>
                </a:moveTo>
                <a:cubicBezTo>
                  <a:pt x="2127" y="300"/>
                  <a:pt x="2126" y="302"/>
                  <a:pt x="2124" y="302"/>
                </a:cubicBezTo>
                <a:cubicBezTo>
                  <a:pt x="2112" y="302"/>
                  <a:pt x="2112" y="302"/>
                  <a:pt x="2112" y="302"/>
                </a:cubicBezTo>
                <a:cubicBezTo>
                  <a:pt x="2110" y="302"/>
                  <a:pt x="2109" y="300"/>
                  <a:pt x="2109" y="298"/>
                </a:cubicBezTo>
                <a:cubicBezTo>
                  <a:pt x="2109" y="277"/>
                  <a:pt x="2109" y="277"/>
                  <a:pt x="2109" y="277"/>
                </a:cubicBezTo>
                <a:cubicBezTo>
                  <a:pt x="2109" y="275"/>
                  <a:pt x="2110" y="273"/>
                  <a:pt x="2112" y="273"/>
                </a:cubicBezTo>
                <a:cubicBezTo>
                  <a:pt x="2124" y="273"/>
                  <a:pt x="2124" y="273"/>
                  <a:pt x="2124" y="273"/>
                </a:cubicBezTo>
                <a:cubicBezTo>
                  <a:pt x="2126" y="273"/>
                  <a:pt x="2127" y="275"/>
                  <a:pt x="2127" y="277"/>
                </a:cubicBezTo>
                <a:lnTo>
                  <a:pt x="2127" y="298"/>
                </a:lnTo>
                <a:close/>
                <a:moveTo>
                  <a:pt x="2157" y="298"/>
                </a:moveTo>
                <a:cubicBezTo>
                  <a:pt x="2157" y="300"/>
                  <a:pt x="2155" y="302"/>
                  <a:pt x="2154" y="302"/>
                </a:cubicBezTo>
                <a:cubicBezTo>
                  <a:pt x="2141" y="302"/>
                  <a:pt x="2141" y="302"/>
                  <a:pt x="2141" y="302"/>
                </a:cubicBezTo>
                <a:cubicBezTo>
                  <a:pt x="2140" y="302"/>
                  <a:pt x="2138" y="300"/>
                  <a:pt x="2138" y="298"/>
                </a:cubicBezTo>
                <a:cubicBezTo>
                  <a:pt x="2138" y="277"/>
                  <a:pt x="2138" y="277"/>
                  <a:pt x="2138" y="277"/>
                </a:cubicBezTo>
                <a:cubicBezTo>
                  <a:pt x="2138" y="275"/>
                  <a:pt x="2140" y="273"/>
                  <a:pt x="2141" y="273"/>
                </a:cubicBezTo>
                <a:cubicBezTo>
                  <a:pt x="2154" y="273"/>
                  <a:pt x="2154" y="273"/>
                  <a:pt x="2154" y="273"/>
                </a:cubicBezTo>
                <a:cubicBezTo>
                  <a:pt x="2155" y="273"/>
                  <a:pt x="2157" y="275"/>
                  <a:pt x="2157" y="277"/>
                </a:cubicBezTo>
                <a:lnTo>
                  <a:pt x="2157" y="298"/>
                </a:lnTo>
                <a:close/>
                <a:moveTo>
                  <a:pt x="2186" y="298"/>
                </a:moveTo>
                <a:cubicBezTo>
                  <a:pt x="2186" y="300"/>
                  <a:pt x="2185" y="302"/>
                  <a:pt x="2183" y="302"/>
                </a:cubicBezTo>
                <a:cubicBezTo>
                  <a:pt x="2171" y="302"/>
                  <a:pt x="2171" y="302"/>
                  <a:pt x="2171" y="302"/>
                </a:cubicBezTo>
                <a:cubicBezTo>
                  <a:pt x="2169" y="302"/>
                  <a:pt x="2168" y="300"/>
                  <a:pt x="2168" y="298"/>
                </a:cubicBezTo>
                <a:cubicBezTo>
                  <a:pt x="2168" y="277"/>
                  <a:pt x="2168" y="277"/>
                  <a:pt x="2168" y="277"/>
                </a:cubicBezTo>
                <a:cubicBezTo>
                  <a:pt x="2168" y="275"/>
                  <a:pt x="2169" y="273"/>
                  <a:pt x="2171" y="273"/>
                </a:cubicBezTo>
                <a:cubicBezTo>
                  <a:pt x="2183" y="273"/>
                  <a:pt x="2183" y="273"/>
                  <a:pt x="2183" y="273"/>
                </a:cubicBezTo>
                <a:cubicBezTo>
                  <a:pt x="2185" y="273"/>
                  <a:pt x="2186" y="275"/>
                  <a:pt x="2186" y="277"/>
                </a:cubicBezTo>
                <a:lnTo>
                  <a:pt x="2186" y="298"/>
                </a:lnTo>
                <a:close/>
                <a:moveTo>
                  <a:pt x="2216" y="298"/>
                </a:moveTo>
                <a:cubicBezTo>
                  <a:pt x="2216" y="300"/>
                  <a:pt x="2214" y="302"/>
                  <a:pt x="2212" y="302"/>
                </a:cubicBezTo>
                <a:cubicBezTo>
                  <a:pt x="2200" y="302"/>
                  <a:pt x="2200" y="302"/>
                  <a:pt x="2200" y="302"/>
                </a:cubicBezTo>
                <a:cubicBezTo>
                  <a:pt x="2199" y="302"/>
                  <a:pt x="2197" y="300"/>
                  <a:pt x="2197" y="298"/>
                </a:cubicBezTo>
                <a:cubicBezTo>
                  <a:pt x="2197" y="277"/>
                  <a:pt x="2197" y="277"/>
                  <a:pt x="2197" y="277"/>
                </a:cubicBezTo>
                <a:cubicBezTo>
                  <a:pt x="2197" y="275"/>
                  <a:pt x="2199" y="273"/>
                  <a:pt x="2200" y="273"/>
                </a:cubicBezTo>
                <a:cubicBezTo>
                  <a:pt x="2212" y="273"/>
                  <a:pt x="2212" y="273"/>
                  <a:pt x="2212" y="273"/>
                </a:cubicBezTo>
                <a:cubicBezTo>
                  <a:pt x="2214" y="273"/>
                  <a:pt x="2216" y="275"/>
                  <a:pt x="2216" y="277"/>
                </a:cubicBezTo>
                <a:lnTo>
                  <a:pt x="2216" y="298"/>
                </a:lnTo>
                <a:close/>
                <a:moveTo>
                  <a:pt x="2245" y="298"/>
                </a:moveTo>
                <a:cubicBezTo>
                  <a:pt x="2245" y="300"/>
                  <a:pt x="2244" y="302"/>
                  <a:pt x="2242" y="302"/>
                </a:cubicBezTo>
                <a:cubicBezTo>
                  <a:pt x="2230" y="302"/>
                  <a:pt x="2230" y="302"/>
                  <a:pt x="2230" y="302"/>
                </a:cubicBezTo>
                <a:cubicBezTo>
                  <a:pt x="2228" y="302"/>
                  <a:pt x="2227" y="300"/>
                  <a:pt x="2227" y="298"/>
                </a:cubicBezTo>
                <a:cubicBezTo>
                  <a:pt x="2227" y="277"/>
                  <a:pt x="2227" y="277"/>
                  <a:pt x="2227" y="277"/>
                </a:cubicBezTo>
                <a:cubicBezTo>
                  <a:pt x="2227" y="275"/>
                  <a:pt x="2228" y="273"/>
                  <a:pt x="2230" y="273"/>
                </a:cubicBezTo>
                <a:cubicBezTo>
                  <a:pt x="2242" y="273"/>
                  <a:pt x="2242" y="273"/>
                  <a:pt x="2242" y="273"/>
                </a:cubicBezTo>
                <a:cubicBezTo>
                  <a:pt x="2244" y="273"/>
                  <a:pt x="2245" y="275"/>
                  <a:pt x="2245" y="277"/>
                </a:cubicBezTo>
                <a:lnTo>
                  <a:pt x="2245" y="298"/>
                </a:lnTo>
                <a:close/>
                <a:moveTo>
                  <a:pt x="2274" y="298"/>
                </a:moveTo>
                <a:cubicBezTo>
                  <a:pt x="2274" y="300"/>
                  <a:pt x="2273" y="302"/>
                  <a:pt x="2271" y="302"/>
                </a:cubicBezTo>
                <a:cubicBezTo>
                  <a:pt x="2259" y="302"/>
                  <a:pt x="2259" y="302"/>
                  <a:pt x="2259" y="302"/>
                </a:cubicBezTo>
                <a:cubicBezTo>
                  <a:pt x="2258" y="302"/>
                  <a:pt x="2256" y="300"/>
                  <a:pt x="2256" y="298"/>
                </a:cubicBezTo>
                <a:cubicBezTo>
                  <a:pt x="2256" y="277"/>
                  <a:pt x="2256" y="277"/>
                  <a:pt x="2256" y="277"/>
                </a:cubicBezTo>
                <a:cubicBezTo>
                  <a:pt x="2256" y="275"/>
                  <a:pt x="2258" y="273"/>
                  <a:pt x="2259" y="273"/>
                </a:cubicBezTo>
                <a:cubicBezTo>
                  <a:pt x="2271" y="273"/>
                  <a:pt x="2271" y="273"/>
                  <a:pt x="2271" y="273"/>
                </a:cubicBezTo>
                <a:cubicBezTo>
                  <a:pt x="2273" y="273"/>
                  <a:pt x="2274" y="275"/>
                  <a:pt x="2274" y="277"/>
                </a:cubicBezTo>
                <a:lnTo>
                  <a:pt x="2274" y="298"/>
                </a:lnTo>
                <a:close/>
                <a:moveTo>
                  <a:pt x="2304" y="298"/>
                </a:moveTo>
                <a:cubicBezTo>
                  <a:pt x="2304" y="300"/>
                  <a:pt x="2303" y="302"/>
                  <a:pt x="2301" y="302"/>
                </a:cubicBezTo>
                <a:cubicBezTo>
                  <a:pt x="2289" y="302"/>
                  <a:pt x="2289" y="302"/>
                  <a:pt x="2289" y="302"/>
                </a:cubicBezTo>
                <a:cubicBezTo>
                  <a:pt x="2287" y="302"/>
                  <a:pt x="2286" y="300"/>
                  <a:pt x="2286" y="298"/>
                </a:cubicBezTo>
                <a:cubicBezTo>
                  <a:pt x="2286" y="277"/>
                  <a:pt x="2286" y="277"/>
                  <a:pt x="2286" y="277"/>
                </a:cubicBezTo>
                <a:cubicBezTo>
                  <a:pt x="2286" y="275"/>
                  <a:pt x="2287" y="273"/>
                  <a:pt x="2289" y="273"/>
                </a:cubicBezTo>
                <a:cubicBezTo>
                  <a:pt x="2301" y="273"/>
                  <a:pt x="2301" y="273"/>
                  <a:pt x="2301" y="273"/>
                </a:cubicBezTo>
                <a:cubicBezTo>
                  <a:pt x="2303" y="273"/>
                  <a:pt x="2304" y="275"/>
                  <a:pt x="2304" y="277"/>
                </a:cubicBezTo>
                <a:lnTo>
                  <a:pt x="2304" y="298"/>
                </a:lnTo>
                <a:close/>
                <a:moveTo>
                  <a:pt x="2304" y="33"/>
                </a:moveTo>
                <a:cubicBezTo>
                  <a:pt x="2304" y="35"/>
                  <a:pt x="2303" y="37"/>
                  <a:pt x="2301" y="37"/>
                </a:cubicBezTo>
                <a:cubicBezTo>
                  <a:pt x="2289" y="37"/>
                  <a:pt x="2289" y="37"/>
                  <a:pt x="2289" y="37"/>
                </a:cubicBezTo>
                <a:cubicBezTo>
                  <a:pt x="2287" y="37"/>
                  <a:pt x="2286" y="35"/>
                  <a:pt x="2286" y="33"/>
                </a:cubicBezTo>
                <a:cubicBezTo>
                  <a:pt x="2286" y="12"/>
                  <a:pt x="2286" y="12"/>
                  <a:pt x="2286" y="12"/>
                </a:cubicBezTo>
                <a:cubicBezTo>
                  <a:pt x="2286" y="10"/>
                  <a:pt x="2287" y="8"/>
                  <a:pt x="2289" y="8"/>
                </a:cubicBezTo>
                <a:cubicBezTo>
                  <a:pt x="2301" y="8"/>
                  <a:pt x="2301" y="8"/>
                  <a:pt x="2301" y="8"/>
                </a:cubicBezTo>
                <a:cubicBezTo>
                  <a:pt x="2303" y="8"/>
                  <a:pt x="2304" y="10"/>
                  <a:pt x="2304" y="12"/>
                </a:cubicBezTo>
                <a:lnTo>
                  <a:pt x="2304" y="33"/>
                </a:lnTo>
                <a:close/>
                <a:moveTo>
                  <a:pt x="2333" y="298"/>
                </a:moveTo>
                <a:cubicBezTo>
                  <a:pt x="2333" y="300"/>
                  <a:pt x="2332" y="302"/>
                  <a:pt x="2330" y="302"/>
                </a:cubicBezTo>
                <a:cubicBezTo>
                  <a:pt x="2318" y="302"/>
                  <a:pt x="2318" y="302"/>
                  <a:pt x="2318" y="302"/>
                </a:cubicBezTo>
                <a:cubicBezTo>
                  <a:pt x="2317" y="302"/>
                  <a:pt x="2315" y="300"/>
                  <a:pt x="2315" y="298"/>
                </a:cubicBezTo>
                <a:cubicBezTo>
                  <a:pt x="2315" y="277"/>
                  <a:pt x="2315" y="277"/>
                  <a:pt x="2315" y="277"/>
                </a:cubicBezTo>
                <a:cubicBezTo>
                  <a:pt x="2315" y="275"/>
                  <a:pt x="2317" y="273"/>
                  <a:pt x="2318" y="273"/>
                </a:cubicBezTo>
                <a:cubicBezTo>
                  <a:pt x="2330" y="273"/>
                  <a:pt x="2330" y="273"/>
                  <a:pt x="2330" y="273"/>
                </a:cubicBezTo>
                <a:cubicBezTo>
                  <a:pt x="2332" y="273"/>
                  <a:pt x="2333" y="275"/>
                  <a:pt x="2333" y="277"/>
                </a:cubicBezTo>
                <a:lnTo>
                  <a:pt x="2333" y="298"/>
                </a:lnTo>
                <a:close/>
                <a:moveTo>
                  <a:pt x="2333" y="33"/>
                </a:moveTo>
                <a:cubicBezTo>
                  <a:pt x="2333" y="35"/>
                  <a:pt x="2332" y="37"/>
                  <a:pt x="2330" y="37"/>
                </a:cubicBezTo>
                <a:cubicBezTo>
                  <a:pt x="2318" y="37"/>
                  <a:pt x="2318" y="37"/>
                  <a:pt x="2318" y="37"/>
                </a:cubicBezTo>
                <a:cubicBezTo>
                  <a:pt x="2317" y="37"/>
                  <a:pt x="2315" y="35"/>
                  <a:pt x="2315" y="33"/>
                </a:cubicBezTo>
                <a:cubicBezTo>
                  <a:pt x="2315" y="12"/>
                  <a:pt x="2315" y="12"/>
                  <a:pt x="2315" y="12"/>
                </a:cubicBezTo>
                <a:cubicBezTo>
                  <a:pt x="2315" y="10"/>
                  <a:pt x="2317" y="8"/>
                  <a:pt x="2318" y="8"/>
                </a:cubicBezTo>
                <a:cubicBezTo>
                  <a:pt x="2330" y="8"/>
                  <a:pt x="2330" y="8"/>
                  <a:pt x="2330" y="8"/>
                </a:cubicBezTo>
                <a:cubicBezTo>
                  <a:pt x="2332" y="8"/>
                  <a:pt x="2333" y="10"/>
                  <a:pt x="2333" y="12"/>
                </a:cubicBezTo>
                <a:lnTo>
                  <a:pt x="2333" y="33"/>
                </a:lnTo>
                <a:close/>
                <a:moveTo>
                  <a:pt x="2363" y="298"/>
                </a:moveTo>
                <a:cubicBezTo>
                  <a:pt x="2363" y="300"/>
                  <a:pt x="2362" y="302"/>
                  <a:pt x="2360" y="302"/>
                </a:cubicBezTo>
                <a:cubicBezTo>
                  <a:pt x="2348" y="302"/>
                  <a:pt x="2348" y="302"/>
                  <a:pt x="2348" y="302"/>
                </a:cubicBezTo>
                <a:cubicBezTo>
                  <a:pt x="2346" y="302"/>
                  <a:pt x="2345" y="300"/>
                  <a:pt x="2345" y="298"/>
                </a:cubicBezTo>
                <a:cubicBezTo>
                  <a:pt x="2345" y="277"/>
                  <a:pt x="2345" y="277"/>
                  <a:pt x="2345" y="277"/>
                </a:cubicBezTo>
                <a:cubicBezTo>
                  <a:pt x="2345" y="275"/>
                  <a:pt x="2346" y="273"/>
                  <a:pt x="2348" y="273"/>
                </a:cubicBezTo>
                <a:cubicBezTo>
                  <a:pt x="2360" y="273"/>
                  <a:pt x="2360" y="273"/>
                  <a:pt x="2360" y="273"/>
                </a:cubicBezTo>
                <a:cubicBezTo>
                  <a:pt x="2362" y="273"/>
                  <a:pt x="2363" y="275"/>
                  <a:pt x="2363" y="277"/>
                </a:cubicBezTo>
                <a:lnTo>
                  <a:pt x="2363" y="298"/>
                </a:lnTo>
                <a:close/>
                <a:moveTo>
                  <a:pt x="2392" y="298"/>
                </a:moveTo>
                <a:cubicBezTo>
                  <a:pt x="2392" y="300"/>
                  <a:pt x="2391" y="302"/>
                  <a:pt x="2389" y="302"/>
                </a:cubicBezTo>
                <a:cubicBezTo>
                  <a:pt x="2377" y="302"/>
                  <a:pt x="2377" y="302"/>
                  <a:pt x="2377" y="302"/>
                </a:cubicBezTo>
                <a:cubicBezTo>
                  <a:pt x="2376" y="302"/>
                  <a:pt x="2374" y="300"/>
                  <a:pt x="2374" y="298"/>
                </a:cubicBezTo>
                <a:cubicBezTo>
                  <a:pt x="2374" y="277"/>
                  <a:pt x="2374" y="277"/>
                  <a:pt x="2374" y="277"/>
                </a:cubicBezTo>
                <a:cubicBezTo>
                  <a:pt x="2374" y="275"/>
                  <a:pt x="2376" y="273"/>
                  <a:pt x="2377" y="273"/>
                </a:cubicBezTo>
                <a:cubicBezTo>
                  <a:pt x="2389" y="273"/>
                  <a:pt x="2389" y="273"/>
                  <a:pt x="2389" y="273"/>
                </a:cubicBezTo>
                <a:cubicBezTo>
                  <a:pt x="2391" y="273"/>
                  <a:pt x="2392" y="275"/>
                  <a:pt x="2392" y="277"/>
                </a:cubicBezTo>
                <a:lnTo>
                  <a:pt x="2392" y="298"/>
                </a:lnTo>
                <a:close/>
                <a:moveTo>
                  <a:pt x="2422" y="298"/>
                </a:moveTo>
                <a:cubicBezTo>
                  <a:pt x="2422" y="300"/>
                  <a:pt x="2420" y="302"/>
                  <a:pt x="2419" y="302"/>
                </a:cubicBezTo>
                <a:cubicBezTo>
                  <a:pt x="2407" y="302"/>
                  <a:pt x="2407" y="302"/>
                  <a:pt x="2407" y="302"/>
                </a:cubicBezTo>
                <a:cubicBezTo>
                  <a:pt x="2405" y="302"/>
                  <a:pt x="2404" y="300"/>
                  <a:pt x="2404" y="298"/>
                </a:cubicBezTo>
                <a:cubicBezTo>
                  <a:pt x="2404" y="277"/>
                  <a:pt x="2404" y="277"/>
                  <a:pt x="2404" y="277"/>
                </a:cubicBezTo>
                <a:cubicBezTo>
                  <a:pt x="2404" y="275"/>
                  <a:pt x="2405" y="273"/>
                  <a:pt x="2407" y="273"/>
                </a:cubicBezTo>
                <a:cubicBezTo>
                  <a:pt x="2419" y="273"/>
                  <a:pt x="2419" y="273"/>
                  <a:pt x="2419" y="273"/>
                </a:cubicBezTo>
                <a:cubicBezTo>
                  <a:pt x="2420" y="273"/>
                  <a:pt x="2422" y="275"/>
                  <a:pt x="2422" y="277"/>
                </a:cubicBezTo>
                <a:lnTo>
                  <a:pt x="2422" y="298"/>
                </a:lnTo>
                <a:close/>
                <a:moveTo>
                  <a:pt x="2451" y="298"/>
                </a:moveTo>
                <a:cubicBezTo>
                  <a:pt x="2451" y="300"/>
                  <a:pt x="2450" y="302"/>
                  <a:pt x="2448" y="302"/>
                </a:cubicBezTo>
                <a:cubicBezTo>
                  <a:pt x="2436" y="302"/>
                  <a:pt x="2436" y="302"/>
                  <a:pt x="2436" y="302"/>
                </a:cubicBezTo>
                <a:cubicBezTo>
                  <a:pt x="2435" y="302"/>
                  <a:pt x="2433" y="300"/>
                  <a:pt x="2433" y="298"/>
                </a:cubicBezTo>
                <a:cubicBezTo>
                  <a:pt x="2433" y="277"/>
                  <a:pt x="2433" y="277"/>
                  <a:pt x="2433" y="277"/>
                </a:cubicBezTo>
                <a:cubicBezTo>
                  <a:pt x="2433" y="275"/>
                  <a:pt x="2435" y="273"/>
                  <a:pt x="2436" y="273"/>
                </a:cubicBezTo>
                <a:cubicBezTo>
                  <a:pt x="2448" y="273"/>
                  <a:pt x="2448" y="273"/>
                  <a:pt x="2448" y="273"/>
                </a:cubicBezTo>
                <a:cubicBezTo>
                  <a:pt x="2450" y="273"/>
                  <a:pt x="2451" y="275"/>
                  <a:pt x="2451" y="277"/>
                </a:cubicBezTo>
                <a:lnTo>
                  <a:pt x="2451" y="298"/>
                </a:lnTo>
                <a:close/>
                <a:moveTo>
                  <a:pt x="2481" y="298"/>
                </a:moveTo>
                <a:cubicBezTo>
                  <a:pt x="2481" y="300"/>
                  <a:pt x="2479" y="302"/>
                  <a:pt x="2478" y="302"/>
                </a:cubicBezTo>
                <a:cubicBezTo>
                  <a:pt x="2466" y="302"/>
                  <a:pt x="2466" y="302"/>
                  <a:pt x="2466" y="302"/>
                </a:cubicBezTo>
                <a:cubicBezTo>
                  <a:pt x="2464" y="302"/>
                  <a:pt x="2463" y="300"/>
                  <a:pt x="2463" y="298"/>
                </a:cubicBezTo>
                <a:cubicBezTo>
                  <a:pt x="2463" y="277"/>
                  <a:pt x="2463" y="277"/>
                  <a:pt x="2463" y="277"/>
                </a:cubicBezTo>
                <a:cubicBezTo>
                  <a:pt x="2463" y="275"/>
                  <a:pt x="2464" y="273"/>
                  <a:pt x="2466" y="273"/>
                </a:cubicBezTo>
                <a:cubicBezTo>
                  <a:pt x="2478" y="273"/>
                  <a:pt x="2478" y="273"/>
                  <a:pt x="2478" y="273"/>
                </a:cubicBezTo>
                <a:cubicBezTo>
                  <a:pt x="2479" y="273"/>
                  <a:pt x="2481" y="275"/>
                  <a:pt x="2481" y="277"/>
                </a:cubicBezTo>
                <a:lnTo>
                  <a:pt x="2481" y="298"/>
                </a:lnTo>
                <a:close/>
                <a:moveTo>
                  <a:pt x="2510" y="298"/>
                </a:moveTo>
                <a:cubicBezTo>
                  <a:pt x="2510" y="300"/>
                  <a:pt x="2509" y="302"/>
                  <a:pt x="2507" y="302"/>
                </a:cubicBezTo>
                <a:cubicBezTo>
                  <a:pt x="2495" y="302"/>
                  <a:pt x="2495" y="302"/>
                  <a:pt x="2495" y="302"/>
                </a:cubicBezTo>
                <a:cubicBezTo>
                  <a:pt x="2494" y="302"/>
                  <a:pt x="2492" y="300"/>
                  <a:pt x="2492" y="298"/>
                </a:cubicBezTo>
                <a:cubicBezTo>
                  <a:pt x="2492" y="277"/>
                  <a:pt x="2492" y="277"/>
                  <a:pt x="2492" y="277"/>
                </a:cubicBezTo>
                <a:cubicBezTo>
                  <a:pt x="2492" y="275"/>
                  <a:pt x="2494" y="273"/>
                  <a:pt x="2495" y="273"/>
                </a:cubicBezTo>
                <a:cubicBezTo>
                  <a:pt x="2507" y="273"/>
                  <a:pt x="2507" y="273"/>
                  <a:pt x="2507" y="273"/>
                </a:cubicBezTo>
                <a:cubicBezTo>
                  <a:pt x="2509" y="273"/>
                  <a:pt x="2510" y="275"/>
                  <a:pt x="2510" y="277"/>
                </a:cubicBezTo>
                <a:lnTo>
                  <a:pt x="2510" y="298"/>
                </a:lnTo>
                <a:close/>
                <a:moveTo>
                  <a:pt x="2540" y="298"/>
                </a:moveTo>
                <a:cubicBezTo>
                  <a:pt x="2540" y="300"/>
                  <a:pt x="2538" y="302"/>
                  <a:pt x="2537" y="302"/>
                </a:cubicBezTo>
                <a:cubicBezTo>
                  <a:pt x="2525" y="302"/>
                  <a:pt x="2525" y="302"/>
                  <a:pt x="2525" y="302"/>
                </a:cubicBezTo>
                <a:cubicBezTo>
                  <a:pt x="2523" y="302"/>
                  <a:pt x="2522" y="300"/>
                  <a:pt x="2522" y="298"/>
                </a:cubicBezTo>
                <a:cubicBezTo>
                  <a:pt x="2522" y="277"/>
                  <a:pt x="2522" y="277"/>
                  <a:pt x="2522" y="277"/>
                </a:cubicBezTo>
                <a:cubicBezTo>
                  <a:pt x="2522" y="275"/>
                  <a:pt x="2523" y="273"/>
                  <a:pt x="2525" y="273"/>
                </a:cubicBezTo>
                <a:cubicBezTo>
                  <a:pt x="2537" y="273"/>
                  <a:pt x="2537" y="273"/>
                  <a:pt x="2537" y="273"/>
                </a:cubicBezTo>
                <a:cubicBezTo>
                  <a:pt x="2538" y="273"/>
                  <a:pt x="2540" y="275"/>
                  <a:pt x="2540" y="277"/>
                </a:cubicBezTo>
                <a:lnTo>
                  <a:pt x="2540" y="298"/>
                </a:lnTo>
                <a:close/>
                <a:moveTo>
                  <a:pt x="2569" y="298"/>
                </a:moveTo>
                <a:cubicBezTo>
                  <a:pt x="2569" y="300"/>
                  <a:pt x="2568" y="302"/>
                  <a:pt x="2566" y="302"/>
                </a:cubicBezTo>
                <a:cubicBezTo>
                  <a:pt x="2554" y="302"/>
                  <a:pt x="2554" y="302"/>
                  <a:pt x="2554" y="302"/>
                </a:cubicBezTo>
                <a:cubicBezTo>
                  <a:pt x="2552" y="302"/>
                  <a:pt x="2551" y="300"/>
                  <a:pt x="2551" y="298"/>
                </a:cubicBezTo>
                <a:cubicBezTo>
                  <a:pt x="2551" y="277"/>
                  <a:pt x="2551" y="277"/>
                  <a:pt x="2551" y="277"/>
                </a:cubicBezTo>
                <a:cubicBezTo>
                  <a:pt x="2551" y="275"/>
                  <a:pt x="2552" y="273"/>
                  <a:pt x="2554" y="273"/>
                </a:cubicBezTo>
                <a:cubicBezTo>
                  <a:pt x="2566" y="273"/>
                  <a:pt x="2566" y="273"/>
                  <a:pt x="2566" y="273"/>
                </a:cubicBezTo>
                <a:cubicBezTo>
                  <a:pt x="2568" y="273"/>
                  <a:pt x="2569" y="275"/>
                  <a:pt x="2569" y="277"/>
                </a:cubicBezTo>
                <a:lnTo>
                  <a:pt x="2569" y="298"/>
                </a:lnTo>
                <a:close/>
                <a:moveTo>
                  <a:pt x="2599" y="298"/>
                </a:moveTo>
                <a:cubicBezTo>
                  <a:pt x="2599" y="300"/>
                  <a:pt x="2597" y="302"/>
                  <a:pt x="2596" y="302"/>
                </a:cubicBezTo>
                <a:cubicBezTo>
                  <a:pt x="2584" y="302"/>
                  <a:pt x="2584" y="302"/>
                  <a:pt x="2584" y="302"/>
                </a:cubicBezTo>
                <a:cubicBezTo>
                  <a:pt x="2582" y="302"/>
                  <a:pt x="2581" y="300"/>
                  <a:pt x="2581" y="298"/>
                </a:cubicBezTo>
                <a:cubicBezTo>
                  <a:pt x="2581" y="277"/>
                  <a:pt x="2581" y="277"/>
                  <a:pt x="2581" y="277"/>
                </a:cubicBezTo>
                <a:cubicBezTo>
                  <a:pt x="2581" y="275"/>
                  <a:pt x="2582" y="273"/>
                  <a:pt x="2584" y="273"/>
                </a:cubicBezTo>
                <a:cubicBezTo>
                  <a:pt x="2596" y="273"/>
                  <a:pt x="2596" y="273"/>
                  <a:pt x="2596" y="273"/>
                </a:cubicBezTo>
                <a:cubicBezTo>
                  <a:pt x="2597" y="273"/>
                  <a:pt x="2599" y="275"/>
                  <a:pt x="2599" y="277"/>
                </a:cubicBezTo>
                <a:lnTo>
                  <a:pt x="2599" y="298"/>
                </a:lnTo>
                <a:close/>
                <a:moveTo>
                  <a:pt x="2628" y="298"/>
                </a:moveTo>
                <a:cubicBezTo>
                  <a:pt x="2628" y="300"/>
                  <a:pt x="2627" y="302"/>
                  <a:pt x="2625" y="302"/>
                </a:cubicBezTo>
                <a:cubicBezTo>
                  <a:pt x="2613" y="302"/>
                  <a:pt x="2613" y="302"/>
                  <a:pt x="2613" y="302"/>
                </a:cubicBezTo>
                <a:cubicBezTo>
                  <a:pt x="2611" y="302"/>
                  <a:pt x="2610" y="300"/>
                  <a:pt x="2610" y="298"/>
                </a:cubicBezTo>
                <a:cubicBezTo>
                  <a:pt x="2610" y="277"/>
                  <a:pt x="2610" y="277"/>
                  <a:pt x="2610" y="277"/>
                </a:cubicBezTo>
                <a:cubicBezTo>
                  <a:pt x="2610" y="275"/>
                  <a:pt x="2611" y="273"/>
                  <a:pt x="2613" y="273"/>
                </a:cubicBezTo>
                <a:cubicBezTo>
                  <a:pt x="2625" y="273"/>
                  <a:pt x="2625" y="273"/>
                  <a:pt x="2625" y="273"/>
                </a:cubicBezTo>
                <a:cubicBezTo>
                  <a:pt x="2627" y="273"/>
                  <a:pt x="2628" y="275"/>
                  <a:pt x="2628" y="277"/>
                </a:cubicBezTo>
                <a:lnTo>
                  <a:pt x="2628" y="298"/>
                </a:lnTo>
                <a:close/>
                <a:moveTo>
                  <a:pt x="2629" y="251"/>
                </a:moveTo>
                <a:cubicBezTo>
                  <a:pt x="2629" y="257"/>
                  <a:pt x="2625" y="262"/>
                  <a:pt x="2619" y="262"/>
                </a:cubicBezTo>
                <a:cubicBezTo>
                  <a:pt x="2619" y="262"/>
                  <a:pt x="2619" y="262"/>
                  <a:pt x="2357" y="262"/>
                </a:cubicBezTo>
                <a:cubicBezTo>
                  <a:pt x="2351" y="262"/>
                  <a:pt x="2346" y="257"/>
                  <a:pt x="2346" y="251"/>
                </a:cubicBezTo>
                <a:cubicBezTo>
                  <a:pt x="2346" y="251"/>
                  <a:pt x="2346" y="251"/>
                  <a:pt x="2346" y="59"/>
                </a:cubicBezTo>
                <a:cubicBezTo>
                  <a:pt x="2346" y="53"/>
                  <a:pt x="2351" y="49"/>
                  <a:pt x="2357" y="49"/>
                </a:cubicBezTo>
                <a:cubicBezTo>
                  <a:pt x="2357" y="49"/>
                  <a:pt x="2357" y="49"/>
                  <a:pt x="2619" y="49"/>
                </a:cubicBezTo>
                <a:cubicBezTo>
                  <a:pt x="2625" y="49"/>
                  <a:pt x="2629" y="53"/>
                  <a:pt x="2629" y="59"/>
                </a:cubicBezTo>
                <a:cubicBezTo>
                  <a:pt x="2629" y="59"/>
                  <a:pt x="2629" y="59"/>
                  <a:pt x="2629" y="251"/>
                </a:cubicBezTo>
                <a:close/>
                <a:moveTo>
                  <a:pt x="2658" y="298"/>
                </a:moveTo>
                <a:cubicBezTo>
                  <a:pt x="2658" y="300"/>
                  <a:pt x="2656" y="302"/>
                  <a:pt x="2655" y="302"/>
                </a:cubicBezTo>
                <a:cubicBezTo>
                  <a:pt x="2643" y="302"/>
                  <a:pt x="2643" y="302"/>
                  <a:pt x="2643" y="302"/>
                </a:cubicBezTo>
                <a:cubicBezTo>
                  <a:pt x="2641" y="302"/>
                  <a:pt x="2640" y="300"/>
                  <a:pt x="2640" y="298"/>
                </a:cubicBezTo>
                <a:cubicBezTo>
                  <a:pt x="2640" y="277"/>
                  <a:pt x="2640" y="277"/>
                  <a:pt x="2640" y="277"/>
                </a:cubicBezTo>
                <a:cubicBezTo>
                  <a:pt x="2640" y="275"/>
                  <a:pt x="2641" y="273"/>
                  <a:pt x="2643" y="273"/>
                </a:cubicBezTo>
                <a:cubicBezTo>
                  <a:pt x="2655" y="273"/>
                  <a:pt x="2655" y="273"/>
                  <a:pt x="2655" y="273"/>
                </a:cubicBezTo>
                <a:cubicBezTo>
                  <a:pt x="2656" y="273"/>
                  <a:pt x="2658" y="275"/>
                  <a:pt x="2658" y="277"/>
                </a:cubicBezTo>
                <a:lnTo>
                  <a:pt x="2658" y="298"/>
                </a:lnTo>
                <a:close/>
                <a:moveTo>
                  <a:pt x="2658" y="33"/>
                </a:moveTo>
                <a:cubicBezTo>
                  <a:pt x="2658" y="35"/>
                  <a:pt x="2656" y="37"/>
                  <a:pt x="2655" y="37"/>
                </a:cubicBezTo>
                <a:cubicBezTo>
                  <a:pt x="2643" y="37"/>
                  <a:pt x="2643" y="37"/>
                  <a:pt x="2643" y="37"/>
                </a:cubicBezTo>
                <a:cubicBezTo>
                  <a:pt x="2641" y="37"/>
                  <a:pt x="2640" y="35"/>
                  <a:pt x="2640" y="33"/>
                </a:cubicBezTo>
                <a:cubicBezTo>
                  <a:pt x="2640" y="12"/>
                  <a:pt x="2640" y="12"/>
                  <a:pt x="2640" y="12"/>
                </a:cubicBezTo>
                <a:cubicBezTo>
                  <a:pt x="2640" y="10"/>
                  <a:pt x="2641" y="8"/>
                  <a:pt x="2643" y="8"/>
                </a:cubicBezTo>
                <a:cubicBezTo>
                  <a:pt x="2655" y="8"/>
                  <a:pt x="2655" y="8"/>
                  <a:pt x="2655" y="8"/>
                </a:cubicBezTo>
                <a:cubicBezTo>
                  <a:pt x="2656" y="8"/>
                  <a:pt x="2658" y="10"/>
                  <a:pt x="2658" y="12"/>
                </a:cubicBezTo>
                <a:lnTo>
                  <a:pt x="2658" y="33"/>
                </a:lnTo>
                <a:close/>
              </a:path>
            </a:pathLst>
          </a:custGeom>
          <a:gradFill>
            <a:gsLst>
              <a:gs pos="39000">
                <a:srgbClr val="000000"/>
              </a:gs>
              <a:gs pos="50000">
                <a:srgbClr val="646464"/>
              </a:gs>
              <a:gs pos="82000">
                <a:srgbClr val="000000"/>
              </a:gs>
            </a:gsLst>
            <a:lin ang="0" scaled="1"/>
          </a:gradFill>
          <a:ln w="9525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Above"/>
            <a:lightRig rig="threePt" dir="t"/>
          </a:scene3d>
        </p:spPr>
        <p:txBody>
          <a:bodyPr/>
          <a:lstStyle/>
          <a:p>
            <a:endParaRPr lang="en-GB"/>
          </a:p>
        </p:txBody>
      </p:sp>
      <p:grpSp>
        <p:nvGrpSpPr>
          <p:cNvPr id="53" name="Gruppieren 52"/>
          <p:cNvGrpSpPr/>
          <p:nvPr/>
        </p:nvGrpSpPr>
        <p:grpSpPr bwMode="gray">
          <a:xfrm>
            <a:off x="0" y="1549400"/>
            <a:ext cx="2586382" cy="1924403"/>
            <a:chOff x="371939" y="1549400"/>
            <a:chExt cx="2212337" cy="1924403"/>
          </a:xfrm>
        </p:grpSpPr>
        <p:sp>
          <p:nvSpPr>
            <p:cNvPr id="45" name="Text Box 55" descr="© INSCALE GmbH, 26.05.2010&#10;http://www.presentationload.com/"/>
            <p:cNvSpPr txBox="1">
              <a:spLocks noChangeArrowheads="1"/>
            </p:cNvSpPr>
            <p:nvPr/>
          </p:nvSpPr>
          <p:spPr bwMode="gray">
            <a:xfrm>
              <a:off x="371939" y="1549400"/>
              <a:ext cx="2212337" cy="1924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108000" tIns="64800" rIns="126000">
              <a:spAutoFit/>
            </a:bodyPr>
            <a:lstStyle/>
            <a:p>
              <a:pPr eaLnBrk="0" hangingPunct="0">
                <a:lnSpc>
                  <a:spcPct val="95000"/>
                </a:lnSpc>
                <a:spcAft>
                  <a:spcPts val="600"/>
                </a:spcAft>
              </a:pPr>
              <a:r>
                <a:rPr lang="ru-RU" sz="2400" b="1" noProof="1" smtClean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1967 г.</a:t>
              </a:r>
              <a:endParaRPr lang="en-GB" sz="2400" b="1" noProof="1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endParaRPr>
            </a:p>
            <a:p>
              <a:r>
                <a:rPr lang="ru-RU" sz="1500" b="1" dirty="0"/>
                <a:t>1967 году Лоуренс Робертс из Массачусетского технологического института опубликовал план создания такой сети, которую назвал "Арпанет" </a:t>
              </a:r>
            </a:p>
          </p:txBody>
        </p:sp>
        <p:sp>
          <p:nvSpPr>
            <p:cNvPr id="52" name="Line 19" descr="© INSCALE GmbH, 26.05.2010&#10;http://www.presentationload.com/"/>
            <p:cNvSpPr>
              <a:spLocks noChangeShapeType="1"/>
            </p:cNvSpPr>
            <p:nvPr/>
          </p:nvSpPr>
          <p:spPr bwMode="gray">
            <a:xfrm flipV="1">
              <a:off x="487363" y="1655141"/>
              <a:ext cx="0" cy="1506809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0" name="Rechteck 49"/>
          <p:cNvSpPr/>
          <p:nvPr/>
        </p:nvSpPr>
        <p:spPr bwMode="auto">
          <a:xfrm>
            <a:off x="4568450" y="3619150"/>
            <a:ext cx="1035698" cy="976313"/>
          </a:xfrm>
          <a:prstGeom prst="rect">
            <a:avLst/>
          </a:prstGeom>
          <a:noFill/>
          <a:ln w="50800">
            <a:solidFill>
              <a:schemeClr val="accent1">
                <a:lumMod val="75000"/>
              </a:schemeClr>
            </a:solidFill>
            <a:round/>
            <a:headEnd/>
            <a:tailEnd/>
          </a:ln>
          <a:scene3d>
            <a:camera prst="perspectiveAbove"/>
            <a:lightRig rig="threePt" dir="t"/>
          </a:scene3d>
        </p:spPr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7410" name="Picture 2" descr="История Интернета timeline | Timetoast timelin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1" y="3836376"/>
            <a:ext cx="815330" cy="57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Логотип, вектор, интернет. Шаблон, иллюстрация, вектор, дизайн, логотип,  internet., значок. | CanStoc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8800" y1="26154" x2="38800" y2="26154"/>
                        <a14:foregroundMark x1="49800" y1="23654" x2="49800" y2="23654"/>
                        <a14:foregroundMark x1="51200" y1="23654" x2="51200" y2="23654"/>
                        <a14:foregroundMark x1="39200" y1="73846" x2="39200" y2="73846"/>
                        <a14:foregroundMark x1="34800" y1="74615" x2="34800" y2="74615"/>
                        <a14:foregroundMark x1="30400" y1="74808" x2="30400" y2="74808"/>
                        <a14:foregroundMark x1="28800" y1="73654" x2="28800" y2="73654"/>
                        <a14:foregroundMark x1="43000" y1="75962" x2="43000" y2="75962"/>
                        <a14:foregroundMark x1="48000" y1="74038" x2="48000" y2="74038"/>
                        <a14:foregroundMark x1="53400" y1="75000" x2="53400" y2="75000"/>
                        <a14:foregroundMark x1="56800" y1="74615" x2="56800" y2="74615"/>
                        <a14:foregroundMark x1="55200" y1="73654" x2="55200" y2="73654"/>
                        <a14:foregroundMark x1="57600" y1="76923" x2="57600" y2="76923"/>
                        <a14:foregroundMark x1="60800" y1="74808" x2="60800" y2="74808"/>
                        <a14:foregroundMark x1="66800" y1="74808" x2="66800" y2="74808"/>
                        <a14:foregroundMark x1="62000" y1="71731" x2="62000" y2="717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425" y="3603341"/>
            <a:ext cx="974725" cy="101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Дизайн-система Mail.ru Paradig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000" y="3853838"/>
            <a:ext cx="532039" cy="53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Основы сети] 9. Стек TCP/IP - Lear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848" y="3836376"/>
            <a:ext cx="901334" cy="60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Www png | PNGWi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17283" y1="50870" x2="17283" y2="50870"/>
                        <a14:foregroundMark x1="42935" y1="50870" x2="42935" y2="50870"/>
                        <a14:foregroundMark x1="73587" y1="53478" x2="73587" y2="53478"/>
                        <a14:foregroundMark x1="65652" y1="69783" x2="65652" y2="69783"/>
                        <a14:backgroundMark x1="33913" y1="58478" x2="33913" y2="58478"/>
                        <a14:backgroundMark x1="42935" y1="22609" x2="42935" y2="22609"/>
                        <a14:backgroundMark x1="55435" y1="78478" x2="55435" y2="78478"/>
                        <a14:backgroundMark x1="30978" y1="21196" x2="30978" y2="21196"/>
                        <a14:backgroundMark x1="56304" y1="22609" x2="56304" y2="22609"/>
                        <a14:backgroundMark x1="70870" y1="22065" x2="70870" y2="22065"/>
                        <a14:backgroundMark x1="30761" y1="79130" x2="30761" y2="79130"/>
                        <a14:backgroundMark x1="44457" y1="80000" x2="44457" y2="80000"/>
                        <a14:backgroundMark x1="70326" y1="77065" x2="70326" y2="77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217" y="3822538"/>
            <a:ext cx="671122" cy="671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Революция трех W: в 90-е браузеры сделали интернет популярным, а сегодня  стремятся стать «супераппами»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880" y="3826981"/>
            <a:ext cx="845549" cy="61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2" name="Picture 14" descr="Продажа одежды через интернет-магазин - Сток оптом: Мужская и женская  одежда, обувь и аксессуары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988" y="3853838"/>
            <a:ext cx="833016" cy="55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4" name="Picture 16" descr="Космический интернет» придется создавать на новых принципах | Исследования  | Леонид, 21 сентября 202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3" y="3853838"/>
            <a:ext cx="822663" cy="54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Управляющая кнопка: назад 37">
            <a:hlinkClick r:id="rId14" action="ppaction://hlinksldjump" highlightClick="1"/>
          </p:cNvPr>
          <p:cNvSpPr/>
          <p:nvPr/>
        </p:nvSpPr>
        <p:spPr>
          <a:xfrm>
            <a:off x="140020" y="6382738"/>
            <a:ext cx="42672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50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6957392"/>
            <a:chOff x="0" y="0"/>
            <a:chExt cx="9144000" cy="695739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957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0" y="332656"/>
              <a:ext cx="9144000" cy="6192688"/>
            </a:xfrm>
            <a:prstGeom prst="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055" y="566427"/>
            <a:ext cx="7869890" cy="5824538"/>
          </a:xfrm>
          <a:noFill/>
        </p:spPr>
        <p:txBody>
          <a:bodyPr/>
          <a:lstStyle/>
          <a:p>
            <a:pPr marL="0" indent="0">
              <a:buNone/>
            </a:pPr>
            <a:r>
              <a:rPr lang="ru-RU" altLang="ru-RU" dirty="0"/>
              <a:t>Пользователи Интернета подключаются к сети через компьютеры специальных организаций</a:t>
            </a:r>
            <a:r>
              <a:rPr lang="en-US" altLang="ru-RU" dirty="0"/>
              <a:t> </a:t>
            </a:r>
            <a:r>
              <a:rPr lang="ru-RU" altLang="ru-RU" dirty="0"/>
              <a:t>—</a:t>
            </a:r>
            <a:r>
              <a:rPr lang="en-US" altLang="ru-RU" dirty="0"/>
              <a:t> </a:t>
            </a:r>
            <a:r>
              <a:rPr lang="ru-RU" altLang="ru-RU" dirty="0"/>
              <a:t> </a:t>
            </a:r>
            <a:r>
              <a:rPr lang="ru-RU" altLang="ru-RU" b="1" dirty="0"/>
              <a:t>поставщиков услуг Интернета </a:t>
            </a:r>
            <a:r>
              <a:rPr lang="ru-RU" altLang="ru-RU" dirty="0"/>
              <a:t>или </a:t>
            </a:r>
            <a:r>
              <a:rPr lang="ru-RU" altLang="ru-RU" b="1" dirty="0" smtClean="0">
                <a:solidFill>
                  <a:srgbClr val="C00000"/>
                </a:solidFill>
              </a:rPr>
              <a:t>провайдеров</a:t>
            </a:r>
            <a:r>
              <a:rPr lang="ru-RU" altLang="ru-RU" b="1" dirty="0" smtClean="0"/>
              <a:t>.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altLang="ru-RU" dirty="0"/>
              <a:t>Информация в Интернете передаётся с помощью </a:t>
            </a:r>
            <a:r>
              <a:rPr lang="ru-RU" altLang="ru-RU" b="1" dirty="0">
                <a:solidFill>
                  <a:srgbClr val="C00000"/>
                </a:solidFill>
              </a:rPr>
              <a:t>адресов</a:t>
            </a:r>
            <a:r>
              <a:rPr lang="ru-RU" altLang="ru-RU" b="1" dirty="0"/>
              <a:t> и </a:t>
            </a:r>
            <a:r>
              <a:rPr lang="ru-RU" altLang="ru-RU" b="1" dirty="0" smtClean="0">
                <a:solidFill>
                  <a:srgbClr val="C00000"/>
                </a:solidFill>
              </a:rPr>
              <a:t>протоколов</a:t>
            </a:r>
            <a:r>
              <a:rPr lang="ru-RU" altLang="ru-RU" b="1" dirty="0" smtClean="0"/>
              <a:t>.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altLang="ru-RU" b="1" dirty="0">
                <a:solidFill>
                  <a:srgbClr val="C00000"/>
                </a:solidFill>
              </a:rPr>
              <a:t>Протокол</a:t>
            </a:r>
            <a:r>
              <a:rPr lang="ru-RU" altLang="ru-RU" dirty="0"/>
              <a:t> — это правила взаимодействия, это язык для обмена данными в сети Интернет</a:t>
            </a:r>
            <a:r>
              <a:rPr lang="ru-RU" alt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altLang="ru-RU" dirty="0"/>
              <a:t>Наиболее часто используют </a:t>
            </a:r>
            <a:r>
              <a:rPr lang="ru-RU" altLang="ru-RU" b="1" dirty="0">
                <a:solidFill>
                  <a:srgbClr val="C00000"/>
                </a:solidFill>
              </a:rPr>
              <a:t>TCP/IP</a:t>
            </a:r>
            <a:r>
              <a:rPr lang="ru-RU" altLang="ru-RU" dirty="0"/>
              <a:t> (</a:t>
            </a:r>
            <a:r>
              <a:rPr lang="ru-RU" altLang="ru-RU" dirty="0" err="1"/>
              <a:t>Transmission</a:t>
            </a:r>
            <a:r>
              <a:rPr lang="en-US" altLang="ru-RU" dirty="0"/>
              <a:t> Control Protocol / Internet Protocol).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Управляющая кнопка: назад 6">
            <a:hlinkClick r:id="rId3" action="ppaction://hlinksldjump" highlightClick="1"/>
          </p:cNvPr>
          <p:cNvSpPr/>
          <p:nvPr/>
        </p:nvSpPr>
        <p:spPr>
          <a:xfrm>
            <a:off x="210335" y="6035489"/>
            <a:ext cx="42672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40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6957392"/>
            <a:chOff x="0" y="0"/>
            <a:chExt cx="9144000" cy="695739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957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0" y="332656"/>
              <a:ext cx="9144000" cy="6192688"/>
            </a:xfrm>
            <a:prstGeom prst="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904" y="332656"/>
            <a:ext cx="8746191" cy="5824538"/>
          </a:xfrm>
          <a:noFill/>
        </p:spPr>
        <p:txBody>
          <a:bodyPr>
            <a:normAutofit/>
          </a:bodyPr>
          <a:lstStyle/>
          <a:p>
            <a:endParaRPr lang="ru-RU" altLang="ru-RU" sz="3200" b="1" dirty="0" smtClean="0"/>
          </a:p>
          <a:p>
            <a:r>
              <a:rPr lang="ru-RU" altLang="ru-RU" sz="3200" b="1" dirty="0" smtClean="0">
                <a:solidFill>
                  <a:srgbClr val="C00000"/>
                </a:solidFill>
              </a:rPr>
              <a:t>Протокол</a:t>
            </a:r>
            <a:r>
              <a:rPr lang="ru-RU" altLang="ru-RU" sz="3200" b="1" dirty="0" smtClean="0"/>
              <a:t> </a:t>
            </a:r>
            <a:r>
              <a:rPr lang="en-US" altLang="ru-RU" sz="3200" b="1" dirty="0">
                <a:solidFill>
                  <a:srgbClr val="C00000"/>
                </a:solidFill>
              </a:rPr>
              <a:t>TCP</a:t>
            </a:r>
            <a:r>
              <a:rPr lang="en-US" altLang="ru-RU" sz="3200" b="1" dirty="0"/>
              <a:t> </a:t>
            </a:r>
            <a:r>
              <a:rPr lang="ru-RU" altLang="ru-RU" sz="3200" dirty="0"/>
              <a:t>разбивает информацию на части и передаёт её по частям, а затем из этих частей собирает исходный образ (оригинал</a:t>
            </a:r>
            <a:r>
              <a:rPr lang="ru-RU" altLang="ru-RU" sz="3200" dirty="0" smtClean="0"/>
              <a:t>).</a:t>
            </a:r>
          </a:p>
          <a:p>
            <a:r>
              <a:rPr lang="ru-RU" altLang="ru-RU" sz="3200" b="1" dirty="0" smtClean="0">
                <a:solidFill>
                  <a:srgbClr val="C00000"/>
                </a:solidFill>
              </a:rPr>
              <a:t>Протокол</a:t>
            </a:r>
            <a:r>
              <a:rPr lang="ru-RU" altLang="ru-RU" sz="3200" b="1" dirty="0" smtClean="0"/>
              <a:t> </a:t>
            </a:r>
            <a:r>
              <a:rPr lang="ru-RU" altLang="ru-RU" sz="3200" b="1" dirty="0">
                <a:solidFill>
                  <a:srgbClr val="C00000"/>
                </a:solidFill>
              </a:rPr>
              <a:t>IP</a:t>
            </a:r>
            <a:r>
              <a:rPr lang="ru-RU" altLang="ru-RU" sz="3200" b="1" dirty="0"/>
              <a:t> </a:t>
            </a:r>
            <a:r>
              <a:rPr lang="ru-RU" altLang="ru-RU" sz="3200" dirty="0"/>
              <a:t>ведает адресами в Интернете, т.е. путями</a:t>
            </a:r>
            <a:r>
              <a:rPr lang="en-US" altLang="ru-RU" sz="3200" dirty="0"/>
              <a:t> </a:t>
            </a:r>
            <a:r>
              <a:rPr lang="ru-RU" altLang="ru-RU" sz="3200" dirty="0"/>
              <a:t>прохождения информации</a:t>
            </a:r>
            <a:r>
              <a:rPr lang="ru-RU" altLang="ru-RU" sz="3200" dirty="0" smtClean="0"/>
              <a:t>.</a:t>
            </a:r>
          </a:p>
        </p:txBody>
      </p:sp>
      <p:pic>
        <p:nvPicPr>
          <p:cNvPr id="5122" name="Picture 2" descr="Что такое TCP/IP и зачем они нужны - Журнал «Код» программирование без  снобизм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443" y="3415544"/>
            <a:ext cx="5715000" cy="188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70904" y="544988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hlinkClick r:id="rId4"/>
              </a:rPr>
              <a:t>Что такое TCP/IP и зачем они нужны - Журнал «Код» программирование без снобизма (</a:t>
            </a:r>
            <a:r>
              <a:rPr lang="ru-RU" dirty="0" err="1">
                <a:hlinkClick r:id="rId4"/>
              </a:rPr>
              <a:t>thecode.media</a:t>
            </a:r>
            <a:r>
              <a:rPr lang="ru-RU" dirty="0">
                <a:hlinkClick r:id="rId4"/>
              </a:rPr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39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9144000" cy="6957392"/>
            <a:chOff x="0" y="0"/>
            <a:chExt cx="9144000" cy="695739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957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0" y="332656"/>
              <a:ext cx="9144000" cy="6192688"/>
            </a:xfrm>
            <a:prstGeom prst="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904" y="332656"/>
            <a:ext cx="8746191" cy="5824538"/>
          </a:xfrm>
          <a:noFill/>
        </p:spPr>
        <p:txBody>
          <a:bodyPr>
            <a:normAutofit/>
          </a:bodyPr>
          <a:lstStyle/>
          <a:p>
            <a:endParaRPr lang="en-US" altLang="ru-RU" sz="3200" b="1" dirty="0" smtClean="0">
              <a:solidFill>
                <a:srgbClr val="C00000"/>
              </a:solidFill>
            </a:endParaRPr>
          </a:p>
          <a:p>
            <a:r>
              <a:rPr lang="ru-RU" altLang="ru-RU" sz="3200" b="1" dirty="0" smtClean="0">
                <a:solidFill>
                  <a:srgbClr val="C00000"/>
                </a:solidFill>
              </a:rPr>
              <a:t>Протокол</a:t>
            </a:r>
            <a:r>
              <a:rPr lang="ru-RU" altLang="ru-RU" sz="3200" b="1" dirty="0" smtClean="0"/>
              <a:t> </a:t>
            </a:r>
            <a:r>
              <a:rPr lang="ru-RU" altLang="ru-RU" sz="3200" b="1" dirty="0">
                <a:solidFill>
                  <a:srgbClr val="C00000"/>
                </a:solidFill>
              </a:rPr>
              <a:t>FTP</a:t>
            </a:r>
            <a:r>
              <a:rPr lang="ru-RU" altLang="ru-RU" sz="3200" b="1" dirty="0"/>
              <a:t> </a:t>
            </a:r>
            <a:r>
              <a:rPr lang="ru-RU" altLang="ru-RU" sz="3200" dirty="0"/>
              <a:t>(</a:t>
            </a:r>
            <a:r>
              <a:rPr lang="ru-RU" altLang="ru-RU" sz="3200" dirty="0" err="1"/>
              <a:t>File</a:t>
            </a:r>
            <a:r>
              <a:rPr lang="ru-RU" altLang="ru-RU" sz="3200" dirty="0"/>
              <a:t> </a:t>
            </a:r>
            <a:r>
              <a:rPr lang="ru-RU" altLang="ru-RU" sz="3200" dirty="0" err="1"/>
              <a:t>Transfer</a:t>
            </a:r>
            <a:r>
              <a:rPr lang="ru-RU" altLang="ru-RU" sz="3200" dirty="0"/>
              <a:t> </a:t>
            </a:r>
            <a:r>
              <a:rPr lang="ru-RU" altLang="ru-RU" sz="3200" dirty="0" err="1"/>
              <a:t>Protocol</a:t>
            </a:r>
            <a:r>
              <a:rPr lang="ru-RU" altLang="ru-RU" sz="3200" dirty="0"/>
              <a:t> - протокол передачи файлов) — средство доступа к отдалённому компьютеру, позволяющие просматривать его каталоги и файлы, переходить из одного каталога в другой, копировать, удалять и обновлять файлы</a:t>
            </a:r>
            <a:r>
              <a:rPr lang="ru-RU" altLang="ru-RU" sz="3200" dirty="0" smtClean="0"/>
              <a:t>.</a:t>
            </a:r>
            <a:endParaRPr lang="ru-RU" altLang="ru-RU" sz="3200" dirty="0"/>
          </a:p>
        </p:txBody>
      </p:sp>
      <p:pic>
        <p:nvPicPr>
          <p:cNvPr id="6146" name="Picture 2" descr="фтп cth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984" y="3941694"/>
            <a:ext cx="4374030" cy="221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79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9144000" cy="6957392"/>
            <a:chOff x="0" y="0"/>
            <a:chExt cx="9144000" cy="6957392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957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Прямоугольник 4"/>
            <p:cNvSpPr/>
            <p:nvPr/>
          </p:nvSpPr>
          <p:spPr>
            <a:xfrm>
              <a:off x="0" y="332656"/>
              <a:ext cx="9144000" cy="6192688"/>
            </a:xfrm>
            <a:prstGeom prst="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79388" y="620713"/>
            <a:ext cx="8713787" cy="58169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C00000"/>
                </a:solidFill>
              </a:rPr>
              <a:t>Адрес документа в Интернете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/>
              <a:t>состоит из следующих частей:</a:t>
            </a:r>
          </a:p>
          <a:p>
            <a:pPr>
              <a:defRPr/>
            </a:pPr>
            <a:endParaRPr lang="ru-RU" sz="2800" dirty="0"/>
          </a:p>
          <a:p>
            <a:pPr marL="914400" lvl="1" indent="-457200">
              <a:buFont typeface="+mj-lt"/>
              <a:buAutoNum type="arabicPeriod"/>
              <a:defRPr/>
            </a:pPr>
            <a:r>
              <a:rPr lang="ru-RU" sz="2800" b="1" dirty="0">
                <a:solidFill>
                  <a:srgbClr val="000099"/>
                </a:solidFill>
              </a:rPr>
              <a:t>протокол</a:t>
            </a:r>
            <a:r>
              <a:rPr lang="ru-RU" sz="2800" dirty="0"/>
              <a:t>, чаще всего </a:t>
            </a:r>
            <a:r>
              <a:rPr lang="ru-RU" sz="2800" b="1" dirty="0" err="1"/>
              <a:t>http</a:t>
            </a:r>
            <a:r>
              <a:rPr lang="ru-RU" sz="2800" dirty="0"/>
              <a:t> (для </a:t>
            </a:r>
            <a:r>
              <a:rPr lang="ru-RU" sz="2800" dirty="0" err="1"/>
              <a:t>Web</a:t>
            </a:r>
            <a:r>
              <a:rPr lang="ru-RU" sz="2800" dirty="0"/>
              <a:t>-страниц) </a:t>
            </a:r>
          </a:p>
          <a:p>
            <a:pPr lvl="1">
              <a:defRPr/>
            </a:pPr>
            <a:r>
              <a:rPr lang="ru-RU" sz="2800" dirty="0"/>
              <a:t>	или </a:t>
            </a:r>
            <a:r>
              <a:rPr lang="ru-RU" sz="2800" b="1" dirty="0" err="1"/>
              <a:t>ftp</a:t>
            </a:r>
            <a:r>
              <a:rPr lang="ru-RU" sz="2800" dirty="0"/>
              <a:t> (для файловых архивов)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ru-RU" sz="2800" b="1" dirty="0">
                <a:solidFill>
                  <a:srgbClr val="C00000"/>
                </a:solidFill>
              </a:rPr>
              <a:t>знаки ://,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dirty="0"/>
              <a:t>отделяющие протокол от остальной части адреса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ru-RU" sz="2800" b="1" dirty="0">
                <a:solidFill>
                  <a:srgbClr val="006600"/>
                </a:solidFill>
              </a:rPr>
              <a:t>доменное имя</a:t>
            </a:r>
            <a:r>
              <a:rPr lang="ru-RU" sz="2800" dirty="0">
                <a:solidFill>
                  <a:srgbClr val="006600"/>
                </a:solidFill>
              </a:rPr>
              <a:t> </a:t>
            </a:r>
            <a:r>
              <a:rPr lang="ru-RU" sz="2800" dirty="0"/>
              <a:t>(или IP-адрес) сайта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ru-RU" sz="2800" b="1" dirty="0">
                <a:solidFill>
                  <a:srgbClr val="7030A0"/>
                </a:solidFill>
              </a:rPr>
              <a:t>каталог на сервере</a:t>
            </a:r>
            <a:r>
              <a:rPr lang="ru-RU" sz="2800" dirty="0">
                <a:solidFill>
                  <a:srgbClr val="7030A0"/>
                </a:solidFill>
              </a:rPr>
              <a:t>, </a:t>
            </a:r>
            <a:r>
              <a:rPr lang="ru-RU" sz="2800" dirty="0"/>
              <a:t>где находится файл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ru-RU" sz="2800" b="1" dirty="0"/>
              <a:t>имя файла</a:t>
            </a:r>
          </a:p>
          <a:p>
            <a:pPr lvl="1">
              <a:defRPr/>
            </a:pPr>
            <a:endParaRPr lang="ru-RU" sz="2800" b="1" dirty="0"/>
          </a:p>
          <a:p>
            <a:pPr lvl="1">
              <a:defRPr/>
            </a:pPr>
            <a:r>
              <a:rPr lang="ru-RU" sz="2800" dirty="0"/>
              <a:t>Пример адреса: </a:t>
            </a:r>
          </a:p>
          <a:p>
            <a:pPr lvl="1">
              <a:defRPr/>
            </a:pPr>
            <a:r>
              <a:rPr lang="ru-RU" sz="2800" dirty="0"/>
              <a:t> </a:t>
            </a:r>
            <a:r>
              <a:rPr lang="en-US" sz="3600" b="1" dirty="0">
                <a:solidFill>
                  <a:srgbClr val="000099"/>
                </a:solidFill>
              </a:rPr>
              <a:t>http</a:t>
            </a:r>
            <a:r>
              <a:rPr lang="en-US" sz="3600" b="1" dirty="0">
                <a:solidFill>
                  <a:srgbClr val="C00000"/>
                </a:solidFill>
              </a:rPr>
              <a:t>://</a:t>
            </a:r>
            <a:r>
              <a:rPr lang="en-US" sz="3600" b="1" dirty="0">
                <a:solidFill>
                  <a:srgbClr val="006600"/>
                </a:solidFill>
              </a:rPr>
              <a:t>testedu.ru</a:t>
            </a:r>
            <a:r>
              <a:rPr lang="en-US" sz="3600" b="1" dirty="0"/>
              <a:t>/</a:t>
            </a:r>
            <a:r>
              <a:rPr lang="en-US" sz="3600" b="1" dirty="0">
                <a:solidFill>
                  <a:srgbClr val="7030A0"/>
                </a:solidFill>
              </a:rPr>
              <a:t>test/istoriya</a:t>
            </a:r>
            <a:r>
              <a:rPr lang="en-US" sz="3600" b="1" dirty="0"/>
              <a:t>/11-klass/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06480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уппа 30"/>
          <p:cNvGrpSpPr/>
          <p:nvPr/>
        </p:nvGrpSpPr>
        <p:grpSpPr>
          <a:xfrm>
            <a:off x="0" y="0"/>
            <a:ext cx="9144000" cy="6957392"/>
            <a:chOff x="0" y="0"/>
            <a:chExt cx="9144000" cy="6957392"/>
          </a:xfrm>
        </p:grpSpPr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957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Прямоугольник 32"/>
            <p:cNvSpPr/>
            <p:nvPr/>
          </p:nvSpPr>
          <p:spPr>
            <a:xfrm>
              <a:off x="0" y="332656"/>
              <a:ext cx="9144000" cy="6192688"/>
            </a:xfrm>
            <a:prstGeom prst="rect">
              <a:avLst/>
            </a:prstGeom>
            <a:solidFill>
              <a:schemeClr val="bg1">
                <a:alpha val="8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36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457950" y="5470528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128E803-6609-4A68-A0E7-7A7D8CB6673E}" type="slidenum">
              <a:rPr lang="ru-RU" altLang="ru-RU" sz="1200" smtClean="0">
                <a:solidFill>
                  <a:srgbClr val="898989"/>
                </a:solidFill>
              </a:rPr>
              <a:pPr/>
              <a:t>24</a:t>
            </a:fld>
            <a:endParaRPr lang="ru-RU" altLang="ru-RU" sz="1200" smtClean="0">
              <a:solidFill>
                <a:srgbClr val="898989"/>
              </a:solidFill>
            </a:endParaRPr>
          </a:p>
        </p:txBody>
      </p:sp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240005" y="659140"/>
            <a:ext cx="8839200" cy="89255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b="1" dirty="0" smtClean="0">
                <a:solidFill>
                  <a:srgbClr val="C00000"/>
                </a:solidFill>
                <a:latin typeface="Roboto Condensed"/>
              </a:rPr>
              <a:t>IP-адрес</a:t>
            </a:r>
            <a:r>
              <a:rPr lang="ru-RU" altLang="ru-RU" b="1" dirty="0"/>
              <a:t> </a:t>
            </a:r>
            <a:r>
              <a:rPr lang="ru-RU" altLang="ru-RU" dirty="0"/>
              <a:t>—</a:t>
            </a:r>
            <a:r>
              <a:rPr lang="ru-RU" altLang="ru-RU" dirty="0">
                <a:latin typeface="Roboto Condensed"/>
              </a:rPr>
              <a:t> это уникальный</a:t>
            </a:r>
            <a:r>
              <a:rPr lang="ru-RU" altLang="ru-RU" dirty="0"/>
              <a:t> </a:t>
            </a:r>
            <a:r>
              <a:rPr lang="ru-RU" altLang="ru-RU" sz="2800" dirty="0">
                <a:latin typeface="MathJax_Main"/>
              </a:rPr>
              <a:t>32</a:t>
            </a:r>
            <a:r>
              <a:rPr lang="ru-RU" altLang="ru-RU" dirty="0">
                <a:latin typeface="Roboto Condensed"/>
              </a:rPr>
              <a:t>-битный номер, который получает каждый компьютер, подключённый к Интернету. </a:t>
            </a:r>
            <a:r>
              <a:rPr lang="ru-RU" altLang="ru-RU" dirty="0"/>
              <a:t> </a:t>
            </a:r>
            <a:endParaRPr lang="ru-RU" altLang="ru-RU" sz="1400" dirty="0"/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3006070" y="1856307"/>
            <a:ext cx="3608212" cy="2881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dirty="0"/>
              <a:t>195.34.32.11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111481"/>
              </p:ext>
            </p:extLst>
          </p:nvPr>
        </p:nvGraphicFramePr>
        <p:xfrm>
          <a:off x="240014" y="4274346"/>
          <a:ext cx="8743648" cy="368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239">
                  <a:extLst>
                    <a:ext uri="{9D8B030D-6E8A-4147-A177-3AD203B41FA5}">
                      <a16:colId xmlns:a16="http://schemas.microsoft.com/office/drawing/2014/main" val="482361862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461702795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4192402619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2043177002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3019266213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4094783091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2278377644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1190660374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2884718556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4014979696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4195811788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2185058140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867221062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2029760387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2668920000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4117055098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2994928419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2851864041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2541405926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3217491772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1850793065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2416031843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478057602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73370154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1655398592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2264264919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4028749456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3614529352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573220768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2871824746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534864456"/>
                    </a:ext>
                  </a:extLst>
                </a:gridCol>
                <a:gridCol w="273239">
                  <a:extLst>
                    <a:ext uri="{9D8B030D-6E8A-4147-A177-3AD203B41FA5}">
                      <a16:colId xmlns:a16="http://schemas.microsoft.com/office/drawing/2014/main" val="1674383237"/>
                    </a:ext>
                  </a:extLst>
                </a:gridCol>
              </a:tblGrid>
              <a:tr h="36841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58526" marR="58526" marT="29263" marB="29263"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0465330"/>
                  </a:ext>
                </a:extLst>
              </a:tr>
            </a:tbl>
          </a:graphicData>
        </a:graphic>
      </p:graphicFrame>
      <p:sp>
        <p:nvSpPr>
          <p:cNvPr id="19" name="Объект 2"/>
          <p:cNvSpPr txBox="1">
            <a:spLocks/>
          </p:cNvSpPr>
          <p:nvPr/>
        </p:nvSpPr>
        <p:spPr>
          <a:xfrm>
            <a:off x="240005" y="2016983"/>
            <a:ext cx="3188291" cy="454814"/>
          </a:xfrm>
          <a:prstGeom prst="rect">
            <a:avLst/>
          </a:prstGeom>
        </p:spPr>
        <p:txBody>
          <a:bodyPr vert="horz" lIns="45720" tIns="22860" rIns="45720" bIns="2286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/>
              <a:t>Полный </a:t>
            </a:r>
            <a:r>
              <a:rPr lang="en-US" sz="3200" dirty="0"/>
              <a:t>IP-</a:t>
            </a:r>
            <a:r>
              <a:rPr lang="ru-RU" dirty="0"/>
              <a:t>адрес:</a:t>
            </a:r>
          </a:p>
        </p:txBody>
      </p:sp>
      <p:sp>
        <p:nvSpPr>
          <p:cNvPr id="21" name="Правая фигурная скобка 20"/>
          <p:cNvSpPr/>
          <p:nvPr/>
        </p:nvSpPr>
        <p:spPr>
          <a:xfrm rot="5400000">
            <a:off x="4011034" y="1556605"/>
            <a:ext cx="237854" cy="2008028"/>
          </a:xfrm>
          <a:prstGeom prst="rightBrace">
            <a:avLst>
              <a:gd name="adj1" fmla="val 41666"/>
              <a:gd name="adj2" fmla="val 4892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22" name="Правая фигурная скобка 21"/>
          <p:cNvSpPr/>
          <p:nvPr/>
        </p:nvSpPr>
        <p:spPr>
          <a:xfrm rot="5400000">
            <a:off x="5385580" y="2235826"/>
            <a:ext cx="192114" cy="695325"/>
          </a:xfrm>
          <a:prstGeom prst="rightBrace">
            <a:avLst>
              <a:gd name="adj1" fmla="val 41666"/>
              <a:gd name="adj2" fmla="val 4892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3448940" y="2742034"/>
            <a:ext cx="1361236" cy="811612"/>
          </a:xfrm>
          <a:prstGeom prst="rect">
            <a:avLst/>
          </a:prstGeom>
        </p:spPr>
        <p:txBody>
          <a:bodyPr vert="horz" lIns="45720" tIns="22860" rIns="45720" bIns="2286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Адрес</a:t>
            </a:r>
            <a:r>
              <a:rPr lang="ru-RU" sz="1400" dirty="0"/>
              <a:t> </a:t>
            </a:r>
            <a:r>
              <a:rPr lang="ru-RU" dirty="0"/>
              <a:t>сети</a:t>
            </a:r>
            <a:endParaRPr lang="ru-RU" sz="1400" dirty="0"/>
          </a:p>
        </p:txBody>
      </p:sp>
      <p:sp>
        <p:nvSpPr>
          <p:cNvPr id="24" name="Объект 2"/>
          <p:cNvSpPr txBox="1">
            <a:spLocks/>
          </p:cNvSpPr>
          <p:nvPr/>
        </p:nvSpPr>
        <p:spPr>
          <a:xfrm>
            <a:off x="4611838" y="2740204"/>
            <a:ext cx="2796778" cy="396305"/>
          </a:xfrm>
          <a:prstGeom prst="rect">
            <a:avLst/>
          </a:prstGeom>
        </p:spPr>
        <p:txBody>
          <a:bodyPr vert="horz" lIns="45720" tIns="22860" rIns="45720" bIns="2286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/>
              <a:t>Адрес компьютера в сети</a:t>
            </a:r>
          </a:p>
        </p:txBody>
      </p:sp>
      <p:sp>
        <p:nvSpPr>
          <p:cNvPr id="25" name="Правая фигурная скобка 24"/>
          <p:cNvSpPr/>
          <p:nvPr/>
        </p:nvSpPr>
        <p:spPr>
          <a:xfrm rot="5400000">
            <a:off x="3444703" y="1588940"/>
            <a:ext cx="159269" cy="6568664"/>
          </a:xfrm>
          <a:prstGeom prst="rightBrace">
            <a:avLst>
              <a:gd name="adj1" fmla="val 41666"/>
              <a:gd name="adj2" fmla="val 4892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26" name="Правая фигурная скобка 25"/>
          <p:cNvSpPr/>
          <p:nvPr/>
        </p:nvSpPr>
        <p:spPr>
          <a:xfrm rot="5400000">
            <a:off x="7816113" y="3797497"/>
            <a:ext cx="160107" cy="2174991"/>
          </a:xfrm>
          <a:prstGeom prst="rightBrace">
            <a:avLst>
              <a:gd name="adj1" fmla="val 41666"/>
              <a:gd name="adj2" fmla="val 4892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3006070" y="4966344"/>
            <a:ext cx="1348906" cy="213520"/>
          </a:xfrm>
          <a:prstGeom prst="rect">
            <a:avLst/>
          </a:prstGeom>
        </p:spPr>
        <p:txBody>
          <a:bodyPr vert="horz" lIns="45720" tIns="22860" rIns="45720" bIns="2286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/>
              <a:t>Адрес сети</a:t>
            </a:r>
          </a:p>
        </p:txBody>
      </p:sp>
      <p:sp>
        <p:nvSpPr>
          <p:cNvPr id="28" name="Объект 2"/>
          <p:cNvSpPr txBox="1">
            <a:spLocks/>
          </p:cNvSpPr>
          <p:nvPr/>
        </p:nvSpPr>
        <p:spPr>
          <a:xfrm>
            <a:off x="6457950" y="4993769"/>
            <a:ext cx="2305368" cy="172849"/>
          </a:xfrm>
          <a:prstGeom prst="rect">
            <a:avLst/>
          </a:prstGeom>
        </p:spPr>
        <p:txBody>
          <a:bodyPr vert="horz" lIns="45720" tIns="22860" rIns="45720" bIns="2286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/>
              <a:t>Адрес компьютера в сети</a:t>
            </a:r>
          </a:p>
        </p:txBody>
      </p:sp>
    </p:spTree>
    <p:extLst>
      <p:ext uri="{BB962C8B-B14F-4D97-AF65-F5344CB8AC3E}">
        <p14:creationId xmlns:p14="http://schemas.microsoft.com/office/powerpoint/2010/main" val="219417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1026</TotalTime>
  <Words>604</Words>
  <Application>Microsoft Office PowerPoint</Application>
  <PresentationFormat>Экран (4:3)</PresentationFormat>
  <Paragraphs>166</Paragraphs>
  <Slides>24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7" baseType="lpstr">
      <vt:lpstr>微软雅黑</vt:lpstr>
      <vt:lpstr>Arial</vt:lpstr>
      <vt:lpstr>Arial Black</vt:lpstr>
      <vt:lpstr>Arial Narrow</vt:lpstr>
      <vt:lpstr>Calibri</vt:lpstr>
      <vt:lpstr>MathJax_Main</vt:lpstr>
      <vt:lpstr>Roboto Condensed</vt:lpstr>
      <vt:lpstr>Segoe UI</vt:lpstr>
      <vt:lpstr>Times New Roman</vt:lpstr>
      <vt:lpstr>Wingdings</vt:lpstr>
      <vt:lpstr>YS Text</vt:lpstr>
      <vt:lpstr>Office Theme</vt:lpstr>
      <vt:lpstr>MS_ClipArt_Gallery.5</vt:lpstr>
      <vt:lpstr>Презентация PowerPoint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ИСТОРИЯ СЕТИ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Елена Владимировна Сухих</cp:lastModifiedBy>
  <cp:revision>161</cp:revision>
  <dcterms:created xsi:type="dcterms:W3CDTF">2016-11-18T14:12:19Z</dcterms:created>
  <dcterms:modified xsi:type="dcterms:W3CDTF">2023-12-01T01:34:59Z</dcterms:modified>
</cp:coreProperties>
</file>