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4" r:id="rId2"/>
    <p:sldId id="271" r:id="rId3"/>
    <p:sldId id="256" r:id="rId4"/>
    <p:sldId id="257" r:id="rId5"/>
    <p:sldId id="258" r:id="rId6"/>
    <p:sldId id="261" r:id="rId7"/>
    <p:sldId id="260" r:id="rId8"/>
    <p:sldId id="275" r:id="rId9"/>
    <p:sldId id="262" r:id="rId10"/>
    <p:sldId id="276" r:id="rId11"/>
    <p:sldId id="277" r:id="rId12"/>
    <p:sldId id="278" r:id="rId13"/>
    <p:sldId id="272" r:id="rId14"/>
    <p:sldId id="280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E924E8C-73C8-491B-9972-59D5F3CE770C}" type="datetimeFigureOut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5803B71-D4DA-48D0-80F5-B7AB63FB211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21857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Spring is coming soon. My </a:t>
            </a:r>
            <a:r>
              <a:rPr lang="en-US" sz="40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favourite</a:t>
            </a:r>
            <a:r>
              <a:rPr lang="en-US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season is spring</a:t>
            </a:r>
            <a:r>
              <a:rPr lang="ru-RU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The weather is good, it’s warm and the sun is shining.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ÐÑÐ°ÑÐ¸Ð²ÑÐµ ÐºÐ°ÑÑÐ¸Ð½ÐºÐ¸ Ð²ÐµÑÐ½Ñ Ð² Ð±Ð¾Ð»ÑÑÐ¾Ð¼ ÑÐ°Ð·ÑÐµÑÐµÐ½Ð¸Ð¸. ÐÑÐ¸ÑÐ¾Ð´Ð°, Ð¿ÐµÐ¹Ð·Ð°Ð¶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492896"/>
            <a:ext cx="4104456" cy="2566956"/>
          </a:xfrm>
          <a:prstGeom prst="rect">
            <a:avLst/>
          </a:prstGeom>
          <a:noFill/>
        </p:spPr>
      </p:pic>
      <p:pic>
        <p:nvPicPr>
          <p:cNvPr id="1028" name="Picture 4" descr="ÐÑÐ°ÑÐ¸Ð²ÑÐµ ÐºÐ°ÑÑÐ¸Ð½ÐºÐ¸ Ð²ÐµÑÐ½Ñ Ð² Ð±Ð¾Ð»ÑÑÐ¾Ð¼ ÑÐ°Ð·ÑÐµÑÐµÐ½Ð¸Ð¸. ÐÑÐ¸ÑÐ¾Ð´Ð°, Ð¿ÐµÐ¹Ð·Ð°Ð¶Ð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221088"/>
            <a:ext cx="3699164" cy="2313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548680"/>
            <a:ext cx="7406640" cy="561662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What is your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favourite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season?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s://pimg.mycdn.me/getImage?disableStub=true&amp;type=VIDEO_S_720&amp;url=http%3A%2F%2Fvdp.mycdn.me%2FgetImage%3Fid%3D303404616436%26idx%3D1%26thumbType%3D37%26f%3D1&amp;signatureToken=E0O67zedaL806yL2_mAm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16832"/>
            <a:ext cx="7552839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71420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Peter and Ann like to travel. They are in different countries. </a:t>
            </a:r>
            <a:endParaRPr lang="ru-RU" sz="36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s://avatars.mds.yandex.net/get-pdb/964669/110fe2cc-d97a-472a-8309-936fba4f4ee8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20887"/>
            <a:ext cx="6336704" cy="35643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2905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Peter is in India.  It is very hot there. How do you think what clothes is suitable </a:t>
            </a:r>
            <a:r>
              <a:rPr lang="ru-RU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(подходящий)</a:t>
            </a:r>
            <a:r>
              <a:rPr lang="en-US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? </a:t>
            </a:r>
            <a:endParaRPr lang="ru-RU" dirty="0"/>
          </a:p>
        </p:txBody>
      </p:sp>
      <p:pic>
        <p:nvPicPr>
          <p:cNvPr id="1025" name="Picture 1" descr="1156827_malchik-idet-kartink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08920"/>
            <a:ext cx="27336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epositphotos_31116785-stock-photo-little-boy-in-winter-cloth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564904"/>
            <a:ext cx="2232248" cy="3062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s://zabavnik.club/wp-content/uploads/galochka_7_301709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73016"/>
            <a:ext cx="3456384" cy="3456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36259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Ann  is in Alaska.  It is very cold there. How do you think what clothes is suitable?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1" name="Picture 1" descr="1452601914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132856"/>
            <a:ext cx="180022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536099113_w640_h2048_2473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276872"/>
            <a:ext cx="225742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s://zabavnik.club/wp-content/uploads/galochka_7_301709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3401615"/>
            <a:ext cx="3456384" cy="3456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746968"/>
          </a:xfrm>
        </p:spPr>
        <p:txBody>
          <a:bodyPr/>
          <a:lstStyle/>
          <a:p>
            <a:r>
              <a:rPr lang="en-US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1) What’s the weather like today? </a:t>
            </a:r>
            <a:br>
              <a:rPr lang="en-US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2) Are your clothes suitable for the weather? </a:t>
            </a:r>
            <a:br>
              <a:rPr lang="en-US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3) What is the topic of our lesson?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08920"/>
            <a:ext cx="3707904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The topic of our lesson is </a:t>
            </a:r>
            <a:b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87624" y="2564904"/>
            <a:ext cx="749808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403648" y="3717032"/>
            <a:ext cx="749808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3789040"/>
            <a:ext cx="25384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«Dress right»</a:t>
            </a:r>
            <a:endParaRPr lang="ru-RU" sz="3200" dirty="0"/>
          </a:p>
        </p:txBody>
      </p:sp>
      <p:pic>
        <p:nvPicPr>
          <p:cNvPr id="5122" name="Picture 2" descr="http://i.allday.ru/uploads/posts/2009-05/1241502364_0061_novyj-raz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124744"/>
            <a:ext cx="3261665" cy="44061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412776"/>
            <a:ext cx="7498080" cy="1143000"/>
          </a:xfrm>
        </p:spPr>
        <p:txBody>
          <a:bodyPr/>
          <a:lstStyle/>
          <a:p>
            <a:r>
              <a:rPr lang="en-US" sz="4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What is the aim of our lesson?</a:t>
            </a:r>
            <a:endParaRPr lang="ru-RU" dirty="0"/>
          </a:p>
        </p:txBody>
      </p:sp>
      <p:pic>
        <p:nvPicPr>
          <p:cNvPr id="23554" name="Picture 2" descr="https://im0-tub-ru.yandex.net/i?id=e0545694f0e0d053dbac5e2083e69e7b&amp;n=13&amp;exp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636912"/>
            <a:ext cx="3019425" cy="3048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7498080" cy="3096344"/>
          </a:xfrm>
        </p:spPr>
        <p:txBody>
          <a:bodyPr>
            <a:normAutofit/>
          </a:bodyPr>
          <a:lstStyle/>
          <a:p>
            <a: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1) What do you usually wear </a:t>
            </a:r>
            <a:r>
              <a:rPr lang="en-US" sz="31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1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winter</a:t>
            </a:r>
            <a:r>
              <a:rPr lang="ru-RU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2)What do you usually wear </a:t>
            </a:r>
            <a:r>
              <a:rPr lang="en-US" sz="31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1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summer</a:t>
            </a:r>
            <a:r>
              <a:rPr lang="ru-RU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3)What do you usually wear in spring</a:t>
            </a:r>
            <a:r>
              <a:rPr lang="ru-RU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4) What do you usually wear in autumn?</a:t>
            </a:r>
            <a:r>
              <a:rPr lang="ru-RU" sz="3100" dirty="0" smtClean="0">
                <a:effectLst/>
              </a:rPr>
              <a:t/>
            </a:r>
            <a:br>
              <a:rPr lang="ru-RU" sz="3100" dirty="0" smtClean="0">
                <a:effectLst/>
              </a:rPr>
            </a:br>
            <a:r>
              <a:rPr lang="en-US" sz="31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Model: I usually wear a T-shirt in summer</a:t>
            </a:r>
            <a:r>
              <a:rPr lang="en-US" sz="44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setwalls.ru/pic/201305/2560x1600/setwalls.ru-506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2627784" y="3573016"/>
            <a:ext cx="2419469" cy="1512168"/>
          </a:xfrm>
          <a:prstGeom prst="rect">
            <a:avLst/>
          </a:prstGeom>
          <a:noFill/>
        </p:spPr>
      </p:pic>
      <p:pic>
        <p:nvPicPr>
          <p:cNvPr id="2052" name="Picture 4" descr="https://manzaratv.files.wordpress.com/2012/05/gz_alc_ilkbahar_manzaras_hd_duvar_k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573016"/>
            <a:ext cx="2232248" cy="1395155"/>
          </a:xfrm>
          <a:prstGeom prst="rect">
            <a:avLst/>
          </a:prstGeom>
          <a:noFill/>
        </p:spPr>
      </p:pic>
      <p:pic>
        <p:nvPicPr>
          <p:cNvPr id="2054" name="Picture 6" descr="https://pbs.twimg.com/media/C8JMohXUIAEL3M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5085184"/>
            <a:ext cx="2466393" cy="1519599"/>
          </a:xfrm>
          <a:prstGeom prst="rect">
            <a:avLst/>
          </a:prstGeom>
          <a:noFill/>
        </p:spPr>
      </p:pic>
      <p:pic>
        <p:nvPicPr>
          <p:cNvPr id="2056" name="Picture 8" descr="https://im0-tub-ru.yandex.net/i?id=876d94feba80c1222ca4117766c29321-l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4941168"/>
            <a:ext cx="2232248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530944"/>
          </a:xfrm>
        </p:spPr>
        <p:txBody>
          <a:bodyPr>
            <a:noAutofit/>
          </a:bodyPr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Game</a:t>
            </a: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The first student describes the weather; the second student suggests </a:t>
            </a: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предлагать</a:t>
            </a: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36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советовать</a:t>
            </a: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clothes to put on</a:t>
            </a: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S1: It’s raining today.</a:t>
            </a:r>
            <a:br>
              <a:rPr lang="en-US" sz="36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600" b="1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S2: Put on your raincoat.</a:t>
            </a:r>
            <a:endParaRPr lang="ru-RU" sz="3600" b="1" i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71452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There are many guidebooks(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путеводитель</a:t>
            </a: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). Why do we need the guidebooks?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s://globetrottergirls.com/wp-content/uploads/2013/03/Eyewitness-travel-guide-book-giveaw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708920"/>
            <a:ext cx="5325143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035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Make </a:t>
            </a:r>
            <a:r>
              <a:rPr lang="en-US" sz="44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New York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guidebook.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describe the weather and the clothes).</a:t>
            </a:r>
            <a:endParaRPr lang="ru-RU" b="1" dirty="0"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404663"/>
          <a:ext cx="7368480" cy="5904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84240"/>
                <a:gridCol w="3684240"/>
              </a:tblGrid>
              <a:tr h="1238945">
                <a:tc>
                  <a:txBody>
                    <a:bodyPr/>
                    <a:lstStyle/>
                    <a:p>
                      <a:r>
                        <a:rPr lang="de-DE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Work </a:t>
                      </a:r>
                      <a:r>
                        <a:rPr lang="de-DE" sz="3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together</a:t>
                      </a:r>
                      <a:r>
                        <a:rPr lang="de-DE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7821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Be attentive </a:t>
                      </a:r>
                      <a:r>
                        <a:rPr lang="en-US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on</a:t>
                      </a:r>
                      <a:r>
                        <a:rPr lang="en-US" sz="3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(внимательный</a:t>
                      </a: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en-US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each</a:t>
                      </a:r>
                      <a:r>
                        <a:rPr lang="en-US" sz="3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other.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8945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Follow the plan.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8945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Keep on time.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602" name="Picture 2" descr="https://sc.mogicons.com/share/two-emoticons-shaking-hands-3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04664"/>
            <a:ext cx="1867895" cy="977664"/>
          </a:xfrm>
          <a:prstGeom prst="rect">
            <a:avLst/>
          </a:prstGeom>
          <a:noFill/>
        </p:spPr>
      </p:pic>
      <p:pic>
        <p:nvPicPr>
          <p:cNvPr id="25604" name="Picture 4" descr="https://i.pinimg.com/736x/c7/12/fc/c712fca64938bcbf0ffe6862579eba11--smiling-faces-happy-fac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340768"/>
            <a:ext cx="1592854" cy="1465426"/>
          </a:xfrm>
          <a:prstGeom prst="rect">
            <a:avLst/>
          </a:prstGeom>
          <a:noFill/>
        </p:spPr>
      </p:pic>
      <p:pic>
        <p:nvPicPr>
          <p:cNvPr id="25606" name="Picture 6" descr="https://i.pinimg.com/originals/08/2f/12/082f12985721a25fef0cbf36bcb746e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212976"/>
            <a:ext cx="1584176" cy="1584176"/>
          </a:xfrm>
          <a:prstGeom prst="rect">
            <a:avLst/>
          </a:prstGeom>
          <a:noFill/>
        </p:spPr>
      </p:pic>
      <p:pic>
        <p:nvPicPr>
          <p:cNvPr id="25608" name="Picture 8" descr="https://i.pinimg.com/236x/5e/66/b6/5e66b6a643f0495fd6c4836911bd4bc9--smileys-emoj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941168"/>
            <a:ext cx="1529849" cy="13807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88640"/>
            <a:ext cx="8003232" cy="122413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When is it better to visit New York?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s://www.iyihisset.com/sites/default/files/yasa/istock-464969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3348372" cy="2232248"/>
          </a:xfrm>
          <a:prstGeom prst="rect">
            <a:avLst/>
          </a:prstGeom>
          <a:noFill/>
        </p:spPr>
      </p:pic>
      <p:pic>
        <p:nvPicPr>
          <p:cNvPr id="13316" name="Picture 4" descr="http://s1.1zoom.net/prev/455/4543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700808"/>
            <a:ext cx="3240360" cy="2160240"/>
          </a:xfrm>
          <a:prstGeom prst="rect">
            <a:avLst/>
          </a:prstGeom>
          <a:noFill/>
        </p:spPr>
      </p:pic>
      <p:pic>
        <p:nvPicPr>
          <p:cNvPr id="13318" name="Picture 6" descr="https://dolzhenkov.ru/uploads/img/2015/06/Liberty_NY_06-960x6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221088"/>
            <a:ext cx="2971104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7865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Выберите </a:t>
            </a:r>
            <a:r>
              <a:rPr lang="ru-RU" sz="32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стикер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который соответствует вашему настроению после урока, и поместите его на доске.</a:t>
            </a:r>
            <a:endParaRPr lang="ru-RU" sz="32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15616" y="2780928"/>
          <a:ext cx="7704855" cy="34324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8285"/>
                <a:gridCol w="2568285"/>
                <a:gridCol w="2568285"/>
              </a:tblGrid>
              <a:tr h="1512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216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Я доволен собой, у меня все получилось!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Мне почти все удалось.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Сегодня не мой день! Впереди еще много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 над собой.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https://library.kissclipart.com/20181004/ocw/kissclipart-green-sticky-notes-png-clipart-post-it-note-paper-e6b31422aecbd1f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708920"/>
            <a:ext cx="1440160" cy="1447361"/>
          </a:xfrm>
          <a:prstGeom prst="rect">
            <a:avLst/>
          </a:prstGeom>
          <a:noFill/>
        </p:spPr>
      </p:pic>
      <p:pic>
        <p:nvPicPr>
          <p:cNvPr id="2" name="Picture 4" descr="http://cs.delresurs31.ru/DwABAIQAzQEOAc0BGP_D-w8/dk-sjHqj_3peR5TidIGABw/sv/image/a8/e5/a3/576952/589/di45bEq5T-1.png?15176003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780928"/>
            <a:ext cx="1375867" cy="1426825"/>
          </a:xfrm>
          <a:prstGeom prst="rect">
            <a:avLst/>
          </a:prstGeom>
          <a:noFill/>
        </p:spPr>
      </p:pic>
      <p:pic>
        <p:nvPicPr>
          <p:cNvPr id="6" name="Picture 10" descr="https://us.123rf.com/450wm/branche/branche1503/branche150300280/38127804-blank-sticky-note.jpg?ver=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636912"/>
            <a:ext cx="1691680" cy="18082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4805256</TotalTime>
  <Words>205</Words>
  <Application>Microsoft Office PowerPoint</Application>
  <PresentationFormat>Экран (4:3)</PresentationFormat>
  <Paragraphs>24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Spring is coming soon. My favourite season is spring. The weather is good, it’s warm and the sun is shining. </vt:lpstr>
      <vt:lpstr>Слайд 2</vt:lpstr>
      <vt:lpstr>Peter and Ann like to travel. They are in different countries. </vt:lpstr>
      <vt:lpstr>Peter is in India.  It is very hot there. How do you think what clothes is suitable (подходящий)? </vt:lpstr>
      <vt:lpstr>Ann  is in Alaska.  It is very cold there. How do you think what clothes is suitable?  </vt:lpstr>
      <vt:lpstr>1) What’s the weather like today?  2) Are your clothes suitable for the weather?  3) What is the topic of our lesson?</vt:lpstr>
      <vt:lpstr>The topic of our lesson is      </vt:lpstr>
      <vt:lpstr>What is the aim of our lesson?</vt:lpstr>
      <vt:lpstr>1) What do you usually wear in winter?  2)What do you usually wear in summer?  3)What do you usually wear in spring?  4) What do you usually wear in autumn? Model: I usually wear a T-shirt in summer.</vt:lpstr>
      <vt:lpstr>Game  The first student describes the weather; the second student suggests (предлагать, советовать) clothes to put on. S1: It’s raining today. S2: Put on your raincoat.</vt:lpstr>
      <vt:lpstr>There are many guidebooks(путеводитель). Why do we need the guidebooks?</vt:lpstr>
      <vt:lpstr>Make New York guidebook. (describe the weather and the clothes).</vt:lpstr>
      <vt:lpstr>Слайд 13</vt:lpstr>
      <vt:lpstr>When is it better to visit New York?</vt:lpstr>
      <vt:lpstr>Выберите стикер, который соответствует вашему настроению после урока, и поместите его на доске.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are all on TV program – weather forecast today. Our journalists are in different countries.</dc:title>
  <dc:creator>ДОМ</dc:creator>
  <cp:lastModifiedBy>ДОМ</cp:lastModifiedBy>
  <cp:revision>44</cp:revision>
  <dcterms:created xsi:type="dcterms:W3CDTF">2019-02-12T11:31:04Z</dcterms:created>
  <dcterms:modified xsi:type="dcterms:W3CDTF">2019-02-21T12:10:25Z</dcterms:modified>
</cp:coreProperties>
</file>