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3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08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45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80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58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4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3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667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32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8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509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122E9-BDBA-4C7A-8A7E-01C29DEBB629}" type="datetimeFigureOut">
              <a:rPr lang="ru-RU" smtClean="0"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A3B18-AD1C-4DAB-AC68-092F93C5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72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slide" Target="slide6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openxmlformats.org/officeDocument/2006/relationships/slide" Target="slide5.xml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1">
                    <a:lumMod val="50000"/>
                  </a:schemeClr>
                </a:solidFill>
              </a:rPr>
              <a:t>My home is my castle. 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http://vinnicya.vn.ua/upload_images/1345413817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16832"/>
            <a:ext cx="35283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49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419872" y="2348880"/>
            <a:ext cx="2664296" cy="19442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79912" y="3068960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</a:rPr>
              <a:t>Dwellings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Рисунок 5" descr="Mysore_Palace_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275856" y="188640"/>
            <a:ext cx="2793095" cy="1700808"/>
          </a:xfrm>
          <a:prstGeom prst="rect">
            <a:avLst/>
          </a:prstGeom>
        </p:spPr>
      </p:pic>
      <p:pic>
        <p:nvPicPr>
          <p:cNvPr id="7" name="Рисунок 6" descr="hotel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372200" y="188640"/>
            <a:ext cx="2531337" cy="1699200"/>
          </a:xfrm>
          <a:prstGeom prst="rect">
            <a:avLst/>
          </a:prstGeom>
        </p:spPr>
      </p:pic>
      <p:pic>
        <p:nvPicPr>
          <p:cNvPr id="8" name="Рисунок 7" descr="tent-t23354.jp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372200" y="2348880"/>
            <a:ext cx="2337649" cy="1655056"/>
          </a:xfrm>
          <a:prstGeom prst="rect">
            <a:avLst/>
          </a:prstGeom>
        </p:spPr>
      </p:pic>
      <p:pic>
        <p:nvPicPr>
          <p:cNvPr id="9" name="Рисунок 8" descr="cottage.jp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516216" y="4509120"/>
            <a:ext cx="2265600" cy="1699200"/>
          </a:xfrm>
          <a:prstGeom prst="rect">
            <a:avLst/>
          </a:prstGeom>
        </p:spPr>
      </p:pic>
      <p:pic>
        <p:nvPicPr>
          <p:cNvPr id="10" name="Рисунок 9" descr="campus.jpg">
            <a:hlinkClick r:id="" action="ppaction://noaction"/>
          </p:cNvPr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3618371" y="4366043"/>
            <a:ext cx="2267298" cy="1699200"/>
          </a:xfrm>
          <a:prstGeom prst="rect">
            <a:avLst/>
          </a:prstGeom>
        </p:spPr>
      </p:pic>
      <p:pic>
        <p:nvPicPr>
          <p:cNvPr id="11" name="Рисунок 10" descr="house.jpg">
            <a:hlinkClick r:id="" action="ppaction://noaction"/>
          </p:cNvPr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395536" y="4509120"/>
            <a:ext cx="2265600" cy="1699200"/>
          </a:xfrm>
          <a:prstGeom prst="rect">
            <a:avLst/>
          </a:prstGeom>
        </p:spPr>
      </p:pic>
      <p:pic>
        <p:nvPicPr>
          <p:cNvPr id="13" name="Рисунок 12" descr="flats.jpg">
            <a:hlinkClick r:id="" action="ppaction://noaction"/>
          </p:cNvPr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383958" y="1369760"/>
            <a:ext cx="2553443" cy="1699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47864" y="177281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Palace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00192" y="177281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Hotel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8532" y="3466613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Block of flats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149096" y="3842823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Tent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300192" y="609329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Cottage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591780" y="5903893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University halls of residence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609329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House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2828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en-US" b="1" dirty="0" smtClean="0"/>
              <a:t>Hands up! Clap! Clap! Clap!</a:t>
            </a:r>
            <a:br>
              <a:rPr lang="en-US" b="1" dirty="0" smtClean="0"/>
            </a:br>
            <a:r>
              <a:rPr lang="en-US" b="1" dirty="0" smtClean="0"/>
              <a:t>Hands down! Shake! Shake! Shake!</a:t>
            </a:r>
            <a:br>
              <a:rPr lang="en-US" b="1" dirty="0" smtClean="0"/>
            </a:br>
            <a:r>
              <a:rPr lang="en-US" b="1" dirty="0" smtClean="0"/>
              <a:t>Hands on hips! Jump! Jump! Jump!</a:t>
            </a:r>
            <a:br>
              <a:rPr lang="en-US" b="1" dirty="0" smtClean="0"/>
            </a:br>
            <a:r>
              <a:rPr lang="en-US" b="1" dirty="0" smtClean="0"/>
              <a:t>Hop! Hop! Hop! Stand still!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5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48680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(</a:t>
            </a:r>
            <a:r>
              <a:rPr lang="ru-RU" sz="3200" dirty="0" smtClean="0"/>
              <a:t>правило, долг</a:t>
            </a:r>
            <a:r>
              <a:rPr lang="en-US" sz="3200" dirty="0" smtClean="0"/>
              <a:t>)</a:t>
            </a:r>
            <a:endParaRPr lang="ru-RU" sz="3200" dirty="0"/>
          </a:p>
        </p:txBody>
      </p:sp>
      <p:sp>
        <p:nvSpPr>
          <p:cNvPr id="3" name="Стрелка вниз 2"/>
          <p:cNvSpPr/>
          <p:nvPr/>
        </p:nvSpPr>
        <p:spPr>
          <a:xfrm>
            <a:off x="827584" y="1844824"/>
            <a:ext cx="792088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357301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C00000"/>
                </a:solidFill>
              </a:rPr>
              <a:t>must</a:t>
            </a: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653136"/>
            <a:ext cx="2880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 </a:t>
            </a:r>
            <a:r>
              <a:rPr lang="en-US" sz="2800" u="sng" dirty="0" smtClean="0">
                <a:solidFill>
                  <a:srgbClr val="C00000"/>
                </a:solidFill>
              </a:rPr>
              <a:t>must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/>
              <a:t>keep the room clean.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35796" y="54868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(</a:t>
            </a:r>
            <a:r>
              <a:rPr lang="ru-RU" sz="3200" dirty="0" smtClean="0"/>
              <a:t>запрещено</a:t>
            </a:r>
            <a:r>
              <a:rPr lang="en-US" sz="3200" dirty="0" smtClean="0"/>
              <a:t>)</a:t>
            </a:r>
            <a:endParaRPr lang="ru-RU" sz="3200" dirty="0"/>
          </a:p>
        </p:txBody>
      </p:sp>
      <p:sp>
        <p:nvSpPr>
          <p:cNvPr id="7" name="Стрелка вниз 6"/>
          <p:cNvSpPr/>
          <p:nvPr/>
        </p:nvSpPr>
        <p:spPr>
          <a:xfrm>
            <a:off x="4067944" y="1844824"/>
            <a:ext cx="792088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75856" y="357301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rgbClr val="C00000"/>
                </a:solidFill>
              </a:rPr>
              <a:t>m</a:t>
            </a:r>
            <a:r>
              <a:rPr lang="en-US" sz="3600" b="1" u="sng" dirty="0" smtClean="0">
                <a:solidFill>
                  <a:srgbClr val="C00000"/>
                </a:solidFill>
              </a:rPr>
              <a:t>ustn’t</a:t>
            </a: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4653136"/>
            <a:ext cx="2880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 </a:t>
            </a:r>
            <a:r>
              <a:rPr lang="en-US" sz="2800" u="sng" dirty="0" smtClean="0">
                <a:solidFill>
                  <a:srgbClr val="C00000"/>
                </a:solidFill>
              </a:rPr>
              <a:t>mustn’t</a:t>
            </a:r>
            <a:r>
              <a:rPr lang="ru-RU" sz="2800" dirty="0" smtClean="0"/>
              <a:t> </a:t>
            </a:r>
            <a:r>
              <a:rPr lang="en-US" sz="2800" dirty="0" smtClean="0"/>
              <a:t>eat in class.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615608" y="54868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(</a:t>
            </a:r>
            <a:r>
              <a:rPr lang="ru-RU" sz="3200" dirty="0" smtClean="0"/>
              <a:t>не разрешается</a:t>
            </a:r>
            <a:r>
              <a:rPr lang="en-US" sz="3200" dirty="0" smtClean="0"/>
              <a:t>)</a:t>
            </a:r>
            <a:endParaRPr lang="ru-RU" sz="32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6948264" y="1844824"/>
            <a:ext cx="792088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156176" y="3573016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C00000"/>
                </a:solidFill>
              </a:rPr>
              <a:t>can’t</a:t>
            </a: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4653136"/>
            <a:ext cx="3059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You </a:t>
            </a:r>
            <a:r>
              <a:rPr lang="en-US" sz="2800" u="sng" dirty="0" smtClean="0">
                <a:solidFill>
                  <a:srgbClr val="C00000"/>
                </a:solidFill>
              </a:rPr>
              <a:t>can’t</a:t>
            </a:r>
            <a:r>
              <a:rPr lang="ru-RU" sz="2800" dirty="0" smtClean="0"/>
              <a:t> </a:t>
            </a:r>
            <a:r>
              <a:rPr lang="en-US" sz="2800" dirty="0" smtClean="0"/>
              <a:t>listen to music </a:t>
            </a:r>
            <a:r>
              <a:rPr lang="en-US" sz="2800" dirty="0" smtClean="0"/>
              <a:t>at night.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3359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68850"/>
          </a:xfrm>
        </p:spPr>
        <p:txBody>
          <a:bodyPr/>
          <a:lstStyle/>
          <a:p>
            <a:pPr eaLnBrk="1" hangingPunct="1"/>
            <a:r>
              <a:rPr lang="en-US" altLang="ru-RU" sz="5400" b="1" dirty="0" smtClean="0">
                <a:solidFill>
                  <a:srgbClr val="7030A0"/>
                </a:solidFill>
              </a:rPr>
              <a:t>Homework</a:t>
            </a:r>
            <a:r>
              <a:rPr lang="en-US" altLang="ru-RU" sz="5400" b="1" dirty="0" smtClean="0"/>
              <a:t/>
            </a:r>
            <a:br>
              <a:rPr lang="en-US" altLang="ru-RU" sz="5400" b="1" dirty="0" smtClean="0"/>
            </a:br>
            <a:r>
              <a:rPr lang="en-US" altLang="ru-RU" sz="5400" b="1" dirty="0" smtClean="0"/>
              <a:t>Workbook – P. </a:t>
            </a:r>
            <a:r>
              <a:rPr lang="en-US" altLang="ru-RU" sz="5400" b="1" dirty="0" smtClean="0"/>
              <a:t>47 </a:t>
            </a:r>
            <a:r>
              <a:rPr lang="ru-RU" altLang="ru-RU" sz="5400" b="1" dirty="0" smtClean="0"/>
              <a:t>№</a:t>
            </a:r>
            <a:r>
              <a:rPr lang="ru-RU" altLang="ru-RU" sz="5400" b="1" dirty="0" smtClean="0"/>
              <a:t>1-</a:t>
            </a:r>
            <a:r>
              <a:rPr lang="en-US" altLang="ru-RU" sz="5400" b="1" dirty="0" smtClean="0"/>
              <a:t>3</a:t>
            </a:r>
            <a:r>
              <a:rPr lang="ru-RU" altLang="ru-RU" sz="5400" b="1" dirty="0" smtClean="0"/>
              <a:t>;</a:t>
            </a:r>
            <a:r>
              <a:rPr lang="ru-RU" altLang="ru-RU" sz="5400" b="1" dirty="0" smtClean="0"/>
              <a:t/>
            </a:r>
            <a:br>
              <a:rPr lang="ru-RU" altLang="ru-RU" sz="5400" b="1" dirty="0" smtClean="0"/>
            </a:br>
            <a:endParaRPr lang="ru-RU" altLang="ru-RU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116475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1550"/>
          </a:xfrm>
        </p:spPr>
        <p:txBody>
          <a:bodyPr/>
          <a:lstStyle/>
          <a:p>
            <a:pPr eaLnBrk="1" hangingPunct="1"/>
            <a:r>
              <a:rPr lang="ru-RU" altLang="ru-RU" sz="5400" b="1" smtClean="0"/>
              <a:t>Я узнал …</a:t>
            </a:r>
            <a:br>
              <a:rPr lang="ru-RU" altLang="ru-RU" sz="5400" b="1" smtClean="0"/>
            </a:br>
            <a:r>
              <a:rPr lang="ru-RU" altLang="ru-RU" sz="5400" b="1" smtClean="0"/>
              <a:t>Я смог …</a:t>
            </a:r>
            <a:br>
              <a:rPr lang="ru-RU" altLang="ru-RU" sz="5400" b="1" smtClean="0"/>
            </a:br>
            <a:r>
              <a:rPr lang="ru-RU" altLang="ru-RU" sz="5400" b="1" smtClean="0"/>
              <a:t>Было сложно …</a:t>
            </a:r>
          </a:p>
        </p:txBody>
      </p:sp>
    </p:spTree>
    <p:extLst>
      <p:ext uri="{BB962C8B-B14F-4D97-AF65-F5344CB8AC3E}">
        <p14:creationId xmlns:p14="http://schemas.microsoft.com/office/powerpoint/2010/main" val="3310965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68</Words>
  <Application>Microsoft Office PowerPoint</Application>
  <PresentationFormat>Экран (4:3)</PresentationFormat>
  <Paragraphs>21</Paragraphs>
  <Slides>6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My home is my castle. </vt:lpstr>
      <vt:lpstr>Презентация PowerPoint</vt:lpstr>
      <vt:lpstr>Hands up! Clap! Clap! Clap! Hands down! Shake! Shake! Shake! Hands on hips! Jump! Jump! Jump! Hop! Hop! Hop! Stand still!</vt:lpstr>
      <vt:lpstr>Презентация PowerPoint</vt:lpstr>
      <vt:lpstr>Homework Workbook – P. 47 №1-3; </vt:lpstr>
      <vt:lpstr>Я узнал … Я смог … Было сложно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home is my castle.</dc:title>
  <dc:creator>Дом</dc:creator>
  <cp:lastModifiedBy>Дом</cp:lastModifiedBy>
  <cp:revision>3</cp:revision>
  <dcterms:created xsi:type="dcterms:W3CDTF">2017-03-07T13:03:50Z</dcterms:created>
  <dcterms:modified xsi:type="dcterms:W3CDTF">2017-03-07T13:30:06Z</dcterms:modified>
</cp:coreProperties>
</file>