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0" autoAdjust="0"/>
    <p:restoredTop sz="94660"/>
  </p:normalViewPr>
  <p:slideViewPr>
    <p:cSldViewPr>
      <p:cViewPr varScale="1">
        <p:scale>
          <a:sx n="78" d="100"/>
          <a:sy n="78" d="100"/>
        </p:scale>
        <p:origin x="1531" y="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080119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ru-RU" dirty="0"/>
              <a:t>День народного единства.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makel25.ru/upload/iblock/f30/2018_10_08_11_13_i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3628" y="1916832"/>
            <a:ext cx="7234572" cy="47325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2331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pbs.twimg.com/media/DrJQg6pWwAE0YL8.jpg:larg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208911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5302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cf.ppt-online.org/files/slide/7/7ykmw4BfvM25xUFoNedstnrRIJ38Opu1CahSXZ/slide-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795" y="260648"/>
            <a:ext cx="8222410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9280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uchebnik.mos.ru/system_2/game_apps/icons/000/223/415/original/1-14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249" y="332656"/>
            <a:ext cx="8289503" cy="593456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51967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2458" y="1584574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098" name="Picture 2" descr="https://ds03.infourok.ru/uploads/ex/018e/0004e38d-73e9e28f/1/img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0278" y="188640"/>
            <a:ext cx="8463445" cy="5976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11518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s://ds05.infourok.ru/uploads/ex/0c4c/000ace33-67abe9c5/1/img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5921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7809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umokrug.ru/images/2017/m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240932"/>
            <a:ext cx="8280920" cy="58906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14127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img.playbuzz.com/image/upload/ar_1.5,c_pad,f_jpg,b_auto/cdn/13a2692d-b360-466a-8136-2948d8cab3e5/f4962abb-bcf1-4fdb-8d24-1688b8df854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260648"/>
            <a:ext cx="8280920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500215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avatars.mds.yandex.net/get-pdb/1773789/6f695e11-5bd4-4e45-aa43-c3284610cc10/s1200?webp=false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260648"/>
            <a:ext cx="8280920" cy="5980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85961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https://v-pravda.ru/wp-content/uploads/2019/11/Ed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437" y="260648"/>
            <a:ext cx="8223126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40132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upload-1ea6d5d5724ca2cef6f86e49c4cece1e.hb.bizmrg.com/iblock/3e8/3e81178b7c256b9a10d8403fd36ac708/fe3dd23c023b25b97368cd56c64727b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524" y="260648"/>
            <a:ext cx="8568952" cy="60659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1290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https://ic.pics.livejournal.com/we001er/62263992/334348/334348_original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6318" y="260648"/>
            <a:ext cx="8291364" cy="59046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16964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funart.pro/uploads/posts/2020-04/1585775362_1-p-gerb-rossii-na-fone-flaga-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298" y="260648"/>
            <a:ext cx="8249405" cy="590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06467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4" name="Picture 4" descr="https://ds02.infourok.ru/uploads/ex/0e9f/0004f09e-b945b3fe/img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524" y="188640"/>
            <a:ext cx="8568952" cy="59766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644501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ds05.infourok.ru/uploads/ex/0ead/0005c784-99f477ed/hello_html_m577c5bbf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540" y="260648"/>
            <a:ext cx="8280920" cy="59218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679127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ds05.infourok.ru/uploads/ex/10c9/00126048-279d5518/hello_html_m473ddd84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5990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06125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cf2.ppt-online.org/files2/slide/7/7shRBFQd1pVEtMjOXPx4me093yuioZg6zS5AUKlnL/slide-1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08912" cy="58655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339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https://ds05.infourok.ru/uploads/ex/082c/0002a03b-b2dc661f/img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516" y="188641"/>
            <a:ext cx="8712968" cy="6192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40000"/>
                <a:lumOff val="6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540733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1556792"/>
            <a:ext cx="8229600" cy="452596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AutoShape 2" descr="https://100cards.ru/webp/noyabr/4/otkrytki-s-dnem-narodnogo-edinstva-16-th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100cards.ru/webp/noyabr/4/otkrytki-s-dnem-narodnogo-edinstva-16-th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486" name="Picture 6" descr="https://nsau.edu.ru/images/news/gallery/68811/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091" y="260648"/>
            <a:ext cx="8405818" cy="5976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641602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</Words>
  <Application>Microsoft Office PowerPoint</Application>
  <PresentationFormat>Экран (4:3)</PresentationFormat>
  <Paragraphs>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Arial</vt:lpstr>
      <vt:lpstr>Calibri</vt:lpstr>
      <vt:lpstr>Тема Office</vt:lpstr>
      <vt:lpstr>День народного единства.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народного единства.</dc:title>
  <dc:creator>home</dc:creator>
  <cp:lastModifiedBy>Василий Гребцов</cp:lastModifiedBy>
  <cp:revision>12</cp:revision>
  <dcterms:created xsi:type="dcterms:W3CDTF">2016-11-08T18:29:46Z</dcterms:created>
  <dcterms:modified xsi:type="dcterms:W3CDTF">2024-11-02T06:21:43Z</dcterms:modified>
</cp:coreProperties>
</file>