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20" y="-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4625FC-4D52-47A0-9DA6-A2BBF77F8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2E30FA6-8BD4-417A-B606-A9E4432D6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C194FD-6696-43A1-9124-4D991D19E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8AC332-BA52-4BC3-BAE1-83A88708F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3EB9A6-4760-4F29-B193-496D43AFF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71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4AEE4-D5A4-45D9-9788-A917F7581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43443A-69F6-485F-A903-4F1BACD96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3E3584-F33D-4560-BD90-964EC4A8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500DA8-80FC-4D78-9939-22914B6A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9F43BA-34C0-41C2-B76D-75FB1208F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68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CFE79-C41B-41BE-BB4A-330377719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900EE1-CD58-4212-B503-882E46B5C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81951F-6B59-4F65-A425-B0BDCF390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86AD75-DEDE-4CD9-8268-B69BAF607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5C10C8-32F5-4523-858C-A41F5D858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745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708FE-5468-4AB1-9575-679B0550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9F3DD4-437C-477A-93B7-EF7BA76E3D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8F54B5-DDEE-4C75-B53F-002F2536C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E71C42-2EA2-4D64-9408-083554266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C00A35-4052-47E1-B582-AE3CDE9C2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CB922C-E35C-4492-A432-03181F0A3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9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750C58-9557-4FB0-9FA9-5ABDC25E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AA8AB4-B2A1-46A0-A35C-D26E8067C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E12B4F-D052-4587-B968-BD824CCEB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D76AA8B-0DB9-4534-B2B8-EA77839CE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AB206C-1869-449E-9418-97BF32209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FB7164-3642-4DFE-AE17-F4C15D6E3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C3C753C-1377-4C86-8637-C5A4FF1B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7D8A87-7C3F-4D7A-B4A6-962BED2FE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317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23714-F1DA-4532-91E6-1726F4FC8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C79C655-26BF-43BE-9273-6334B95C1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816EC62-EC55-41AD-8C4B-870E565DF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91381D-35D0-43AA-8A44-2DA8DE417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475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287641-2B39-42B4-82C2-C0B21864F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9D00D5-2E4B-4081-91CA-C7F3C249B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CA5E0D-BD83-4B07-89D8-F5C73ECCB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571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9D6EBD-5A45-4BF8-B2AA-E492921E1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C89A5A-EE36-4406-A2C3-6A5A4E25D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1E6EE14-C44B-4CCA-B784-D33BCBBE41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4C4142-5050-4B57-BC53-28BB7DEB2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69755F-3BAB-40B9-A304-88EB0A240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C4F454-EB1F-4330-8C00-F815F3CFB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879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06757-EDC2-4A50-82BF-FB7D986C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0B2D298-E58C-46ED-9F06-36497E65B8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01E232-0E01-4C43-84FE-51F9AA33E3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A892A5-373E-4E80-A714-396A69CDE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2A2969-FEBF-4EFE-8960-83C805F3E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52AD89-4440-4A59-9FAC-E4AD4EFE3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06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B9058-DB61-4121-B7C2-7B2DEF6F9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1DE5D7-AA74-483A-9A38-6A2B8CC40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5B6A9F-0DC6-48F2-A0FE-5D638F476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D7E555-3344-4703-914C-F0A0E86EE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5B9B3F-D1EB-4724-BD8D-55ABB219B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1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C8F4B8A-6495-4B88-88A9-0A13C32EB7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B2220E-AEEA-4BF6-A431-D60F11651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F66FD1-A680-4965-A54D-776052E0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186ADA-9793-47F6-AC7D-3457DA1A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A149BC-0E17-4AFD-A7ED-C1503613F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499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0E624A-49D6-48BA-941D-B97A62ACD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5F7079-6EEE-44B9-AC88-2135211E5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DD2D0F-6550-4173-A51E-E74B122862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6C628-2A7E-47A4-A380-FF6F15D78000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E3D9BC-728D-4F9D-8F74-89A82BD09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683063-4F62-44A9-9D7E-07E3C56DD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E5736-7DAA-48BB-91AD-0E4A1BF7F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70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90E8BBFD-8566-4F8A-981F-5938483C4FD4}"/>
              </a:ext>
            </a:extLst>
          </p:cNvPr>
          <p:cNvSpPr/>
          <p:nvPr/>
        </p:nvSpPr>
        <p:spPr>
          <a:xfrm>
            <a:off x="1749287" y="678414"/>
            <a:ext cx="8693426" cy="5155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7866D-E1E9-4D7A-A014-18D987D9B1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Экономика  </a:t>
            </a:r>
            <a:br>
              <a:rPr lang="ru-RU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ru-RU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как сфера жизни общества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60AE75-91A1-4487-B13F-271F6E24CD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4000" b="1" dirty="0"/>
          </a:p>
          <a:p>
            <a:r>
              <a:rPr lang="ru-RU" sz="4000" b="1" dirty="0">
                <a:latin typeface="Bahnschrift SemiBold Condensed" panose="020B0502040204020203" pitchFamily="34" charset="0"/>
              </a:rPr>
              <a:t>ТЕСТ</a:t>
            </a:r>
          </a:p>
        </p:txBody>
      </p:sp>
      <p:pic>
        <p:nvPicPr>
          <p:cNvPr id="5" name="Рисунок 4" descr="Инженер работает с промышленными роботами с помощью планшета">
            <a:extLst>
              <a:ext uri="{FF2B5EF4-FFF2-40B4-BE49-F238E27FC236}">
                <a16:creationId xmlns:a16="http://schemas.microsoft.com/office/drawing/2014/main" id="{F8AAE966-947C-4559-9969-028B80F9A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44" y="3967538"/>
            <a:ext cx="3052059" cy="2034209"/>
          </a:xfrm>
          <a:prstGeom prst="rect">
            <a:avLst/>
          </a:prstGeom>
        </p:spPr>
      </p:pic>
      <p:pic>
        <p:nvPicPr>
          <p:cNvPr id="7" name="Рисунок 6" descr="Клейкие листки для заметок на стеклянной стене">
            <a:extLst>
              <a:ext uri="{FF2B5EF4-FFF2-40B4-BE49-F238E27FC236}">
                <a16:creationId xmlns:a16="http://schemas.microsoft.com/office/drawing/2014/main" id="{FE58DB5A-3CB9-4879-91F6-3795FFCE4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175" y="4038001"/>
            <a:ext cx="3052060" cy="2034210"/>
          </a:xfrm>
          <a:prstGeom prst="rect">
            <a:avLst/>
          </a:prstGeom>
        </p:spPr>
      </p:pic>
      <p:pic>
        <p:nvPicPr>
          <p:cNvPr id="9" name="Рисунок 8" descr="Игрушечные пластмассовые цифры">
            <a:extLst>
              <a:ext uri="{FF2B5EF4-FFF2-40B4-BE49-F238E27FC236}">
                <a16:creationId xmlns:a16="http://schemas.microsoft.com/office/drawing/2014/main" id="{687934A5-49CF-4125-91D9-62D0ABB3D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71" y="594325"/>
            <a:ext cx="3052060" cy="2034210"/>
          </a:xfrm>
          <a:prstGeom prst="rect">
            <a:avLst/>
          </a:prstGeom>
        </p:spPr>
      </p:pic>
      <p:pic>
        <p:nvPicPr>
          <p:cNvPr id="11" name="Рисунок 10" descr="Нижний ракурс современных финансовых небоскребов, уходящих в небо">
            <a:extLst>
              <a:ext uri="{FF2B5EF4-FFF2-40B4-BE49-F238E27FC236}">
                <a16:creationId xmlns:a16="http://schemas.microsoft.com/office/drawing/2014/main" id="{B03E3E54-EAFA-4285-9614-3F618B181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175" y="594325"/>
            <a:ext cx="3052060" cy="203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5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4C40B-11B4-45B7-8015-61FD67458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14249"/>
          </a:xfrm>
        </p:spPr>
        <p:txBody>
          <a:bodyPr>
            <a:normAutofit/>
          </a:bodyPr>
          <a:lstStyle/>
          <a:p>
            <a:r>
              <a:rPr lang="ru-RU" dirty="0">
                <a:latin typeface="Bahnschrift SemiBold Condensed" panose="020B0502040204020203" pitchFamily="34" charset="0"/>
              </a:rPr>
              <a:t>1.  Нужда в чём-либо необходимом для поддержания жизнедеятельности и развития личности и общества в целом.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61D8CA-9C95-4A06-9976-59598538C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4173"/>
            <a:ext cx="10515600" cy="3592789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1)цель</a:t>
            </a:r>
          </a:p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2) средства</a:t>
            </a:r>
          </a:p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3) потребность</a:t>
            </a:r>
          </a:p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4) производство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2C0B45B4-D1C8-4B34-98D7-005D5F758AD7}"/>
              </a:ext>
            </a:extLst>
          </p:cNvPr>
          <p:cNvSpPr/>
          <p:nvPr/>
        </p:nvSpPr>
        <p:spPr>
          <a:xfrm>
            <a:off x="6870610" y="3915327"/>
            <a:ext cx="8693426" cy="515509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916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A7CEC-04E7-47AE-B648-243385B45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Bahnschrift SemiBold Condensed" panose="020B0502040204020203" pitchFamily="34" charset="0"/>
              </a:rPr>
              <a:t>2. Виды потребностей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888DDF-6402-4A02-8D76-5A55133A7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1) духовные и эстетические</a:t>
            </a:r>
          </a:p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2) материальные и духовные</a:t>
            </a:r>
          </a:p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3) материальные и моральные</a:t>
            </a:r>
          </a:p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4) социальные и физические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744BB9-95C9-4FD7-8425-4393BBB5A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975" y="3914043"/>
            <a:ext cx="8693649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9BBE96-5A25-40CB-86B1-4AA241610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5522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Bahnschrift SemiBold Condensed" panose="020B0502040204020203" pitchFamily="34" charset="0"/>
              </a:rPr>
              <a:t>3. Определите верны ли следующие суждения.</a:t>
            </a:r>
            <a:br>
              <a:rPr lang="ru-RU" dirty="0">
                <a:latin typeface="Bahnschrift SemiBold Condensed" panose="020B0502040204020203" pitchFamily="34" charset="0"/>
              </a:rPr>
            </a:br>
            <a:r>
              <a:rPr lang="ru-RU" dirty="0">
                <a:latin typeface="Bahnschrift SemiBold Condensed" panose="020B0502040204020203" pitchFamily="34" charset="0"/>
              </a:rPr>
              <a:t>А) Все жизненные блага человек производит сам.</a:t>
            </a:r>
            <a:br>
              <a:rPr lang="ru-RU" dirty="0">
                <a:latin typeface="Bahnschrift SemiBold Condensed" panose="020B0502040204020203" pitchFamily="34" charset="0"/>
              </a:rPr>
            </a:br>
            <a:r>
              <a:rPr lang="ru-RU" dirty="0">
                <a:latin typeface="Bahnschrift SemiBold Condensed" panose="020B0502040204020203" pitchFamily="34" charset="0"/>
              </a:rPr>
              <a:t>Б) Жизненные блага бывают предметами потребления.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DED8C4-9D75-4ADB-9183-934D37C61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6695"/>
            <a:ext cx="10515600" cy="3460267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1) Верно только А</a:t>
            </a:r>
          </a:p>
          <a:p>
            <a:r>
              <a:rPr lang="ru-RU" b="1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2) Верно только Б</a:t>
            </a:r>
          </a:p>
          <a:p>
            <a:r>
              <a:rPr lang="ru-RU" b="1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3) Верны оба суждения</a:t>
            </a:r>
          </a:p>
          <a:p>
            <a:r>
              <a:rPr lang="ru-RU" b="1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4)оба суждения неверны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9A5C5F-420D-47B9-B236-21031F09D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019" y="3914043"/>
            <a:ext cx="8693649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06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35FF1-B653-4621-8FF5-2F48C4695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Bahnschrift SemiBold Condensed" panose="020B0502040204020203" pitchFamily="34" charset="0"/>
              </a:rPr>
              <a:t>4. Проблему ограниченности ресурсов можно решить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B0FDB1-F59B-4746-8F5A-06C3C676E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1) Если люди будут экономить ресурсы</a:t>
            </a:r>
          </a:p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2) Если люди ограничат свои потребности</a:t>
            </a:r>
          </a:p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3) Только в будущем, когда станет возможным увеличение производство товаров</a:t>
            </a:r>
          </a:p>
          <a:p>
            <a:r>
              <a:rPr lang="ru-RU" sz="40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4) Нет верного ответа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7554D1-DA29-4988-9A75-40971004E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236" y="3914043"/>
            <a:ext cx="8693649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92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888A3-0B1A-4F0A-AA5A-99050EA6C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Bahnschrift SemiBold Condensed" panose="020B0502040204020203" pitchFamily="34" charset="0"/>
              </a:rPr>
              <a:t>5. Что относится к материальным благам?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B766A0-743D-4CC2-9154-FBD6C18CE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1) Одежда и путёвка в санаторий</a:t>
            </a:r>
          </a:p>
          <a:p>
            <a:r>
              <a:rPr lang="ru-RU" sz="4000" b="1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2) Путешествие и предметы роскоши</a:t>
            </a:r>
          </a:p>
          <a:p>
            <a:r>
              <a:rPr lang="ru-RU" sz="4000" b="1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3) Посещение театра и кино</a:t>
            </a:r>
          </a:p>
          <a:p>
            <a:r>
              <a:rPr lang="ru-RU" sz="4000" b="1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4) Одежа и предметы роскоши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73D2CF-BF13-4A52-9FAC-62655DD82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336" y="3733068"/>
            <a:ext cx="8693649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5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CAC4DC-169B-4EEA-91D1-C66A47A1F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975" y="3914043"/>
            <a:ext cx="8693649" cy="515766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BBEFC-C621-4D56-AFB7-A5ED16354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Bahnschrift SemiBold Condensed" panose="020B0502040204020203" pitchFamily="34" charset="0"/>
              </a:rPr>
              <a:t>6. Приведите 2-3 примера, доказывающих ограниченность ресурсов в мире.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4F2B65-6ADD-4C41-8B30-78F30053A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445" y="1771994"/>
            <a:ext cx="7079109" cy="4720881"/>
          </a:xfrm>
        </p:spPr>
      </p:pic>
    </p:spTree>
    <p:extLst>
      <p:ext uri="{BB962C8B-B14F-4D97-AF65-F5344CB8AC3E}">
        <p14:creationId xmlns:p14="http://schemas.microsoft.com/office/powerpoint/2010/main" val="17145616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190</Words>
  <Application>Microsoft Office PowerPoint</Application>
  <PresentationFormat>Широкоэкранный</PresentationFormat>
  <Paragraphs>29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Bahnschrift SemiBold Condensed</vt:lpstr>
      <vt:lpstr>Calibri</vt:lpstr>
      <vt:lpstr>Calibri Light</vt:lpstr>
      <vt:lpstr>Тема Office</vt:lpstr>
      <vt:lpstr>Экономика   как сфера жизни общества </vt:lpstr>
      <vt:lpstr>1.  Нужда в чём-либо необходимом для поддержания жизнедеятельности и развития личности и общества в целом.</vt:lpstr>
      <vt:lpstr>2. Виды потребностей</vt:lpstr>
      <vt:lpstr>3. Определите верны ли следующие суждения. А) Все жизненные блага человек производит сам. Б) Жизненные блага бывают предметами потребления.</vt:lpstr>
      <vt:lpstr>4. Проблему ограниченности ресурсов можно решить</vt:lpstr>
      <vt:lpstr>5. Что относится к материальным благам?</vt:lpstr>
      <vt:lpstr>6. Приведите 2-3 примера, доказывающих ограниченность ресурсов в мире.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Экономика   как сфера жизни общества</dc:title>
  <dc:creator>User</dc:creator>
  <cp:lastModifiedBy>User</cp:lastModifiedBy>
  <cp:revision>5</cp:revision>
  <dcterms:created xsi:type="dcterms:W3CDTF">2024-09-09T18:32:25Z</dcterms:created>
  <dcterms:modified xsi:type="dcterms:W3CDTF">2024-09-09T19:02:44Z</dcterms:modified>
</cp:coreProperties>
</file>