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62" r:id="rId5"/>
    <p:sldId id="259" r:id="rId6"/>
    <p:sldId id="265" r:id="rId7"/>
    <p:sldId id="271" r:id="rId8"/>
    <p:sldId id="264" r:id="rId9"/>
    <p:sldId id="263" r:id="rId10"/>
    <p:sldId id="285" r:id="rId11"/>
    <p:sldId id="286" r:id="rId12"/>
    <p:sldId id="287" r:id="rId13"/>
    <p:sldId id="28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EEBA"/>
    <a:srgbClr val="2823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0221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17339-D7CA-4046-AD66-5D1891702F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61CE6-0340-418D-AE9D-61795C68DC3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4" t="7887" r="52631" b="70329"/>
          <a:stretch>
            <a:fillRect/>
          </a:stretch>
        </p:blipFill>
        <p:spPr>
          <a:xfrm>
            <a:off x="4805045" y="431165"/>
            <a:ext cx="2581275" cy="26498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22503" y="234983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527130" y="3204823"/>
            <a:ext cx="720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47983" y="3328688"/>
            <a:ext cx="717851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Скорость передачи данных</a:t>
            </a:r>
            <a:endParaRPr lang="ru-RU" altLang="en-US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graphicFrame>
        <p:nvGraphicFramePr>
          <p:cNvPr id="4" name="Таблица 3"/>
          <p:cNvGraphicFramePr/>
          <p:nvPr>
            <p:custDataLst>
              <p:tags r:id="rId2"/>
            </p:custDataLst>
          </p:nvPr>
        </p:nvGraphicFramePr>
        <p:xfrm>
          <a:off x="4271645" y="4283075"/>
          <a:ext cx="7404100" cy="205168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404100"/>
              </a:tblGrid>
              <a:tr h="842010">
                <a:tc>
                  <a:txBody>
                    <a:bodyPr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>
                          <a:solidFill>
                            <a:srgbClr val="6DEEBA"/>
                          </a:solidFill>
                        </a:rPr>
                        <a:t>Раздел 1. Теоретические основы информатики</a:t>
                      </a:r>
                      <a:endParaRPr lang="en-US" altLang="zh-CN" sz="2000" b="1">
                        <a:solidFill>
                          <a:srgbClr val="6DEEBA"/>
                        </a:solidFill>
                      </a:endParaRPr>
                    </a:p>
                  </a:txBody>
                  <a:tcPr anchor="ctr" anchorCtr="0"/>
                </a:tc>
              </a:tr>
              <a:tr h="1209675">
                <a:tc>
                  <a:txBody>
                    <a:bodyPr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>
                          <a:solidFill>
                            <a:srgbClr val="6DEEBA"/>
                          </a:solidFill>
                        </a:rPr>
                        <a:t>Тема 1 Информация и информационные процессы</a:t>
                      </a:r>
                      <a:endParaRPr lang="en-US" altLang="zh-CN" sz="2000" b="1">
                        <a:solidFill>
                          <a:srgbClr val="6DEEBA"/>
                        </a:solidFill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4403" y="177833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35" t="39624" r="15212" b="39343"/>
          <a:stretch>
            <a:fillRect/>
          </a:stretch>
        </p:blipFill>
        <p:spPr>
          <a:xfrm>
            <a:off x="641685" y="952810"/>
            <a:ext cx="5191089" cy="48857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07876" y="3007894"/>
            <a:ext cx="2679113" cy="1098885"/>
          </a:xfrm>
          <a:prstGeom prst="rect">
            <a:avLst/>
          </a:prstGeom>
          <a:solidFill>
            <a:srgbClr val="2823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 txBox="1"/>
          <p:nvPr/>
        </p:nvSpPr>
        <p:spPr>
          <a:xfrm>
            <a:off x="1415159" y="3598947"/>
            <a:ext cx="3847465" cy="10147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altLang="en-US" sz="6000" b="1" dirty="0" smtClean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  <a:cs typeface="Kartika" panose="02020503030404060203" pitchFamily="18" charset="0"/>
              </a:rPr>
              <a:t>цель урока</a:t>
            </a:r>
            <a:endParaRPr lang="ru-RU" altLang="en-US" sz="6000" b="1" dirty="0" smtClean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  <a:cs typeface="Kartika" panose="02020503030404060203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3" t="12207" r="15212" b="74836"/>
          <a:stretch>
            <a:fillRect/>
          </a:stretch>
        </p:blipFill>
        <p:spPr>
          <a:xfrm>
            <a:off x="5665418" y="1849938"/>
            <a:ext cx="1177708" cy="66066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3" t="70798" r="18038" b="6291"/>
          <a:stretch>
            <a:fillRect/>
          </a:stretch>
        </p:blipFill>
        <p:spPr>
          <a:xfrm>
            <a:off x="5832536" y="2681667"/>
            <a:ext cx="660428" cy="1074296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6914515" y="1711960"/>
            <a:ext cx="48520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дать определение понятия </a:t>
            </a:r>
            <a:br>
              <a:rPr lang="ru-RU" altLang="en-US" sz="28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en-US" sz="28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«скорость передачи данных»</a:t>
            </a:r>
            <a:endParaRPr lang="ru-RU" altLang="en-US" sz="28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914590" y="3232785"/>
            <a:ext cx="485203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28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Формировать умения решать задачи на определение времени передачи данных по каналу связи с известными характеристиками.</a:t>
            </a:r>
            <a:endParaRPr lang="ru-RU" altLang="zh-CN" sz="28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661903" y="577883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353695" y="2121535"/>
            <a:ext cx="2666365" cy="635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1995" y="2452370"/>
            <a:ext cx="1007237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4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Сформулируйте определение понятия </a:t>
            </a:r>
            <a:br>
              <a:rPr lang="ru-RU" altLang="zh-CN" sz="4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4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СКОРОСТЬ ПЕРЕДАЧИ ДАННЫХ</a:t>
            </a:r>
            <a:endParaRPr lang="ru-RU" altLang="zh-CN" sz="44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3" t="12207" r="15212" b="74836"/>
          <a:stretch>
            <a:fillRect/>
          </a:stretch>
        </p:blipFill>
        <p:spPr>
          <a:xfrm>
            <a:off x="182245" y="294005"/>
            <a:ext cx="3257550" cy="1827530"/>
          </a:xfrm>
          <a:prstGeom prst="rect">
            <a:avLst/>
          </a:prstGeom>
        </p:spPr>
      </p:pic>
      <p:sp>
        <p:nvSpPr>
          <p:cNvPr id="2" name="文本框 4"/>
          <p:cNvSpPr txBox="1"/>
          <p:nvPr/>
        </p:nvSpPr>
        <p:spPr>
          <a:xfrm>
            <a:off x="721995" y="4511675"/>
            <a:ext cx="1007237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u-RU" altLang="zh-CN" sz="4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Скорость движения тела - путь, пройденный телом за единицу времени</a:t>
            </a:r>
            <a:endParaRPr lang="ru-RU" altLang="zh-CN" sz="44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542116" y="4864608"/>
            <a:ext cx="720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75416" y="679959"/>
            <a:ext cx="906399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Выполните интерактивное упражнение 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  <a:p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и восстановите определение понятия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  <a:p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Скорость передачи данных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5" t="72301" r="71737" b="8544"/>
          <a:stretch>
            <a:fillRect/>
          </a:stretch>
        </p:blipFill>
        <p:spPr>
          <a:xfrm>
            <a:off x="271700" y="291630"/>
            <a:ext cx="1682371" cy="1885734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2541905" y="4239895"/>
            <a:ext cx="84188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800">
                <a:solidFill>
                  <a:srgbClr val="6DEE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https://learningapps.org/watch?v=pet8w1zdt24</a:t>
            </a:r>
            <a:endParaRPr lang="ru-RU" altLang="en-US" sz="2800">
              <a:solidFill>
                <a:srgbClr val="6DEEB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197768" y="1426464"/>
            <a:ext cx="432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任意多边形 12"/>
          <p:cNvSpPr/>
          <p:nvPr>
            <p:custDataLst>
              <p:tags r:id="rId1"/>
            </p:custDataLst>
          </p:nvPr>
        </p:nvSpPr>
        <p:spPr bwMode="auto">
          <a:xfrm>
            <a:off x="4214238" y="4156901"/>
            <a:ext cx="1935163" cy="2719387"/>
          </a:xfrm>
          <a:custGeom>
            <a:avLst/>
            <a:gdLst>
              <a:gd name="T0" fmla="*/ 2757 w 2757"/>
              <a:gd name="T1" fmla="*/ 3864 h 3864"/>
              <a:gd name="T2" fmla="*/ 2757 w 2757"/>
              <a:gd name="T3" fmla="*/ 3056 h 3864"/>
              <a:gd name="T4" fmla="*/ 1462 w 2757"/>
              <a:gd name="T5" fmla="*/ 661 h 3864"/>
              <a:gd name="T6" fmla="*/ 722 w 2757"/>
              <a:gd name="T7" fmla="*/ 202 h 3864"/>
              <a:gd name="T8" fmla="*/ 805 w 2757"/>
              <a:gd name="T9" fmla="*/ 67 h 3864"/>
              <a:gd name="T10" fmla="*/ 759 w 2757"/>
              <a:gd name="T11" fmla="*/ 2 h 3864"/>
              <a:gd name="T12" fmla="*/ 51 w 2757"/>
              <a:gd name="T13" fmla="*/ 34 h 3864"/>
              <a:gd name="T14" fmla="*/ 12 w 2757"/>
              <a:gd name="T15" fmla="*/ 97 h 3864"/>
              <a:gd name="T16" fmla="*/ 307 w 2757"/>
              <a:gd name="T17" fmla="*/ 737 h 3864"/>
              <a:gd name="T18" fmla="*/ 384 w 2757"/>
              <a:gd name="T19" fmla="*/ 752 h 3864"/>
              <a:gd name="T20" fmla="*/ 480 w 2757"/>
              <a:gd name="T21" fmla="*/ 595 h 3864"/>
              <a:gd name="T22" fmla="*/ 1161 w 2757"/>
              <a:gd name="T23" fmla="*/ 1018 h 3864"/>
              <a:gd name="T24" fmla="*/ 2295 w 2757"/>
              <a:gd name="T25" fmla="*/ 3002 h 3864"/>
              <a:gd name="T26" fmla="*/ 2295 w 2757"/>
              <a:gd name="T27" fmla="*/ 3864 h 3864"/>
              <a:gd name="T28" fmla="*/ 2757 w 2757"/>
              <a:gd name="T29" fmla="*/ 3864 h 3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57" h="3864">
                <a:moveTo>
                  <a:pt x="2757" y="3864"/>
                </a:moveTo>
                <a:lnTo>
                  <a:pt x="2757" y="3056"/>
                </a:lnTo>
                <a:cubicBezTo>
                  <a:pt x="2757" y="2031"/>
                  <a:pt x="2444" y="1270"/>
                  <a:pt x="1462" y="661"/>
                </a:cubicBezTo>
                <a:lnTo>
                  <a:pt x="722" y="202"/>
                </a:lnTo>
                <a:lnTo>
                  <a:pt x="805" y="67"/>
                </a:lnTo>
                <a:cubicBezTo>
                  <a:pt x="825" y="36"/>
                  <a:pt x="802" y="0"/>
                  <a:pt x="759" y="2"/>
                </a:cubicBezTo>
                <a:lnTo>
                  <a:pt x="51" y="34"/>
                </a:lnTo>
                <a:cubicBezTo>
                  <a:pt x="22" y="35"/>
                  <a:pt x="0" y="71"/>
                  <a:pt x="12" y="97"/>
                </a:cubicBezTo>
                <a:lnTo>
                  <a:pt x="307" y="737"/>
                </a:lnTo>
                <a:cubicBezTo>
                  <a:pt x="322" y="770"/>
                  <a:pt x="364" y="785"/>
                  <a:pt x="384" y="752"/>
                </a:cubicBezTo>
                <a:lnTo>
                  <a:pt x="480" y="595"/>
                </a:lnTo>
                <a:lnTo>
                  <a:pt x="1161" y="1018"/>
                </a:lnTo>
                <a:cubicBezTo>
                  <a:pt x="1976" y="1522"/>
                  <a:pt x="2295" y="2037"/>
                  <a:pt x="2295" y="3002"/>
                </a:cubicBezTo>
                <a:lnTo>
                  <a:pt x="2295" y="3864"/>
                </a:lnTo>
                <a:lnTo>
                  <a:pt x="2757" y="3864"/>
                </a:lnTo>
                <a:close/>
              </a:path>
            </a:pathLst>
          </a:custGeom>
          <a:noFill/>
          <a:ln w="38100">
            <a:solidFill>
              <a:srgbClr val="6DEEBA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PA_任意多边形 14"/>
          <p:cNvSpPr/>
          <p:nvPr>
            <p:custDataLst>
              <p:tags r:id="rId2"/>
            </p:custDataLst>
          </p:nvPr>
        </p:nvSpPr>
        <p:spPr bwMode="auto">
          <a:xfrm>
            <a:off x="5791896" y="4139121"/>
            <a:ext cx="1933575" cy="2719387"/>
          </a:xfrm>
          <a:custGeom>
            <a:avLst/>
            <a:gdLst>
              <a:gd name="T0" fmla="*/ 0 w 2757"/>
              <a:gd name="T1" fmla="*/ 3864 h 3864"/>
              <a:gd name="T2" fmla="*/ 0 w 2757"/>
              <a:gd name="T3" fmla="*/ 3056 h 3864"/>
              <a:gd name="T4" fmla="*/ 1295 w 2757"/>
              <a:gd name="T5" fmla="*/ 661 h 3864"/>
              <a:gd name="T6" fmla="*/ 2035 w 2757"/>
              <a:gd name="T7" fmla="*/ 202 h 3864"/>
              <a:gd name="T8" fmla="*/ 1952 w 2757"/>
              <a:gd name="T9" fmla="*/ 67 h 3864"/>
              <a:gd name="T10" fmla="*/ 1998 w 2757"/>
              <a:gd name="T11" fmla="*/ 2 h 3864"/>
              <a:gd name="T12" fmla="*/ 2706 w 2757"/>
              <a:gd name="T13" fmla="*/ 34 h 3864"/>
              <a:gd name="T14" fmla="*/ 2745 w 2757"/>
              <a:gd name="T15" fmla="*/ 97 h 3864"/>
              <a:gd name="T16" fmla="*/ 2450 w 2757"/>
              <a:gd name="T17" fmla="*/ 737 h 3864"/>
              <a:gd name="T18" fmla="*/ 2373 w 2757"/>
              <a:gd name="T19" fmla="*/ 752 h 3864"/>
              <a:gd name="T20" fmla="*/ 2277 w 2757"/>
              <a:gd name="T21" fmla="*/ 595 h 3864"/>
              <a:gd name="T22" fmla="*/ 1596 w 2757"/>
              <a:gd name="T23" fmla="*/ 1018 h 3864"/>
              <a:gd name="T24" fmla="*/ 462 w 2757"/>
              <a:gd name="T25" fmla="*/ 3002 h 3864"/>
              <a:gd name="T26" fmla="*/ 462 w 2757"/>
              <a:gd name="T27" fmla="*/ 3864 h 3864"/>
              <a:gd name="T28" fmla="*/ 0 w 2757"/>
              <a:gd name="T29" fmla="*/ 3864 h 3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57" h="3864">
                <a:moveTo>
                  <a:pt x="0" y="3864"/>
                </a:moveTo>
                <a:lnTo>
                  <a:pt x="0" y="3056"/>
                </a:lnTo>
                <a:cubicBezTo>
                  <a:pt x="0" y="2031"/>
                  <a:pt x="313" y="1270"/>
                  <a:pt x="1295" y="661"/>
                </a:cubicBezTo>
                <a:lnTo>
                  <a:pt x="2035" y="202"/>
                </a:lnTo>
                <a:lnTo>
                  <a:pt x="1952" y="67"/>
                </a:lnTo>
                <a:cubicBezTo>
                  <a:pt x="1933" y="36"/>
                  <a:pt x="1955" y="0"/>
                  <a:pt x="1998" y="2"/>
                </a:cubicBezTo>
                <a:lnTo>
                  <a:pt x="2706" y="34"/>
                </a:lnTo>
                <a:cubicBezTo>
                  <a:pt x="2735" y="35"/>
                  <a:pt x="2757" y="71"/>
                  <a:pt x="2745" y="97"/>
                </a:cubicBezTo>
                <a:lnTo>
                  <a:pt x="2450" y="737"/>
                </a:lnTo>
                <a:cubicBezTo>
                  <a:pt x="2435" y="770"/>
                  <a:pt x="2394" y="785"/>
                  <a:pt x="2373" y="752"/>
                </a:cubicBezTo>
                <a:lnTo>
                  <a:pt x="2277" y="595"/>
                </a:lnTo>
                <a:lnTo>
                  <a:pt x="1596" y="1018"/>
                </a:lnTo>
                <a:cubicBezTo>
                  <a:pt x="781" y="1522"/>
                  <a:pt x="462" y="2037"/>
                  <a:pt x="462" y="3002"/>
                </a:cubicBezTo>
                <a:lnTo>
                  <a:pt x="462" y="3864"/>
                </a:lnTo>
                <a:lnTo>
                  <a:pt x="0" y="3864"/>
                </a:lnTo>
                <a:close/>
              </a:path>
            </a:pathLst>
          </a:custGeom>
          <a:noFill/>
          <a:ln w="38100">
            <a:solidFill>
              <a:srgbClr val="6DEEBA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045179" y="558833"/>
            <a:ext cx="398653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Важно различать</a:t>
            </a:r>
            <a:endParaRPr lang="ru-RU" altLang="en-US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71955" y="3286760"/>
            <a:ext cx="2399030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3200" b="1" dirty="0">
                <a:solidFill>
                  <a:srgbClr val="6DEEBA"/>
                </a:solidFill>
                <a:latin typeface="Calibri" panose="020F0502020204030204" pitchFamily="34" charset="0"/>
              </a:rPr>
              <a:t>Скорость передачи данных</a:t>
            </a:r>
            <a:endParaRPr lang="ru-RU" altLang="zh-CN" sz="3200" b="1" dirty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54975" y="3286760"/>
            <a:ext cx="2399030" cy="1568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en-US" sz="3200" b="1" dirty="0">
                <a:solidFill>
                  <a:srgbClr val="6DEEBA"/>
                </a:solidFill>
                <a:latin typeface="Calibri" panose="020F0502020204030204" pitchFamily="34" charset="0"/>
              </a:rPr>
              <a:t>Пропускная способность канала</a:t>
            </a:r>
            <a:endParaRPr lang="ru-RU" altLang="en-US" sz="3200" b="1" dirty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3" t="12207" r="15212" b="74836"/>
          <a:stretch>
            <a:fillRect/>
          </a:stretch>
        </p:blipFill>
        <p:spPr>
          <a:xfrm>
            <a:off x="182245" y="294005"/>
            <a:ext cx="2015490" cy="1130935"/>
          </a:xfrm>
          <a:prstGeom prst="rect">
            <a:avLst/>
          </a:prstGeom>
        </p:spPr>
      </p:pic>
      <p:sp>
        <p:nvSpPr>
          <p:cNvPr id="2" name="文本框 36"/>
          <p:cNvSpPr txBox="1"/>
          <p:nvPr/>
        </p:nvSpPr>
        <p:spPr>
          <a:xfrm>
            <a:off x="4778375" y="3429000"/>
            <a:ext cx="239903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ru-RU" sz="8000" b="1" dirty="0">
                <a:solidFill>
                  <a:srgbClr val="6DEEBA"/>
                </a:solidFill>
                <a:latin typeface="Calibri" panose="020F0502020204030204" pitchFamily="34" charset="0"/>
              </a:rPr>
              <a:t>&lt;</a:t>
            </a:r>
            <a:endParaRPr lang="en-US" altLang="ru-RU" sz="8000" b="1" dirty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414253" y="302293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197768" y="1426464"/>
            <a:ext cx="432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91" t="38498" r="33751" b="38404"/>
          <a:stretch>
            <a:fillRect/>
          </a:stretch>
        </p:blipFill>
        <p:spPr>
          <a:xfrm>
            <a:off x="506774" y="387925"/>
            <a:ext cx="1340315" cy="1298101"/>
          </a:xfrm>
          <a:prstGeom prst="rect">
            <a:avLst/>
          </a:prstGeom>
        </p:spPr>
      </p:pic>
      <p:sp>
        <p:nvSpPr>
          <p:cNvPr id="6" name="Shape 3025"/>
          <p:cNvSpPr/>
          <p:nvPr/>
        </p:nvSpPr>
        <p:spPr>
          <a:xfrm>
            <a:off x="3803974" y="2494889"/>
            <a:ext cx="4594652" cy="128819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542" y="120000"/>
                </a:moveTo>
                <a:lnTo>
                  <a:pt x="5266" y="119979"/>
                </a:lnTo>
                <a:lnTo>
                  <a:pt x="4990" y="119895"/>
                </a:lnTo>
                <a:lnTo>
                  <a:pt x="4719" y="119790"/>
                </a:lnTo>
                <a:lnTo>
                  <a:pt x="4455" y="119601"/>
                </a:lnTo>
                <a:lnTo>
                  <a:pt x="4184" y="119413"/>
                </a:lnTo>
                <a:lnTo>
                  <a:pt x="3932" y="119140"/>
                </a:lnTo>
                <a:lnTo>
                  <a:pt x="3667" y="118847"/>
                </a:lnTo>
                <a:lnTo>
                  <a:pt x="3420" y="118490"/>
                </a:lnTo>
                <a:lnTo>
                  <a:pt x="3173" y="118092"/>
                </a:lnTo>
                <a:lnTo>
                  <a:pt x="2932" y="117673"/>
                </a:lnTo>
                <a:lnTo>
                  <a:pt x="2697" y="117191"/>
                </a:lnTo>
                <a:lnTo>
                  <a:pt x="2468" y="116688"/>
                </a:lnTo>
                <a:lnTo>
                  <a:pt x="2251" y="116122"/>
                </a:lnTo>
                <a:lnTo>
                  <a:pt x="2033" y="115493"/>
                </a:lnTo>
                <a:lnTo>
                  <a:pt x="1822" y="114885"/>
                </a:lnTo>
                <a:lnTo>
                  <a:pt x="1622" y="114193"/>
                </a:lnTo>
                <a:lnTo>
                  <a:pt x="1434" y="113460"/>
                </a:lnTo>
                <a:lnTo>
                  <a:pt x="1251" y="112747"/>
                </a:lnTo>
                <a:lnTo>
                  <a:pt x="1087" y="111972"/>
                </a:lnTo>
                <a:lnTo>
                  <a:pt x="928" y="111154"/>
                </a:lnTo>
                <a:lnTo>
                  <a:pt x="781" y="110358"/>
                </a:lnTo>
                <a:lnTo>
                  <a:pt x="652" y="109519"/>
                </a:lnTo>
                <a:lnTo>
                  <a:pt x="523" y="108639"/>
                </a:lnTo>
                <a:lnTo>
                  <a:pt x="417" y="107779"/>
                </a:lnTo>
                <a:lnTo>
                  <a:pt x="323" y="106878"/>
                </a:lnTo>
                <a:lnTo>
                  <a:pt x="240" y="105956"/>
                </a:lnTo>
                <a:lnTo>
                  <a:pt x="164" y="105034"/>
                </a:lnTo>
                <a:lnTo>
                  <a:pt x="105" y="104090"/>
                </a:lnTo>
                <a:lnTo>
                  <a:pt x="58" y="103126"/>
                </a:lnTo>
                <a:lnTo>
                  <a:pt x="29" y="102162"/>
                </a:lnTo>
                <a:lnTo>
                  <a:pt x="5" y="101198"/>
                </a:lnTo>
                <a:lnTo>
                  <a:pt x="0" y="100213"/>
                </a:lnTo>
                <a:lnTo>
                  <a:pt x="5" y="99227"/>
                </a:lnTo>
                <a:lnTo>
                  <a:pt x="29" y="98221"/>
                </a:lnTo>
                <a:lnTo>
                  <a:pt x="58" y="97257"/>
                </a:lnTo>
                <a:lnTo>
                  <a:pt x="105" y="96293"/>
                </a:lnTo>
                <a:lnTo>
                  <a:pt x="164" y="95371"/>
                </a:lnTo>
                <a:lnTo>
                  <a:pt x="240" y="94427"/>
                </a:lnTo>
                <a:lnTo>
                  <a:pt x="323" y="93505"/>
                </a:lnTo>
                <a:lnTo>
                  <a:pt x="417" y="92625"/>
                </a:lnTo>
                <a:lnTo>
                  <a:pt x="523" y="91744"/>
                </a:lnTo>
                <a:lnTo>
                  <a:pt x="652" y="90885"/>
                </a:lnTo>
                <a:lnTo>
                  <a:pt x="781" y="90026"/>
                </a:lnTo>
                <a:lnTo>
                  <a:pt x="928" y="89229"/>
                </a:lnTo>
                <a:lnTo>
                  <a:pt x="1087" y="88433"/>
                </a:lnTo>
                <a:lnTo>
                  <a:pt x="1251" y="87678"/>
                </a:lnTo>
                <a:lnTo>
                  <a:pt x="1434" y="86924"/>
                </a:lnTo>
                <a:lnTo>
                  <a:pt x="1622" y="86211"/>
                </a:lnTo>
                <a:lnTo>
                  <a:pt x="3097" y="81055"/>
                </a:lnTo>
                <a:lnTo>
                  <a:pt x="4602" y="76087"/>
                </a:lnTo>
                <a:lnTo>
                  <a:pt x="6136" y="71224"/>
                </a:lnTo>
                <a:lnTo>
                  <a:pt x="7693" y="66550"/>
                </a:lnTo>
                <a:lnTo>
                  <a:pt x="9286" y="62001"/>
                </a:lnTo>
                <a:lnTo>
                  <a:pt x="10897" y="57600"/>
                </a:lnTo>
                <a:lnTo>
                  <a:pt x="12537" y="53365"/>
                </a:lnTo>
                <a:lnTo>
                  <a:pt x="14206" y="49278"/>
                </a:lnTo>
                <a:lnTo>
                  <a:pt x="15899" y="45358"/>
                </a:lnTo>
                <a:lnTo>
                  <a:pt x="17615" y="41586"/>
                </a:lnTo>
                <a:lnTo>
                  <a:pt x="19355" y="37980"/>
                </a:lnTo>
                <a:lnTo>
                  <a:pt x="21112" y="34501"/>
                </a:lnTo>
                <a:lnTo>
                  <a:pt x="22899" y="31189"/>
                </a:lnTo>
                <a:lnTo>
                  <a:pt x="24704" y="28066"/>
                </a:lnTo>
                <a:lnTo>
                  <a:pt x="26526" y="25068"/>
                </a:lnTo>
                <a:lnTo>
                  <a:pt x="28371" y="22260"/>
                </a:lnTo>
                <a:lnTo>
                  <a:pt x="30235" y="19598"/>
                </a:lnTo>
                <a:lnTo>
                  <a:pt x="32115" y="17103"/>
                </a:lnTo>
                <a:lnTo>
                  <a:pt x="34020" y="14777"/>
                </a:lnTo>
                <a:lnTo>
                  <a:pt x="35930" y="12618"/>
                </a:lnTo>
                <a:lnTo>
                  <a:pt x="37870" y="10627"/>
                </a:lnTo>
                <a:lnTo>
                  <a:pt x="39815" y="8803"/>
                </a:lnTo>
                <a:lnTo>
                  <a:pt x="41773" y="7147"/>
                </a:lnTo>
                <a:lnTo>
                  <a:pt x="43753" y="5659"/>
                </a:lnTo>
                <a:lnTo>
                  <a:pt x="45740" y="4338"/>
                </a:lnTo>
                <a:lnTo>
                  <a:pt x="47750" y="3186"/>
                </a:lnTo>
                <a:lnTo>
                  <a:pt x="49760" y="2221"/>
                </a:lnTo>
                <a:lnTo>
                  <a:pt x="51794" y="1425"/>
                </a:lnTo>
                <a:lnTo>
                  <a:pt x="53828" y="796"/>
                </a:lnTo>
                <a:lnTo>
                  <a:pt x="55873" y="356"/>
                </a:lnTo>
                <a:lnTo>
                  <a:pt x="57936" y="83"/>
                </a:lnTo>
                <a:lnTo>
                  <a:pt x="60000" y="0"/>
                </a:lnTo>
                <a:lnTo>
                  <a:pt x="61028" y="20"/>
                </a:lnTo>
                <a:lnTo>
                  <a:pt x="62057" y="83"/>
                </a:lnTo>
                <a:lnTo>
                  <a:pt x="63079" y="188"/>
                </a:lnTo>
                <a:lnTo>
                  <a:pt x="64108" y="356"/>
                </a:lnTo>
                <a:lnTo>
                  <a:pt x="65131" y="565"/>
                </a:lnTo>
                <a:lnTo>
                  <a:pt x="66148" y="796"/>
                </a:lnTo>
                <a:lnTo>
                  <a:pt x="67164" y="1068"/>
                </a:lnTo>
                <a:lnTo>
                  <a:pt x="68175" y="1383"/>
                </a:lnTo>
                <a:lnTo>
                  <a:pt x="69186" y="1760"/>
                </a:lnTo>
                <a:lnTo>
                  <a:pt x="70197" y="2200"/>
                </a:lnTo>
                <a:lnTo>
                  <a:pt x="71202" y="2641"/>
                </a:lnTo>
                <a:lnTo>
                  <a:pt x="72208" y="3165"/>
                </a:lnTo>
                <a:lnTo>
                  <a:pt x="73207" y="3689"/>
                </a:lnTo>
                <a:lnTo>
                  <a:pt x="74212" y="4275"/>
                </a:lnTo>
                <a:lnTo>
                  <a:pt x="75199" y="4925"/>
                </a:lnTo>
                <a:lnTo>
                  <a:pt x="76199" y="5596"/>
                </a:lnTo>
                <a:lnTo>
                  <a:pt x="77192" y="6330"/>
                </a:lnTo>
                <a:lnTo>
                  <a:pt x="78173" y="7105"/>
                </a:lnTo>
                <a:lnTo>
                  <a:pt x="79161" y="7902"/>
                </a:lnTo>
                <a:lnTo>
                  <a:pt x="80137" y="8719"/>
                </a:lnTo>
                <a:lnTo>
                  <a:pt x="81118" y="9641"/>
                </a:lnTo>
                <a:lnTo>
                  <a:pt x="82094" y="10585"/>
                </a:lnTo>
                <a:lnTo>
                  <a:pt x="83064" y="11549"/>
                </a:lnTo>
                <a:lnTo>
                  <a:pt x="84028" y="12555"/>
                </a:lnTo>
                <a:lnTo>
                  <a:pt x="84998" y="13624"/>
                </a:lnTo>
                <a:lnTo>
                  <a:pt x="85956" y="14756"/>
                </a:lnTo>
                <a:lnTo>
                  <a:pt x="86920" y="15909"/>
                </a:lnTo>
                <a:lnTo>
                  <a:pt x="87872" y="17082"/>
                </a:lnTo>
                <a:lnTo>
                  <a:pt x="88824" y="18319"/>
                </a:lnTo>
                <a:lnTo>
                  <a:pt x="89764" y="19598"/>
                </a:lnTo>
                <a:lnTo>
                  <a:pt x="90711" y="20939"/>
                </a:lnTo>
                <a:lnTo>
                  <a:pt x="91657" y="22302"/>
                </a:lnTo>
                <a:lnTo>
                  <a:pt x="92586" y="23706"/>
                </a:lnTo>
                <a:lnTo>
                  <a:pt x="93514" y="25152"/>
                </a:lnTo>
                <a:lnTo>
                  <a:pt x="94437" y="26620"/>
                </a:lnTo>
                <a:lnTo>
                  <a:pt x="95354" y="28150"/>
                </a:lnTo>
                <a:lnTo>
                  <a:pt x="96259" y="29701"/>
                </a:lnTo>
                <a:lnTo>
                  <a:pt x="97170" y="31315"/>
                </a:lnTo>
                <a:lnTo>
                  <a:pt x="98064" y="32929"/>
                </a:lnTo>
                <a:lnTo>
                  <a:pt x="98957" y="34627"/>
                </a:lnTo>
                <a:lnTo>
                  <a:pt x="99839" y="36345"/>
                </a:lnTo>
                <a:lnTo>
                  <a:pt x="100715" y="38106"/>
                </a:lnTo>
                <a:lnTo>
                  <a:pt x="101596" y="39909"/>
                </a:lnTo>
                <a:lnTo>
                  <a:pt x="102454" y="41732"/>
                </a:lnTo>
                <a:lnTo>
                  <a:pt x="103318" y="43598"/>
                </a:lnTo>
                <a:lnTo>
                  <a:pt x="104177" y="45505"/>
                </a:lnTo>
                <a:lnTo>
                  <a:pt x="105017" y="47455"/>
                </a:lnTo>
                <a:lnTo>
                  <a:pt x="105864" y="49425"/>
                </a:lnTo>
                <a:lnTo>
                  <a:pt x="106692" y="51437"/>
                </a:lnTo>
                <a:lnTo>
                  <a:pt x="107521" y="53512"/>
                </a:lnTo>
                <a:lnTo>
                  <a:pt x="108338" y="55587"/>
                </a:lnTo>
                <a:lnTo>
                  <a:pt x="109155" y="57746"/>
                </a:lnTo>
                <a:lnTo>
                  <a:pt x="109954" y="59905"/>
                </a:lnTo>
                <a:lnTo>
                  <a:pt x="110760" y="62106"/>
                </a:lnTo>
                <a:lnTo>
                  <a:pt x="111553" y="64349"/>
                </a:lnTo>
                <a:lnTo>
                  <a:pt x="112341" y="66634"/>
                </a:lnTo>
                <a:lnTo>
                  <a:pt x="113123" y="68960"/>
                </a:lnTo>
                <a:lnTo>
                  <a:pt x="113893" y="71308"/>
                </a:lnTo>
                <a:lnTo>
                  <a:pt x="114657" y="73697"/>
                </a:lnTo>
                <a:lnTo>
                  <a:pt x="115415" y="76129"/>
                </a:lnTo>
                <a:lnTo>
                  <a:pt x="116167" y="78602"/>
                </a:lnTo>
                <a:lnTo>
                  <a:pt x="116908" y="81096"/>
                </a:lnTo>
                <a:lnTo>
                  <a:pt x="117643" y="83633"/>
                </a:lnTo>
                <a:lnTo>
                  <a:pt x="118377" y="86211"/>
                </a:lnTo>
                <a:lnTo>
                  <a:pt x="118565" y="86924"/>
                </a:lnTo>
                <a:lnTo>
                  <a:pt x="118748" y="87678"/>
                </a:lnTo>
                <a:lnTo>
                  <a:pt x="118912" y="88433"/>
                </a:lnTo>
                <a:lnTo>
                  <a:pt x="119071" y="89229"/>
                </a:lnTo>
                <a:lnTo>
                  <a:pt x="119218" y="90026"/>
                </a:lnTo>
                <a:lnTo>
                  <a:pt x="119347" y="90885"/>
                </a:lnTo>
                <a:lnTo>
                  <a:pt x="119476" y="91744"/>
                </a:lnTo>
                <a:lnTo>
                  <a:pt x="119582" y="92625"/>
                </a:lnTo>
                <a:lnTo>
                  <a:pt x="119676" y="93505"/>
                </a:lnTo>
                <a:lnTo>
                  <a:pt x="119759" y="94427"/>
                </a:lnTo>
                <a:lnTo>
                  <a:pt x="119835" y="95371"/>
                </a:lnTo>
                <a:lnTo>
                  <a:pt x="119894" y="96293"/>
                </a:lnTo>
                <a:lnTo>
                  <a:pt x="119941" y="97257"/>
                </a:lnTo>
                <a:lnTo>
                  <a:pt x="119970" y="98221"/>
                </a:lnTo>
                <a:lnTo>
                  <a:pt x="119994" y="99227"/>
                </a:lnTo>
                <a:lnTo>
                  <a:pt x="120000" y="100213"/>
                </a:lnTo>
                <a:lnTo>
                  <a:pt x="119994" y="101198"/>
                </a:lnTo>
                <a:lnTo>
                  <a:pt x="119970" y="102162"/>
                </a:lnTo>
                <a:lnTo>
                  <a:pt x="119941" y="103126"/>
                </a:lnTo>
                <a:lnTo>
                  <a:pt x="119894" y="104090"/>
                </a:lnTo>
                <a:lnTo>
                  <a:pt x="119835" y="105034"/>
                </a:lnTo>
                <a:lnTo>
                  <a:pt x="119759" y="105956"/>
                </a:lnTo>
                <a:lnTo>
                  <a:pt x="119676" y="106878"/>
                </a:lnTo>
                <a:lnTo>
                  <a:pt x="119582" y="107779"/>
                </a:lnTo>
                <a:lnTo>
                  <a:pt x="119476" y="108639"/>
                </a:lnTo>
                <a:lnTo>
                  <a:pt x="119347" y="109519"/>
                </a:lnTo>
                <a:lnTo>
                  <a:pt x="119218" y="110358"/>
                </a:lnTo>
                <a:lnTo>
                  <a:pt x="119071" y="111154"/>
                </a:lnTo>
                <a:lnTo>
                  <a:pt x="118912" y="111972"/>
                </a:lnTo>
                <a:lnTo>
                  <a:pt x="118748" y="112747"/>
                </a:lnTo>
                <a:lnTo>
                  <a:pt x="118565" y="113460"/>
                </a:lnTo>
                <a:lnTo>
                  <a:pt x="118377" y="114193"/>
                </a:lnTo>
                <a:lnTo>
                  <a:pt x="118177" y="114885"/>
                </a:lnTo>
                <a:lnTo>
                  <a:pt x="117966" y="115493"/>
                </a:lnTo>
                <a:lnTo>
                  <a:pt x="117748" y="116122"/>
                </a:lnTo>
                <a:lnTo>
                  <a:pt x="117531" y="116688"/>
                </a:lnTo>
                <a:lnTo>
                  <a:pt x="117302" y="117191"/>
                </a:lnTo>
                <a:lnTo>
                  <a:pt x="117067" y="117673"/>
                </a:lnTo>
                <a:lnTo>
                  <a:pt x="116826" y="118092"/>
                </a:lnTo>
                <a:lnTo>
                  <a:pt x="116579" y="118490"/>
                </a:lnTo>
                <a:lnTo>
                  <a:pt x="116326" y="118847"/>
                </a:lnTo>
                <a:lnTo>
                  <a:pt x="116067" y="119140"/>
                </a:lnTo>
                <a:lnTo>
                  <a:pt x="115815" y="119392"/>
                </a:lnTo>
                <a:lnTo>
                  <a:pt x="115544" y="119601"/>
                </a:lnTo>
                <a:lnTo>
                  <a:pt x="115280" y="119790"/>
                </a:lnTo>
                <a:lnTo>
                  <a:pt x="115003" y="119895"/>
                </a:lnTo>
                <a:lnTo>
                  <a:pt x="114733" y="119979"/>
                </a:lnTo>
                <a:lnTo>
                  <a:pt x="114457" y="119979"/>
                </a:lnTo>
                <a:lnTo>
                  <a:pt x="114181" y="119979"/>
                </a:lnTo>
                <a:lnTo>
                  <a:pt x="113910" y="119895"/>
                </a:lnTo>
                <a:lnTo>
                  <a:pt x="113634" y="119790"/>
                </a:lnTo>
                <a:lnTo>
                  <a:pt x="113369" y="119601"/>
                </a:lnTo>
                <a:lnTo>
                  <a:pt x="113105" y="119392"/>
                </a:lnTo>
                <a:lnTo>
                  <a:pt x="112846" y="119140"/>
                </a:lnTo>
                <a:lnTo>
                  <a:pt x="112588" y="118847"/>
                </a:lnTo>
                <a:lnTo>
                  <a:pt x="112335" y="118490"/>
                </a:lnTo>
                <a:lnTo>
                  <a:pt x="112088" y="118092"/>
                </a:lnTo>
                <a:lnTo>
                  <a:pt x="111847" y="117673"/>
                </a:lnTo>
                <a:lnTo>
                  <a:pt x="111612" y="117191"/>
                </a:lnTo>
                <a:lnTo>
                  <a:pt x="111383" y="116688"/>
                </a:lnTo>
                <a:lnTo>
                  <a:pt x="111165" y="116122"/>
                </a:lnTo>
                <a:lnTo>
                  <a:pt x="110948" y="115493"/>
                </a:lnTo>
                <a:lnTo>
                  <a:pt x="110736" y="114885"/>
                </a:lnTo>
                <a:lnTo>
                  <a:pt x="110542" y="114193"/>
                </a:lnTo>
                <a:lnTo>
                  <a:pt x="109702" y="111238"/>
                </a:lnTo>
                <a:lnTo>
                  <a:pt x="108855" y="108366"/>
                </a:lnTo>
                <a:lnTo>
                  <a:pt x="107991" y="105537"/>
                </a:lnTo>
                <a:lnTo>
                  <a:pt x="107115" y="102749"/>
                </a:lnTo>
                <a:lnTo>
                  <a:pt x="106228" y="100024"/>
                </a:lnTo>
                <a:lnTo>
                  <a:pt x="105329" y="97341"/>
                </a:lnTo>
                <a:lnTo>
                  <a:pt x="104423" y="94742"/>
                </a:lnTo>
                <a:lnTo>
                  <a:pt x="103501" y="92185"/>
                </a:lnTo>
                <a:lnTo>
                  <a:pt x="102572" y="89648"/>
                </a:lnTo>
                <a:lnTo>
                  <a:pt x="101626" y="87217"/>
                </a:lnTo>
                <a:lnTo>
                  <a:pt x="100662" y="84806"/>
                </a:lnTo>
                <a:lnTo>
                  <a:pt x="99704" y="82480"/>
                </a:lnTo>
                <a:lnTo>
                  <a:pt x="98728" y="80195"/>
                </a:lnTo>
                <a:lnTo>
                  <a:pt x="97740" y="77952"/>
                </a:lnTo>
                <a:lnTo>
                  <a:pt x="96741" y="75814"/>
                </a:lnTo>
                <a:lnTo>
                  <a:pt x="95736" y="73697"/>
                </a:lnTo>
                <a:lnTo>
                  <a:pt x="94725" y="71643"/>
                </a:lnTo>
                <a:lnTo>
                  <a:pt x="93697" y="69652"/>
                </a:lnTo>
                <a:lnTo>
                  <a:pt x="92662" y="67724"/>
                </a:lnTo>
                <a:lnTo>
                  <a:pt x="91622" y="65858"/>
                </a:lnTo>
                <a:lnTo>
                  <a:pt x="90570" y="64034"/>
                </a:lnTo>
                <a:lnTo>
                  <a:pt x="89512" y="62295"/>
                </a:lnTo>
                <a:lnTo>
                  <a:pt x="88448" y="60597"/>
                </a:lnTo>
                <a:lnTo>
                  <a:pt x="87366" y="58962"/>
                </a:lnTo>
                <a:lnTo>
                  <a:pt x="86285" y="57411"/>
                </a:lnTo>
                <a:lnTo>
                  <a:pt x="85192" y="55923"/>
                </a:lnTo>
                <a:lnTo>
                  <a:pt x="84098" y="54497"/>
                </a:lnTo>
                <a:lnTo>
                  <a:pt x="82993" y="53093"/>
                </a:lnTo>
                <a:lnTo>
                  <a:pt x="81876" y="51793"/>
                </a:lnTo>
                <a:lnTo>
                  <a:pt x="80760" y="50557"/>
                </a:lnTo>
                <a:lnTo>
                  <a:pt x="79637" y="49383"/>
                </a:lnTo>
                <a:lnTo>
                  <a:pt x="78503" y="48293"/>
                </a:lnTo>
                <a:lnTo>
                  <a:pt x="77938" y="47748"/>
                </a:lnTo>
                <a:lnTo>
                  <a:pt x="77368" y="47245"/>
                </a:lnTo>
                <a:lnTo>
                  <a:pt x="76798" y="46721"/>
                </a:lnTo>
                <a:lnTo>
                  <a:pt x="76228" y="46239"/>
                </a:lnTo>
                <a:lnTo>
                  <a:pt x="75658" y="45799"/>
                </a:lnTo>
                <a:lnTo>
                  <a:pt x="75088" y="45337"/>
                </a:lnTo>
                <a:lnTo>
                  <a:pt x="74512" y="44918"/>
                </a:lnTo>
                <a:lnTo>
                  <a:pt x="73942" y="44499"/>
                </a:lnTo>
                <a:lnTo>
                  <a:pt x="73365" y="44101"/>
                </a:lnTo>
                <a:lnTo>
                  <a:pt x="72795" y="43724"/>
                </a:lnTo>
                <a:lnTo>
                  <a:pt x="72219" y="43346"/>
                </a:lnTo>
                <a:lnTo>
                  <a:pt x="71637" y="43011"/>
                </a:lnTo>
                <a:lnTo>
                  <a:pt x="71061" y="42675"/>
                </a:lnTo>
                <a:lnTo>
                  <a:pt x="70485" y="42361"/>
                </a:lnTo>
                <a:lnTo>
                  <a:pt x="69898" y="42068"/>
                </a:lnTo>
                <a:lnTo>
                  <a:pt x="69322" y="41795"/>
                </a:lnTo>
                <a:lnTo>
                  <a:pt x="68746" y="41544"/>
                </a:lnTo>
                <a:lnTo>
                  <a:pt x="68158" y="41292"/>
                </a:lnTo>
                <a:lnTo>
                  <a:pt x="67576" y="41062"/>
                </a:lnTo>
                <a:lnTo>
                  <a:pt x="67000" y="40831"/>
                </a:lnTo>
                <a:lnTo>
                  <a:pt x="66412" y="40642"/>
                </a:lnTo>
                <a:lnTo>
                  <a:pt x="65824" y="40454"/>
                </a:lnTo>
                <a:lnTo>
                  <a:pt x="65242" y="40307"/>
                </a:lnTo>
                <a:lnTo>
                  <a:pt x="64655" y="40160"/>
                </a:lnTo>
                <a:lnTo>
                  <a:pt x="64073" y="40034"/>
                </a:lnTo>
                <a:lnTo>
                  <a:pt x="63485" y="39930"/>
                </a:lnTo>
                <a:lnTo>
                  <a:pt x="62903" y="39846"/>
                </a:lnTo>
                <a:lnTo>
                  <a:pt x="62315" y="39762"/>
                </a:lnTo>
                <a:lnTo>
                  <a:pt x="61733" y="39678"/>
                </a:lnTo>
                <a:lnTo>
                  <a:pt x="61146" y="39657"/>
                </a:lnTo>
                <a:lnTo>
                  <a:pt x="60564" y="39636"/>
                </a:lnTo>
                <a:lnTo>
                  <a:pt x="59970" y="39636"/>
                </a:lnTo>
                <a:lnTo>
                  <a:pt x="58183" y="39678"/>
                </a:lnTo>
                <a:lnTo>
                  <a:pt x="56408" y="39930"/>
                </a:lnTo>
                <a:lnTo>
                  <a:pt x="54627" y="40307"/>
                </a:lnTo>
                <a:lnTo>
                  <a:pt x="52870" y="40873"/>
                </a:lnTo>
                <a:lnTo>
                  <a:pt x="51112" y="41544"/>
                </a:lnTo>
                <a:lnTo>
                  <a:pt x="49373" y="42382"/>
                </a:lnTo>
                <a:lnTo>
                  <a:pt x="47639" y="43388"/>
                </a:lnTo>
                <a:lnTo>
                  <a:pt x="45916" y="44499"/>
                </a:lnTo>
                <a:lnTo>
                  <a:pt x="44206" y="45799"/>
                </a:lnTo>
                <a:lnTo>
                  <a:pt x="42501" y="47245"/>
                </a:lnTo>
                <a:lnTo>
                  <a:pt x="40815" y="48817"/>
                </a:lnTo>
                <a:lnTo>
                  <a:pt x="39139" y="50536"/>
                </a:lnTo>
                <a:lnTo>
                  <a:pt x="37482" y="52401"/>
                </a:lnTo>
                <a:lnTo>
                  <a:pt x="35842" y="54413"/>
                </a:lnTo>
                <a:lnTo>
                  <a:pt x="34214" y="56593"/>
                </a:lnTo>
                <a:lnTo>
                  <a:pt x="32603" y="58857"/>
                </a:lnTo>
                <a:lnTo>
                  <a:pt x="31005" y="61331"/>
                </a:lnTo>
                <a:lnTo>
                  <a:pt x="29429" y="63888"/>
                </a:lnTo>
                <a:lnTo>
                  <a:pt x="27860" y="66592"/>
                </a:lnTo>
                <a:lnTo>
                  <a:pt x="26326" y="69463"/>
                </a:lnTo>
                <a:lnTo>
                  <a:pt x="24804" y="72461"/>
                </a:lnTo>
                <a:lnTo>
                  <a:pt x="23293" y="75605"/>
                </a:lnTo>
                <a:lnTo>
                  <a:pt x="21812" y="78875"/>
                </a:lnTo>
                <a:lnTo>
                  <a:pt x="20348" y="82249"/>
                </a:lnTo>
                <a:lnTo>
                  <a:pt x="18908" y="85771"/>
                </a:lnTo>
                <a:lnTo>
                  <a:pt x="17480" y="89439"/>
                </a:lnTo>
                <a:lnTo>
                  <a:pt x="16087" y="93254"/>
                </a:lnTo>
                <a:lnTo>
                  <a:pt x="14717" y="97173"/>
                </a:lnTo>
                <a:lnTo>
                  <a:pt x="13365" y="101261"/>
                </a:lnTo>
                <a:lnTo>
                  <a:pt x="12037" y="105432"/>
                </a:lnTo>
                <a:lnTo>
                  <a:pt x="10732" y="109750"/>
                </a:lnTo>
                <a:lnTo>
                  <a:pt x="9457" y="114193"/>
                </a:lnTo>
                <a:lnTo>
                  <a:pt x="9263" y="114885"/>
                </a:lnTo>
                <a:lnTo>
                  <a:pt x="9051" y="115493"/>
                </a:lnTo>
                <a:lnTo>
                  <a:pt x="8834" y="116122"/>
                </a:lnTo>
                <a:lnTo>
                  <a:pt x="8616" y="116688"/>
                </a:lnTo>
                <a:lnTo>
                  <a:pt x="8387" y="117191"/>
                </a:lnTo>
                <a:lnTo>
                  <a:pt x="8152" y="117673"/>
                </a:lnTo>
                <a:lnTo>
                  <a:pt x="7911" y="118092"/>
                </a:lnTo>
                <a:lnTo>
                  <a:pt x="7664" y="118490"/>
                </a:lnTo>
                <a:lnTo>
                  <a:pt x="7411" y="118847"/>
                </a:lnTo>
                <a:lnTo>
                  <a:pt x="7153" y="119140"/>
                </a:lnTo>
                <a:lnTo>
                  <a:pt x="6894" y="119413"/>
                </a:lnTo>
                <a:lnTo>
                  <a:pt x="6630" y="119601"/>
                </a:lnTo>
                <a:lnTo>
                  <a:pt x="6359" y="119790"/>
                </a:lnTo>
                <a:lnTo>
                  <a:pt x="6089" y="119895"/>
                </a:lnTo>
                <a:lnTo>
                  <a:pt x="5818" y="119979"/>
                </a:lnTo>
                <a:lnTo>
                  <a:pt x="5542" y="120000"/>
                </a:lnTo>
                <a:close/>
              </a:path>
            </a:pathLst>
          </a:custGeom>
          <a:noFill/>
          <a:ln w="38100">
            <a:solidFill>
              <a:srgbClr val="6DEEBA"/>
            </a:solidFill>
          </a:ln>
        </p:spPr>
        <p:txBody>
          <a:bodyPr lIns="60941" tIns="30462" rIns="60941" bIns="30462" anchor="t" anchorCtr="0">
            <a:noAutofit/>
          </a:bodyPr>
          <a:lstStyle/>
          <a:p>
            <a:endParaRPr sz="1200">
              <a:solidFill>
                <a:srgbClr val="3F3F3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" name="Shape 3026"/>
          <p:cNvSpPr/>
          <p:nvPr/>
        </p:nvSpPr>
        <p:spPr>
          <a:xfrm>
            <a:off x="4384606" y="3326680"/>
            <a:ext cx="3433386" cy="108474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72545" y="3061"/>
                </a:moveTo>
                <a:lnTo>
                  <a:pt x="70217" y="2016"/>
                </a:lnTo>
                <a:lnTo>
                  <a:pt x="67881" y="1194"/>
                </a:lnTo>
                <a:lnTo>
                  <a:pt x="65537" y="572"/>
                </a:lnTo>
                <a:lnTo>
                  <a:pt x="63193" y="199"/>
                </a:lnTo>
                <a:lnTo>
                  <a:pt x="60841" y="0"/>
                </a:lnTo>
                <a:lnTo>
                  <a:pt x="58497" y="49"/>
                </a:lnTo>
                <a:lnTo>
                  <a:pt x="56145" y="273"/>
                </a:lnTo>
                <a:lnTo>
                  <a:pt x="53809" y="746"/>
                </a:lnTo>
                <a:lnTo>
                  <a:pt x="51465" y="1418"/>
                </a:lnTo>
                <a:lnTo>
                  <a:pt x="49129" y="2265"/>
                </a:lnTo>
                <a:lnTo>
                  <a:pt x="46801" y="3385"/>
                </a:lnTo>
                <a:lnTo>
                  <a:pt x="44480" y="4654"/>
                </a:lnTo>
                <a:lnTo>
                  <a:pt x="42176" y="6172"/>
                </a:lnTo>
                <a:lnTo>
                  <a:pt x="39879" y="7940"/>
                </a:lnTo>
                <a:lnTo>
                  <a:pt x="37598" y="9856"/>
                </a:lnTo>
                <a:lnTo>
                  <a:pt x="35332" y="11997"/>
                </a:lnTo>
                <a:lnTo>
                  <a:pt x="33083" y="14387"/>
                </a:lnTo>
                <a:lnTo>
                  <a:pt x="30841" y="16950"/>
                </a:lnTo>
                <a:lnTo>
                  <a:pt x="28639" y="19763"/>
                </a:lnTo>
                <a:lnTo>
                  <a:pt x="26444" y="22750"/>
                </a:lnTo>
                <a:lnTo>
                  <a:pt x="24281" y="25961"/>
                </a:lnTo>
                <a:lnTo>
                  <a:pt x="22134" y="29396"/>
                </a:lnTo>
                <a:lnTo>
                  <a:pt x="20010" y="33055"/>
                </a:lnTo>
                <a:lnTo>
                  <a:pt x="17926" y="36888"/>
                </a:lnTo>
                <a:lnTo>
                  <a:pt x="15865" y="40970"/>
                </a:lnTo>
                <a:lnTo>
                  <a:pt x="13843" y="45227"/>
                </a:lnTo>
                <a:lnTo>
                  <a:pt x="11845" y="49757"/>
                </a:lnTo>
                <a:lnTo>
                  <a:pt x="9887" y="54461"/>
                </a:lnTo>
                <a:lnTo>
                  <a:pt x="7960" y="59390"/>
                </a:lnTo>
                <a:lnTo>
                  <a:pt x="6072" y="64492"/>
                </a:lnTo>
                <a:lnTo>
                  <a:pt x="4216" y="69844"/>
                </a:lnTo>
                <a:lnTo>
                  <a:pt x="2406" y="75420"/>
                </a:lnTo>
                <a:lnTo>
                  <a:pt x="2115" y="76390"/>
                </a:lnTo>
                <a:lnTo>
                  <a:pt x="1848" y="77386"/>
                </a:lnTo>
                <a:lnTo>
                  <a:pt x="1588" y="78431"/>
                </a:lnTo>
                <a:lnTo>
                  <a:pt x="1352" y="79502"/>
                </a:lnTo>
                <a:lnTo>
                  <a:pt x="1132" y="80597"/>
                </a:lnTo>
                <a:lnTo>
                  <a:pt x="943" y="81742"/>
                </a:lnTo>
                <a:lnTo>
                  <a:pt x="762" y="82887"/>
                </a:lnTo>
                <a:lnTo>
                  <a:pt x="605" y="84057"/>
                </a:lnTo>
                <a:lnTo>
                  <a:pt x="464" y="85227"/>
                </a:lnTo>
                <a:lnTo>
                  <a:pt x="330" y="86446"/>
                </a:lnTo>
                <a:lnTo>
                  <a:pt x="228" y="87641"/>
                </a:lnTo>
                <a:lnTo>
                  <a:pt x="149" y="88886"/>
                </a:lnTo>
                <a:lnTo>
                  <a:pt x="78" y="90130"/>
                </a:lnTo>
                <a:lnTo>
                  <a:pt x="31" y="91375"/>
                </a:lnTo>
                <a:lnTo>
                  <a:pt x="7" y="92619"/>
                </a:lnTo>
                <a:lnTo>
                  <a:pt x="0" y="93889"/>
                </a:lnTo>
                <a:lnTo>
                  <a:pt x="7" y="95133"/>
                </a:lnTo>
                <a:lnTo>
                  <a:pt x="31" y="96378"/>
                </a:lnTo>
                <a:lnTo>
                  <a:pt x="78" y="97598"/>
                </a:lnTo>
                <a:lnTo>
                  <a:pt x="149" y="98842"/>
                </a:lnTo>
                <a:lnTo>
                  <a:pt x="228" y="100087"/>
                </a:lnTo>
                <a:lnTo>
                  <a:pt x="330" y="101306"/>
                </a:lnTo>
                <a:lnTo>
                  <a:pt x="464" y="102501"/>
                </a:lnTo>
                <a:lnTo>
                  <a:pt x="605" y="103721"/>
                </a:lnTo>
                <a:lnTo>
                  <a:pt x="762" y="104866"/>
                </a:lnTo>
                <a:lnTo>
                  <a:pt x="943" y="106036"/>
                </a:lnTo>
                <a:lnTo>
                  <a:pt x="1132" y="107156"/>
                </a:lnTo>
                <a:lnTo>
                  <a:pt x="1352" y="108226"/>
                </a:lnTo>
                <a:lnTo>
                  <a:pt x="1588" y="109296"/>
                </a:lnTo>
                <a:lnTo>
                  <a:pt x="1848" y="110367"/>
                </a:lnTo>
                <a:lnTo>
                  <a:pt x="2115" y="111387"/>
                </a:lnTo>
                <a:lnTo>
                  <a:pt x="2406" y="112333"/>
                </a:lnTo>
                <a:lnTo>
                  <a:pt x="2556" y="112806"/>
                </a:lnTo>
                <a:lnTo>
                  <a:pt x="2721" y="113254"/>
                </a:lnTo>
                <a:lnTo>
                  <a:pt x="2878" y="113702"/>
                </a:lnTo>
                <a:lnTo>
                  <a:pt x="3044" y="114150"/>
                </a:lnTo>
                <a:lnTo>
                  <a:pt x="3201" y="114548"/>
                </a:lnTo>
                <a:lnTo>
                  <a:pt x="3366" y="114947"/>
                </a:lnTo>
                <a:lnTo>
                  <a:pt x="3531" y="115320"/>
                </a:lnTo>
                <a:lnTo>
                  <a:pt x="3704" y="115668"/>
                </a:lnTo>
                <a:lnTo>
                  <a:pt x="3877" y="116042"/>
                </a:lnTo>
                <a:lnTo>
                  <a:pt x="4058" y="116365"/>
                </a:lnTo>
                <a:lnTo>
                  <a:pt x="4223" y="116689"/>
                </a:lnTo>
                <a:lnTo>
                  <a:pt x="4404" y="117013"/>
                </a:lnTo>
                <a:lnTo>
                  <a:pt x="4585" y="117286"/>
                </a:lnTo>
                <a:lnTo>
                  <a:pt x="4766" y="117585"/>
                </a:lnTo>
                <a:lnTo>
                  <a:pt x="4947" y="117834"/>
                </a:lnTo>
                <a:lnTo>
                  <a:pt x="5136" y="118083"/>
                </a:lnTo>
                <a:lnTo>
                  <a:pt x="5513" y="118531"/>
                </a:lnTo>
                <a:lnTo>
                  <a:pt x="5891" y="118904"/>
                </a:lnTo>
                <a:lnTo>
                  <a:pt x="6276" y="119228"/>
                </a:lnTo>
                <a:lnTo>
                  <a:pt x="6662" y="119527"/>
                </a:lnTo>
                <a:lnTo>
                  <a:pt x="7055" y="119701"/>
                </a:lnTo>
                <a:lnTo>
                  <a:pt x="7448" y="119875"/>
                </a:lnTo>
                <a:lnTo>
                  <a:pt x="7842" y="119950"/>
                </a:lnTo>
                <a:lnTo>
                  <a:pt x="8243" y="120000"/>
                </a:lnTo>
                <a:lnTo>
                  <a:pt x="8628" y="119950"/>
                </a:lnTo>
                <a:lnTo>
                  <a:pt x="9029" y="119875"/>
                </a:lnTo>
                <a:lnTo>
                  <a:pt x="9423" y="119701"/>
                </a:lnTo>
                <a:lnTo>
                  <a:pt x="9816" y="119527"/>
                </a:lnTo>
                <a:lnTo>
                  <a:pt x="10194" y="119228"/>
                </a:lnTo>
                <a:lnTo>
                  <a:pt x="10587" y="118904"/>
                </a:lnTo>
                <a:lnTo>
                  <a:pt x="10972" y="118531"/>
                </a:lnTo>
                <a:lnTo>
                  <a:pt x="11342" y="118083"/>
                </a:lnTo>
                <a:lnTo>
                  <a:pt x="11712" y="117585"/>
                </a:lnTo>
                <a:lnTo>
                  <a:pt x="12073" y="117013"/>
                </a:lnTo>
                <a:lnTo>
                  <a:pt x="12254" y="116689"/>
                </a:lnTo>
                <a:lnTo>
                  <a:pt x="12427" y="116365"/>
                </a:lnTo>
                <a:lnTo>
                  <a:pt x="12608" y="116042"/>
                </a:lnTo>
                <a:lnTo>
                  <a:pt x="12773" y="115668"/>
                </a:lnTo>
                <a:lnTo>
                  <a:pt x="12947" y="115320"/>
                </a:lnTo>
                <a:lnTo>
                  <a:pt x="13112" y="114947"/>
                </a:lnTo>
                <a:lnTo>
                  <a:pt x="13277" y="114548"/>
                </a:lnTo>
                <a:lnTo>
                  <a:pt x="13442" y="114150"/>
                </a:lnTo>
                <a:lnTo>
                  <a:pt x="13599" y="113702"/>
                </a:lnTo>
                <a:lnTo>
                  <a:pt x="13757" y="113254"/>
                </a:lnTo>
                <a:lnTo>
                  <a:pt x="13914" y="112806"/>
                </a:lnTo>
                <a:lnTo>
                  <a:pt x="14071" y="112333"/>
                </a:lnTo>
                <a:lnTo>
                  <a:pt x="15283" y="108574"/>
                </a:lnTo>
                <a:lnTo>
                  <a:pt x="16533" y="104915"/>
                </a:lnTo>
                <a:lnTo>
                  <a:pt x="17792" y="101381"/>
                </a:lnTo>
                <a:lnTo>
                  <a:pt x="19090" y="97996"/>
                </a:lnTo>
                <a:lnTo>
                  <a:pt x="20395" y="94710"/>
                </a:lnTo>
                <a:lnTo>
                  <a:pt x="21717" y="91574"/>
                </a:lnTo>
                <a:lnTo>
                  <a:pt x="23078" y="88537"/>
                </a:lnTo>
                <a:lnTo>
                  <a:pt x="24438" y="85625"/>
                </a:lnTo>
                <a:lnTo>
                  <a:pt x="25823" y="82812"/>
                </a:lnTo>
                <a:lnTo>
                  <a:pt x="27231" y="80149"/>
                </a:lnTo>
                <a:lnTo>
                  <a:pt x="28647" y="77610"/>
                </a:lnTo>
                <a:lnTo>
                  <a:pt x="30078" y="75196"/>
                </a:lnTo>
                <a:lnTo>
                  <a:pt x="31533" y="72856"/>
                </a:lnTo>
                <a:lnTo>
                  <a:pt x="33004" y="70690"/>
                </a:lnTo>
                <a:lnTo>
                  <a:pt x="34475" y="68624"/>
                </a:lnTo>
                <a:lnTo>
                  <a:pt x="35962" y="66708"/>
                </a:lnTo>
                <a:lnTo>
                  <a:pt x="37464" y="64891"/>
                </a:lnTo>
                <a:lnTo>
                  <a:pt x="38982" y="63173"/>
                </a:lnTo>
                <a:lnTo>
                  <a:pt x="40500" y="61605"/>
                </a:lnTo>
                <a:lnTo>
                  <a:pt x="42034" y="60136"/>
                </a:lnTo>
                <a:lnTo>
                  <a:pt x="43576" y="58817"/>
                </a:lnTo>
                <a:lnTo>
                  <a:pt x="45125" y="57598"/>
                </a:lnTo>
                <a:lnTo>
                  <a:pt x="46683" y="56527"/>
                </a:lnTo>
                <a:lnTo>
                  <a:pt x="48248" y="55556"/>
                </a:lnTo>
                <a:lnTo>
                  <a:pt x="49813" y="54710"/>
                </a:lnTo>
                <a:lnTo>
                  <a:pt x="51386" y="54013"/>
                </a:lnTo>
                <a:lnTo>
                  <a:pt x="52968" y="53391"/>
                </a:lnTo>
                <a:lnTo>
                  <a:pt x="54549" y="52918"/>
                </a:lnTo>
                <a:lnTo>
                  <a:pt x="56137" y="52570"/>
                </a:lnTo>
                <a:lnTo>
                  <a:pt x="57718" y="52321"/>
                </a:lnTo>
                <a:lnTo>
                  <a:pt x="59307" y="52221"/>
                </a:lnTo>
                <a:lnTo>
                  <a:pt x="60896" y="52221"/>
                </a:lnTo>
                <a:lnTo>
                  <a:pt x="62422" y="52345"/>
                </a:lnTo>
                <a:lnTo>
                  <a:pt x="63956" y="52570"/>
                </a:lnTo>
                <a:lnTo>
                  <a:pt x="65482" y="52918"/>
                </a:lnTo>
                <a:lnTo>
                  <a:pt x="67008" y="53391"/>
                </a:lnTo>
                <a:lnTo>
                  <a:pt x="68534" y="53963"/>
                </a:lnTo>
                <a:lnTo>
                  <a:pt x="70044" y="54635"/>
                </a:lnTo>
                <a:lnTo>
                  <a:pt x="71562" y="55482"/>
                </a:lnTo>
                <a:lnTo>
                  <a:pt x="73080" y="56353"/>
                </a:lnTo>
                <a:lnTo>
                  <a:pt x="74575" y="57398"/>
                </a:lnTo>
                <a:lnTo>
                  <a:pt x="76069" y="58543"/>
                </a:lnTo>
                <a:lnTo>
                  <a:pt x="77564" y="59788"/>
                </a:lnTo>
                <a:lnTo>
                  <a:pt x="79042" y="61157"/>
                </a:lnTo>
                <a:lnTo>
                  <a:pt x="80513" y="62650"/>
                </a:lnTo>
                <a:lnTo>
                  <a:pt x="81976" y="64243"/>
                </a:lnTo>
                <a:lnTo>
                  <a:pt x="83432" y="65936"/>
                </a:lnTo>
                <a:lnTo>
                  <a:pt x="84871" y="67778"/>
                </a:lnTo>
                <a:lnTo>
                  <a:pt x="86303" y="69719"/>
                </a:lnTo>
                <a:lnTo>
                  <a:pt x="87718" y="71761"/>
                </a:lnTo>
                <a:lnTo>
                  <a:pt x="89126" y="73926"/>
                </a:lnTo>
                <a:lnTo>
                  <a:pt x="90519" y="76166"/>
                </a:lnTo>
                <a:lnTo>
                  <a:pt x="91895" y="78581"/>
                </a:lnTo>
                <a:lnTo>
                  <a:pt x="93264" y="81070"/>
                </a:lnTo>
                <a:lnTo>
                  <a:pt x="94617" y="83683"/>
                </a:lnTo>
                <a:lnTo>
                  <a:pt x="95938" y="86421"/>
                </a:lnTo>
                <a:lnTo>
                  <a:pt x="97260" y="89284"/>
                </a:lnTo>
                <a:lnTo>
                  <a:pt x="98557" y="92221"/>
                </a:lnTo>
                <a:lnTo>
                  <a:pt x="99832" y="95283"/>
                </a:lnTo>
                <a:lnTo>
                  <a:pt x="101098" y="98469"/>
                </a:lnTo>
                <a:lnTo>
                  <a:pt x="102333" y="101779"/>
                </a:lnTo>
                <a:lnTo>
                  <a:pt x="103560" y="105164"/>
                </a:lnTo>
                <a:lnTo>
                  <a:pt x="104756" y="108699"/>
                </a:lnTo>
                <a:lnTo>
                  <a:pt x="105928" y="112333"/>
                </a:lnTo>
                <a:lnTo>
                  <a:pt x="106242" y="113254"/>
                </a:lnTo>
                <a:lnTo>
                  <a:pt x="106557" y="114150"/>
                </a:lnTo>
                <a:lnTo>
                  <a:pt x="106879" y="114947"/>
                </a:lnTo>
                <a:lnTo>
                  <a:pt x="107226" y="115668"/>
                </a:lnTo>
                <a:lnTo>
                  <a:pt x="107572" y="116365"/>
                </a:lnTo>
                <a:lnTo>
                  <a:pt x="107926" y="117013"/>
                </a:lnTo>
                <a:lnTo>
                  <a:pt x="108287" y="117585"/>
                </a:lnTo>
                <a:lnTo>
                  <a:pt x="108657" y="118083"/>
                </a:lnTo>
                <a:lnTo>
                  <a:pt x="109027" y="118531"/>
                </a:lnTo>
                <a:lnTo>
                  <a:pt x="109412" y="118904"/>
                </a:lnTo>
                <a:lnTo>
                  <a:pt x="109805" y="119228"/>
                </a:lnTo>
                <a:lnTo>
                  <a:pt x="110183" y="119527"/>
                </a:lnTo>
                <a:lnTo>
                  <a:pt x="110576" y="119701"/>
                </a:lnTo>
                <a:lnTo>
                  <a:pt x="110970" y="119875"/>
                </a:lnTo>
                <a:lnTo>
                  <a:pt x="111371" y="119950"/>
                </a:lnTo>
                <a:lnTo>
                  <a:pt x="111756" y="120000"/>
                </a:lnTo>
                <a:lnTo>
                  <a:pt x="112157" y="119950"/>
                </a:lnTo>
                <a:lnTo>
                  <a:pt x="112551" y="119875"/>
                </a:lnTo>
                <a:lnTo>
                  <a:pt x="112944" y="119701"/>
                </a:lnTo>
                <a:lnTo>
                  <a:pt x="113337" y="119527"/>
                </a:lnTo>
                <a:lnTo>
                  <a:pt x="113723" y="119228"/>
                </a:lnTo>
                <a:lnTo>
                  <a:pt x="114108" y="118904"/>
                </a:lnTo>
                <a:lnTo>
                  <a:pt x="114486" y="118531"/>
                </a:lnTo>
                <a:lnTo>
                  <a:pt x="114863" y="118083"/>
                </a:lnTo>
                <a:lnTo>
                  <a:pt x="115233" y="117585"/>
                </a:lnTo>
                <a:lnTo>
                  <a:pt x="115595" y="117013"/>
                </a:lnTo>
                <a:lnTo>
                  <a:pt x="115941" y="116365"/>
                </a:lnTo>
                <a:lnTo>
                  <a:pt x="116295" y="115668"/>
                </a:lnTo>
                <a:lnTo>
                  <a:pt x="116633" y="114947"/>
                </a:lnTo>
                <a:lnTo>
                  <a:pt x="116971" y="114150"/>
                </a:lnTo>
                <a:lnTo>
                  <a:pt x="117278" y="113254"/>
                </a:lnTo>
                <a:lnTo>
                  <a:pt x="117593" y="112333"/>
                </a:lnTo>
                <a:lnTo>
                  <a:pt x="117884" y="111387"/>
                </a:lnTo>
                <a:lnTo>
                  <a:pt x="118151" y="110367"/>
                </a:lnTo>
                <a:lnTo>
                  <a:pt x="118411" y="109296"/>
                </a:lnTo>
                <a:lnTo>
                  <a:pt x="118647" y="108226"/>
                </a:lnTo>
                <a:lnTo>
                  <a:pt x="118867" y="107156"/>
                </a:lnTo>
                <a:lnTo>
                  <a:pt x="119056" y="106011"/>
                </a:lnTo>
                <a:lnTo>
                  <a:pt x="119237" y="104866"/>
                </a:lnTo>
                <a:lnTo>
                  <a:pt x="119394" y="103721"/>
                </a:lnTo>
                <a:lnTo>
                  <a:pt x="119535" y="102501"/>
                </a:lnTo>
                <a:lnTo>
                  <a:pt x="119669" y="101306"/>
                </a:lnTo>
                <a:lnTo>
                  <a:pt x="119771" y="100087"/>
                </a:lnTo>
                <a:lnTo>
                  <a:pt x="119850" y="98842"/>
                </a:lnTo>
                <a:lnTo>
                  <a:pt x="119921" y="97598"/>
                </a:lnTo>
                <a:lnTo>
                  <a:pt x="119968" y="96378"/>
                </a:lnTo>
                <a:lnTo>
                  <a:pt x="119992" y="95133"/>
                </a:lnTo>
                <a:lnTo>
                  <a:pt x="120000" y="93889"/>
                </a:lnTo>
                <a:lnTo>
                  <a:pt x="119992" y="92619"/>
                </a:lnTo>
                <a:lnTo>
                  <a:pt x="119968" y="91375"/>
                </a:lnTo>
                <a:lnTo>
                  <a:pt x="119921" y="90130"/>
                </a:lnTo>
                <a:lnTo>
                  <a:pt x="119850" y="88886"/>
                </a:lnTo>
                <a:lnTo>
                  <a:pt x="119771" y="87641"/>
                </a:lnTo>
                <a:lnTo>
                  <a:pt x="119669" y="86446"/>
                </a:lnTo>
                <a:lnTo>
                  <a:pt x="119535" y="85227"/>
                </a:lnTo>
                <a:lnTo>
                  <a:pt x="119394" y="84057"/>
                </a:lnTo>
                <a:lnTo>
                  <a:pt x="119237" y="82887"/>
                </a:lnTo>
                <a:lnTo>
                  <a:pt x="119056" y="81742"/>
                </a:lnTo>
                <a:lnTo>
                  <a:pt x="118867" y="80597"/>
                </a:lnTo>
                <a:lnTo>
                  <a:pt x="118647" y="79502"/>
                </a:lnTo>
                <a:lnTo>
                  <a:pt x="118411" y="78431"/>
                </a:lnTo>
                <a:lnTo>
                  <a:pt x="118151" y="77386"/>
                </a:lnTo>
                <a:lnTo>
                  <a:pt x="117884" y="76365"/>
                </a:lnTo>
                <a:lnTo>
                  <a:pt x="117593" y="75420"/>
                </a:lnTo>
                <a:lnTo>
                  <a:pt x="116397" y="71686"/>
                </a:lnTo>
                <a:lnTo>
                  <a:pt x="115170" y="68052"/>
                </a:lnTo>
                <a:lnTo>
                  <a:pt x="113935" y="64542"/>
                </a:lnTo>
                <a:lnTo>
                  <a:pt x="112692" y="61107"/>
                </a:lnTo>
                <a:lnTo>
                  <a:pt x="111418" y="57772"/>
                </a:lnTo>
                <a:lnTo>
                  <a:pt x="110136" y="54486"/>
                </a:lnTo>
                <a:lnTo>
                  <a:pt x="108838" y="51325"/>
                </a:lnTo>
                <a:lnTo>
                  <a:pt x="107524" y="48288"/>
                </a:lnTo>
                <a:lnTo>
                  <a:pt x="106187" y="45326"/>
                </a:lnTo>
                <a:lnTo>
                  <a:pt x="104842" y="42464"/>
                </a:lnTo>
                <a:lnTo>
                  <a:pt x="103489" y="39676"/>
                </a:lnTo>
                <a:lnTo>
                  <a:pt x="102113" y="36988"/>
                </a:lnTo>
                <a:lnTo>
                  <a:pt x="100728" y="34374"/>
                </a:lnTo>
                <a:lnTo>
                  <a:pt x="99336" y="31910"/>
                </a:lnTo>
                <a:lnTo>
                  <a:pt x="97920" y="29495"/>
                </a:lnTo>
                <a:lnTo>
                  <a:pt x="96504" y="27205"/>
                </a:lnTo>
                <a:lnTo>
                  <a:pt x="95065" y="24965"/>
                </a:lnTo>
                <a:lnTo>
                  <a:pt x="93626" y="22874"/>
                </a:lnTo>
                <a:lnTo>
                  <a:pt x="92170" y="20833"/>
                </a:lnTo>
                <a:lnTo>
                  <a:pt x="90700" y="18892"/>
                </a:lnTo>
                <a:lnTo>
                  <a:pt x="89237" y="17050"/>
                </a:lnTo>
                <a:lnTo>
                  <a:pt x="87750" y="15332"/>
                </a:lnTo>
                <a:lnTo>
                  <a:pt x="86263" y="13690"/>
                </a:lnTo>
                <a:lnTo>
                  <a:pt x="84761" y="12121"/>
                </a:lnTo>
                <a:lnTo>
                  <a:pt x="83251" y="10653"/>
                </a:lnTo>
                <a:lnTo>
                  <a:pt x="81748" y="9284"/>
                </a:lnTo>
                <a:lnTo>
                  <a:pt x="80222" y="8014"/>
                </a:lnTo>
                <a:lnTo>
                  <a:pt x="78696" y="6845"/>
                </a:lnTo>
                <a:lnTo>
                  <a:pt x="77170" y="5774"/>
                </a:lnTo>
                <a:lnTo>
                  <a:pt x="75637" y="4754"/>
                </a:lnTo>
                <a:lnTo>
                  <a:pt x="74095" y="3858"/>
                </a:lnTo>
                <a:lnTo>
                  <a:pt x="72545" y="3061"/>
                </a:lnTo>
                <a:close/>
              </a:path>
            </a:pathLst>
          </a:custGeom>
          <a:noFill/>
          <a:ln w="38100">
            <a:solidFill>
              <a:srgbClr val="6DEEBA"/>
            </a:solidFill>
          </a:ln>
        </p:spPr>
        <p:txBody>
          <a:bodyPr lIns="60941" tIns="30462" rIns="60941" bIns="30462" anchor="t" anchorCtr="0">
            <a:noAutofit/>
          </a:bodyPr>
          <a:lstStyle/>
          <a:p>
            <a:endParaRPr sz="1200">
              <a:solidFill>
                <a:srgbClr val="3F3F3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" name="Shape 3027"/>
          <p:cNvSpPr/>
          <p:nvPr/>
        </p:nvSpPr>
        <p:spPr>
          <a:xfrm>
            <a:off x="4988644" y="4181874"/>
            <a:ext cx="2225308" cy="83449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0"/>
                </a:moveTo>
                <a:lnTo>
                  <a:pt x="58822" y="0"/>
                </a:lnTo>
                <a:lnTo>
                  <a:pt x="57645" y="96"/>
                </a:lnTo>
                <a:lnTo>
                  <a:pt x="56479" y="226"/>
                </a:lnTo>
                <a:lnTo>
                  <a:pt x="55326" y="387"/>
                </a:lnTo>
                <a:lnTo>
                  <a:pt x="54161" y="581"/>
                </a:lnTo>
                <a:lnTo>
                  <a:pt x="52996" y="840"/>
                </a:lnTo>
                <a:lnTo>
                  <a:pt x="51843" y="1131"/>
                </a:lnTo>
                <a:lnTo>
                  <a:pt x="50689" y="1487"/>
                </a:lnTo>
                <a:lnTo>
                  <a:pt x="49014" y="2036"/>
                </a:lnTo>
                <a:lnTo>
                  <a:pt x="47376" y="2683"/>
                </a:lnTo>
                <a:lnTo>
                  <a:pt x="45737" y="3426"/>
                </a:lnTo>
                <a:lnTo>
                  <a:pt x="44098" y="4267"/>
                </a:lnTo>
                <a:lnTo>
                  <a:pt x="42472" y="5172"/>
                </a:lnTo>
                <a:lnTo>
                  <a:pt x="40857" y="6174"/>
                </a:lnTo>
                <a:lnTo>
                  <a:pt x="39243" y="7273"/>
                </a:lnTo>
                <a:lnTo>
                  <a:pt x="37653" y="8437"/>
                </a:lnTo>
                <a:lnTo>
                  <a:pt x="36075" y="9730"/>
                </a:lnTo>
                <a:lnTo>
                  <a:pt x="34509" y="11088"/>
                </a:lnTo>
                <a:lnTo>
                  <a:pt x="32943" y="12543"/>
                </a:lnTo>
                <a:lnTo>
                  <a:pt x="31389" y="14062"/>
                </a:lnTo>
                <a:lnTo>
                  <a:pt x="29860" y="15678"/>
                </a:lnTo>
                <a:lnTo>
                  <a:pt x="28343" y="17359"/>
                </a:lnTo>
                <a:lnTo>
                  <a:pt x="26837" y="19170"/>
                </a:lnTo>
                <a:lnTo>
                  <a:pt x="25332" y="21045"/>
                </a:lnTo>
                <a:lnTo>
                  <a:pt x="23864" y="22984"/>
                </a:lnTo>
                <a:lnTo>
                  <a:pt x="22395" y="25053"/>
                </a:lnTo>
                <a:lnTo>
                  <a:pt x="20950" y="27155"/>
                </a:lnTo>
                <a:lnTo>
                  <a:pt x="19530" y="29353"/>
                </a:lnTo>
                <a:lnTo>
                  <a:pt x="18098" y="31648"/>
                </a:lnTo>
                <a:lnTo>
                  <a:pt x="16714" y="34008"/>
                </a:lnTo>
                <a:lnTo>
                  <a:pt x="15318" y="36433"/>
                </a:lnTo>
                <a:lnTo>
                  <a:pt x="13946" y="38987"/>
                </a:lnTo>
                <a:lnTo>
                  <a:pt x="12599" y="41605"/>
                </a:lnTo>
                <a:lnTo>
                  <a:pt x="11288" y="44288"/>
                </a:lnTo>
                <a:lnTo>
                  <a:pt x="9977" y="47068"/>
                </a:lnTo>
                <a:lnTo>
                  <a:pt x="8691" y="49913"/>
                </a:lnTo>
                <a:lnTo>
                  <a:pt x="7416" y="52823"/>
                </a:lnTo>
                <a:lnTo>
                  <a:pt x="6166" y="55862"/>
                </a:lnTo>
                <a:lnTo>
                  <a:pt x="4928" y="58900"/>
                </a:lnTo>
                <a:lnTo>
                  <a:pt x="3714" y="62101"/>
                </a:lnTo>
                <a:lnTo>
                  <a:pt x="3265" y="63329"/>
                </a:lnTo>
                <a:lnTo>
                  <a:pt x="2852" y="64655"/>
                </a:lnTo>
                <a:lnTo>
                  <a:pt x="2439" y="66012"/>
                </a:lnTo>
                <a:lnTo>
                  <a:pt x="2087" y="67403"/>
                </a:lnTo>
                <a:lnTo>
                  <a:pt x="1747" y="68825"/>
                </a:lnTo>
                <a:lnTo>
                  <a:pt x="1432" y="70312"/>
                </a:lnTo>
                <a:lnTo>
                  <a:pt x="1177" y="71799"/>
                </a:lnTo>
                <a:lnTo>
                  <a:pt x="922" y="73286"/>
                </a:lnTo>
                <a:lnTo>
                  <a:pt x="704" y="74838"/>
                </a:lnTo>
                <a:lnTo>
                  <a:pt x="509" y="76422"/>
                </a:lnTo>
                <a:lnTo>
                  <a:pt x="352" y="78006"/>
                </a:lnTo>
                <a:lnTo>
                  <a:pt x="230" y="79590"/>
                </a:lnTo>
                <a:lnTo>
                  <a:pt x="121" y="81206"/>
                </a:lnTo>
                <a:lnTo>
                  <a:pt x="48" y="82823"/>
                </a:lnTo>
                <a:lnTo>
                  <a:pt x="0" y="84439"/>
                </a:lnTo>
                <a:lnTo>
                  <a:pt x="0" y="86056"/>
                </a:lnTo>
                <a:lnTo>
                  <a:pt x="0" y="87704"/>
                </a:lnTo>
                <a:lnTo>
                  <a:pt x="48" y="89321"/>
                </a:lnTo>
                <a:lnTo>
                  <a:pt x="121" y="90905"/>
                </a:lnTo>
                <a:lnTo>
                  <a:pt x="230" y="92521"/>
                </a:lnTo>
                <a:lnTo>
                  <a:pt x="352" y="94137"/>
                </a:lnTo>
                <a:lnTo>
                  <a:pt x="509" y="95721"/>
                </a:lnTo>
                <a:lnTo>
                  <a:pt x="704" y="97273"/>
                </a:lnTo>
                <a:lnTo>
                  <a:pt x="922" y="98857"/>
                </a:lnTo>
                <a:lnTo>
                  <a:pt x="1177" y="100344"/>
                </a:lnTo>
                <a:lnTo>
                  <a:pt x="1432" y="101831"/>
                </a:lnTo>
                <a:lnTo>
                  <a:pt x="1747" y="103318"/>
                </a:lnTo>
                <a:lnTo>
                  <a:pt x="2087" y="104709"/>
                </a:lnTo>
                <a:lnTo>
                  <a:pt x="2439" y="106131"/>
                </a:lnTo>
                <a:lnTo>
                  <a:pt x="2852" y="107489"/>
                </a:lnTo>
                <a:lnTo>
                  <a:pt x="3265" y="108814"/>
                </a:lnTo>
                <a:lnTo>
                  <a:pt x="3714" y="110043"/>
                </a:lnTo>
                <a:lnTo>
                  <a:pt x="4199" y="111239"/>
                </a:lnTo>
                <a:lnTo>
                  <a:pt x="4673" y="112403"/>
                </a:lnTo>
                <a:lnTo>
                  <a:pt x="5183" y="113437"/>
                </a:lnTo>
                <a:lnTo>
                  <a:pt x="5717" y="114375"/>
                </a:lnTo>
                <a:lnTo>
                  <a:pt x="6239" y="115280"/>
                </a:lnTo>
                <a:lnTo>
                  <a:pt x="6797" y="116120"/>
                </a:lnTo>
                <a:lnTo>
                  <a:pt x="7355" y="116864"/>
                </a:lnTo>
                <a:lnTo>
                  <a:pt x="7926" y="117510"/>
                </a:lnTo>
                <a:lnTo>
                  <a:pt x="8496" y="118092"/>
                </a:lnTo>
                <a:lnTo>
                  <a:pt x="9091" y="118577"/>
                </a:lnTo>
                <a:lnTo>
                  <a:pt x="9674" y="118997"/>
                </a:lnTo>
                <a:lnTo>
                  <a:pt x="10281" y="119385"/>
                </a:lnTo>
                <a:lnTo>
                  <a:pt x="10888" y="119612"/>
                </a:lnTo>
                <a:lnTo>
                  <a:pt x="11495" y="119838"/>
                </a:lnTo>
                <a:lnTo>
                  <a:pt x="12089" y="119967"/>
                </a:lnTo>
                <a:lnTo>
                  <a:pt x="12708" y="120000"/>
                </a:lnTo>
                <a:lnTo>
                  <a:pt x="13315" y="119967"/>
                </a:lnTo>
                <a:lnTo>
                  <a:pt x="13922" y="119838"/>
                </a:lnTo>
                <a:lnTo>
                  <a:pt x="14541" y="119612"/>
                </a:lnTo>
                <a:lnTo>
                  <a:pt x="15148" y="119385"/>
                </a:lnTo>
                <a:lnTo>
                  <a:pt x="15731" y="118997"/>
                </a:lnTo>
                <a:lnTo>
                  <a:pt x="16338" y="118577"/>
                </a:lnTo>
                <a:lnTo>
                  <a:pt x="16908" y="118092"/>
                </a:lnTo>
                <a:lnTo>
                  <a:pt x="17503" y="117510"/>
                </a:lnTo>
                <a:lnTo>
                  <a:pt x="18061" y="116864"/>
                </a:lnTo>
                <a:lnTo>
                  <a:pt x="18632" y="116120"/>
                </a:lnTo>
                <a:lnTo>
                  <a:pt x="19166" y="115280"/>
                </a:lnTo>
                <a:lnTo>
                  <a:pt x="19712" y="114375"/>
                </a:lnTo>
                <a:lnTo>
                  <a:pt x="20222" y="113437"/>
                </a:lnTo>
                <a:lnTo>
                  <a:pt x="20732" y="112403"/>
                </a:lnTo>
                <a:lnTo>
                  <a:pt x="21230" y="111239"/>
                </a:lnTo>
                <a:lnTo>
                  <a:pt x="21691" y="110043"/>
                </a:lnTo>
                <a:lnTo>
                  <a:pt x="22249" y="108588"/>
                </a:lnTo>
                <a:lnTo>
                  <a:pt x="22808" y="107165"/>
                </a:lnTo>
                <a:lnTo>
                  <a:pt x="23390" y="105743"/>
                </a:lnTo>
                <a:lnTo>
                  <a:pt x="23961" y="104385"/>
                </a:lnTo>
                <a:lnTo>
                  <a:pt x="24531" y="103028"/>
                </a:lnTo>
                <a:lnTo>
                  <a:pt x="25114" y="101670"/>
                </a:lnTo>
                <a:lnTo>
                  <a:pt x="25709" y="100377"/>
                </a:lnTo>
                <a:lnTo>
                  <a:pt x="26316" y="99051"/>
                </a:lnTo>
                <a:lnTo>
                  <a:pt x="26910" y="97823"/>
                </a:lnTo>
                <a:lnTo>
                  <a:pt x="27517" y="96562"/>
                </a:lnTo>
                <a:lnTo>
                  <a:pt x="28136" y="95366"/>
                </a:lnTo>
                <a:lnTo>
                  <a:pt x="28755" y="94170"/>
                </a:lnTo>
                <a:lnTo>
                  <a:pt x="29399" y="93038"/>
                </a:lnTo>
                <a:lnTo>
                  <a:pt x="30018" y="91875"/>
                </a:lnTo>
                <a:lnTo>
                  <a:pt x="30661" y="90743"/>
                </a:lnTo>
                <a:lnTo>
                  <a:pt x="31304" y="89676"/>
                </a:lnTo>
                <a:lnTo>
                  <a:pt x="31948" y="88609"/>
                </a:lnTo>
                <a:lnTo>
                  <a:pt x="32603" y="87575"/>
                </a:lnTo>
                <a:lnTo>
                  <a:pt x="33271" y="86540"/>
                </a:lnTo>
                <a:lnTo>
                  <a:pt x="33914" y="85538"/>
                </a:lnTo>
                <a:lnTo>
                  <a:pt x="34582" y="84601"/>
                </a:lnTo>
                <a:lnTo>
                  <a:pt x="35261" y="83696"/>
                </a:lnTo>
                <a:lnTo>
                  <a:pt x="35941" y="82790"/>
                </a:lnTo>
                <a:lnTo>
                  <a:pt x="36633" y="81885"/>
                </a:lnTo>
                <a:lnTo>
                  <a:pt x="37313" y="81012"/>
                </a:lnTo>
                <a:lnTo>
                  <a:pt x="37993" y="80172"/>
                </a:lnTo>
                <a:lnTo>
                  <a:pt x="38685" y="79396"/>
                </a:lnTo>
                <a:lnTo>
                  <a:pt x="39389" y="78620"/>
                </a:lnTo>
                <a:lnTo>
                  <a:pt x="40093" y="77877"/>
                </a:lnTo>
                <a:lnTo>
                  <a:pt x="40797" y="77133"/>
                </a:lnTo>
                <a:lnTo>
                  <a:pt x="41501" y="76422"/>
                </a:lnTo>
                <a:lnTo>
                  <a:pt x="42217" y="75775"/>
                </a:lnTo>
                <a:lnTo>
                  <a:pt x="43285" y="74806"/>
                </a:lnTo>
                <a:lnTo>
                  <a:pt x="44353" y="73900"/>
                </a:lnTo>
                <a:lnTo>
                  <a:pt x="45421" y="73060"/>
                </a:lnTo>
                <a:lnTo>
                  <a:pt x="46514" y="72316"/>
                </a:lnTo>
                <a:lnTo>
                  <a:pt x="47606" y="71637"/>
                </a:lnTo>
                <a:lnTo>
                  <a:pt x="48711" y="70959"/>
                </a:lnTo>
                <a:lnTo>
                  <a:pt x="49803" y="70377"/>
                </a:lnTo>
                <a:lnTo>
                  <a:pt x="50920" y="69859"/>
                </a:lnTo>
                <a:lnTo>
                  <a:pt x="52037" y="69375"/>
                </a:lnTo>
                <a:lnTo>
                  <a:pt x="53153" y="68987"/>
                </a:lnTo>
                <a:lnTo>
                  <a:pt x="54282" y="68631"/>
                </a:lnTo>
                <a:lnTo>
                  <a:pt x="55411" y="68340"/>
                </a:lnTo>
                <a:lnTo>
                  <a:pt x="56564" y="68114"/>
                </a:lnTo>
                <a:lnTo>
                  <a:pt x="57705" y="67952"/>
                </a:lnTo>
                <a:lnTo>
                  <a:pt x="58858" y="67887"/>
                </a:lnTo>
                <a:lnTo>
                  <a:pt x="60000" y="67823"/>
                </a:lnTo>
                <a:lnTo>
                  <a:pt x="61359" y="67887"/>
                </a:lnTo>
                <a:lnTo>
                  <a:pt x="62706" y="67984"/>
                </a:lnTo>
                <a:lnTo>
                  <a:pt x="64042" y="68243"/>
                </a:lnTo>
                <a:lnTo>
                  <a:pt x="65389" y="68534"/>
                </a:lnTo>
                <a:lnTo>
                  <a:pt x="66724" y="68890"/>
                </a:lnTo>
                <a:lnTo>
                  <a:pt x="68035" y="69407"/>
                </a:lnTo>
                <a:lnTo>
                  <a:pt x="69358" y="69924"/>
                </a:lnTo>
                <a:lnTo>
                  <a:pt x="70657" y="70603"/>
                </a:lnTo>
                <a:lnTo>
                  <a:pt x="71956" y="71346"/>
                </a:lnTo>
                <a:lnTo>
                  <a:pt x="73242" y="72122"/>
                </a:lnTo>
                <a:lnTo>
                  <a:pt x="74529" y="73028"/>
                </a:lnTo>
                <a:lnTo>
                  <a:pt x="75779" y="74030"/>
                </a:lnTo>
                <a:lnTo>
                  <a:pt x="77054" y="75064"/>
                </a:lnTo>
                <a:lnTo>
                  <a:pt x="78292" y="76228"/>
                </a:lnTo>
                <a:lnTo>
                  <a:pt x="79530" y="77424"/>
                </a:lnTo>
                <a:lnTo>
                  <a:pt x="80756" y="78750"/>
                </a:lnTo>
                <a:lnTo>
                  <a:pt x="81958" y="80107"/>
                </a:lnTo>
                <a:lnTo>
                  <a:pt x="83160" y="81594"/>
                </a:lnTo>
                <a:lnTo>
                  <a:pt x="84349" y="83114"/>
                </a:lnTo>
                <a:lnTo>
                  <a:pt x="85514" y="84730"/>
                </a:lnTo>
                <a:lnTo>
                  <a:pt x="86668" y="86411"/>
                </a:lnTo>
                <a:lnTo>
                  <a:pt x="87796" y="88189"/>
                </a:lnTo>
                <a:lnTo>
                  <a:pt x="88937" y="90064"/>
                </a:lnTo>
                <a:lnTo>
                  <a:pt x="90042" y="91939"/>
                </a:lnTo>
                <a:lnTo>
                  <a:pt x="91134" y="93976"/>
                </a:lnTo>
                <a:lnTo>
                  <a:pt x="92215" y="96045"/>
                </a:lnTo>
                <a:lnTo>
                  <a:pt x="93271" y="98178"/>
                </a:lnTo>
                <a:lnTo>
                  <a:pt x="94303" y="100409"/>
                </a:lnTo>
                <a:lnTo>
                  <a:pt x="95334" y="102737"/>
                </a:lnTo>
                <a:lnTo>
                  <a:pt x="96330" y="105096"/>
                </a:lnTo>
                <a:lnTo>
                  <a:pt x="97325" y="107521"/>
                </a:lnTo>
                <a:lnTo>
                  <a:pt x="98284" y="110043"/>
                </a:lnTo>
                <a:lnTo>
                  <a:pt x="98539" y="110657"/>
                </a:lnTo>
                <a:lnTo>
                  <a:pt x="98769" y="111239"/>
                </a:lnTo>
                <a:lnTo>
                  <a:pt x="99012" y="111821"/>
                </a:lnTo>
                <a:lnTo>
                  <a:pt x="99267" y="112403"/>
                </a:lnTo>
                <a:lnTo>
                  <a:pt x="99510" y="112920"/>
                </a:lnTo>
                <a:lnTo>
                  <a:pt x="99777" y="113437"/>
                </a:lnTo>
                <a:lnTo>
                  <a:pt x="100020" y="113922"/>
                </a:lnTo>
                <a:lnTo>
                  <a:pt x="100287" y="114375"/>
                </a:lnTo>
                <a:lnTo>
                  <a:pt x="100554" y="114827"/>
                </a:lnTo>
                <a:lnTo>
                  <a:pt x="100833" y="115280"/>
                </a:lnTo>
                <a:lnTo>
                  <a:pt x="101088" y="115700"/>
                </a:lnTo>
                <a:lnTo>
                  <a:pt x="101367" y="116120"/>
                </a:lnTo>
                <a:lnTo>
                  <a:pt x="101646" y="116476"/>
                </a:lnTo>
                <a:lnTo>
                  <a:pt x="101925" y="116864"/>
                </a:lnTo>
                <a:lnTo>
                  <a:pt x="102217" y="117187"/>
                </a:lnTo>
                <a:lnTo>
                  <a:pt x="102496" y="117510"/>
                </a:lnTo>
                <a:lnTo>
                  <a:pt x="103079" y="118092"/>
                </a:lnTo>
                <a:lnTo>
                  <a:pt x="103661" y="118577"/>
                </a:lnTo>
                <a:lnTo>
                  <a:pt x="104268" y="118997"/>
                </a:lnTo>
                <a:lnTo>
                  <a:pt x="104851" y="119385"/>
                </a:lnTo>
                <a:lnTo>
                  <a:pt x="105458" y="119612"/>
                </a:lnTo>
                <a:lnTo>
                  <a:pt x="106065" y="119838"/>
                </a:lnTo>
                <a:lnTo>
                  <a:pt x="106684" y="119967"/>
                </a:lnTo>
                <a:lnTo>
                  <a:pt x="107291" y="120000"/>
                </a:lnTo>
                <a:lnTo>
                  <a:pt x="107910" y="119967"/>
                </a:lnTo>
                <a:lnTo>
                  <a:pt x="108504" y="119838"/>
                </a:lnTo>
                <a:lnTo>
                  <a:pt x="109111" y="119612"/>
                </a:lnTo>
                <a:lnTo>
                  <a:pt x="109718" y="119385"/>
                </a:lnTo>
                <a:lnTo>
                  <a:pt x="110325" y="118997"/>
                </a:lnTo>
                <a:lnTo>
                  <a:pt x="110908" y="118577"/>
                </a:lnTo>
                <a:lnTo>
                  <a:pt x="111503" y="118092"/>
                </a:lnTo>
                <a:lnTo>
                  <a:pt x="112073" y="117478"/>
                </a:lnTo>
                <a:lnTo>
                  <a:pt x="112644" y="116864"/>
                </a:lnTo>
                <a:lnTo>
                  <a:pt x="113202" y="116120"/>
                </a:lnTo>
                <a:lnTo>
                  <a:pt x="113481" y="115700"/>
                </a:lnTo>
                <a:lnTo>
                  <a:pt x="113748" y="115280"/>
                </a:lnTo>
                <a:lnTo>
                  <a:pt x="114027" y="114827"/>
                </a:lnTo>
                <a:lnTo>
                  <a:pt x="114282" y="114375"/>
                </a:lnTo>
                <a:lnTo>
                  <a:pt x="114549" y="113922"/>
                </a:lnTo>
                <a:lnTo>
                  <a:pt x="114816" y="113437"/>
                </a:lnTo>
                <a:lnTo>
                  <a:pt x="115059" y="112920"/>
                </a:lnTo>
                <a:lnTo>
                  <a:pt x="115314" y="112403"/>
                </a:lnTo>
                <a:lnTo>
                  <a:pt x="115557" y="111821"/>
                </a:lnTo>
                <a:lnTo>
                  <a:pt x="115800" y="111239"/>
                </a:lnTo>
                <a:lnTo>
                  <a:pt x="116055" y="110657"/>
                </a:lnTo>
                <a:lnTo>
                  <a:pt x="116285" y="110043"/>
                </a:lnTo>
                <a:lnTo>
                  <a:pt x="116734" y="108814"/>
                </a:lnTo>
                <a:lnTo>
                  <a:pt x="117147" y="107489"/>
                </a:lnTo>
                <a:lnTo>
                  <a:pt x="117560" y="106131"/>
                </a:lnTo>
                <a:lnTo>
                  <a:pt x="117912" y="104709"/>
                </a:lnTo>
                <a:lnTo>
                  <a:pt x="118252" y="103318"/>
                </a:lnTo>
                <a:lnTo>
                  <a:pt x="118543" y="101831"/>
                </a:lnTo>
                <a:lnTo>
                  <a:pt x="118822" y="100344"/>
                </a:lnTo>
                <a:lnTo>
                  <a:pt x="119077" y="98857"/>
                </a:lnTo>
                <a:lnTo>
                  <a:pt x="119295" y="97273"/>
                </a:lnTo>
                <a:lnTo>
                  <a:pt x="119490" y="95721"/>
                </a:lnTo>
                <a:lnTo>
                  <a:pt x="119647" y="94137"/>
                </a:lnTo>
                <a:lnTo>
                  <a:pt x="119769" y="92521"/>
                </a:lnTo>
                <a:lnTo>
                  <a:pt x="119878" y="90905"/>
                </a:lnTo>
                <a:lnTo>
                  <a:pt x="119951" y="89321"/>
                </a:lnTo>
                <a:lnTo>
                  <a:pt x="119987" y="87704"/>
                </a:lnTo>
                <a:lnTo>
                  <a:pt x="120000" y="86088"/>
                </a:lnTo>
                <a:lnTo>
                  <a:pt x="119987" y="84439"/>
                </a:lnTo>
                <a:lnTo>
                  <a:pt x="119951" y="82823"/>
                </a:lnTo>
                <a:lnTo>
                  <a:pt x="119878" y="81206"/>
                </a:lnTo>
                <a:lnTo>
                  <a:pt x="119769" y="79590"/>
                </a:lnTo>
                <a:lnTo>
                  <a:pt x="119647" y="78006"/>
                </a:lnTo>
                <a:lnTo>
                  <a:pt x="119490" y="76422"/>
                </a:lnTo>
                <a:lnTo>
                  <a:pt x="119295" y="74838"/>
                </a:lnTo>
                <a:lnTo>
                  <a:pt x="119077" y="73318"/>
                </a:lnTo>
                <a:lnTo>
                  <a:pt x="118822" y="71799"/>
                </a:lnTo>
                <a:lnTo>
                  <a:pt x="118543" y="70312"/>
                </a:lnTo>
                <a:lnTo>
                  <a:pt x="118252" y="68825"/>
                </a:lnTo>
                <a:lnTo>
                  <a:pt x="117912" y="67403"/>
                </a:lnTo>
                <a:lnTo>
                  <a:pt x="117560" y="66012"/>
                </a:lnTo>
                <a:lnTo>
                  <a:pt x="117147" y="64655"/>
                </a:lnTo>
                <a:lnTo>
                  <a:pt x="116734" y="63362"/>
                </a:lnTo>
                <a:lnTo>
                  <a:pt x="116285" y="62101"/>
                </a:lnTo>
                <a:lnTo>
                  <a:pt x="114865" y="58383"/>
                </a:lnTo>
                <a:lnTo>
                  <a:pt x="113408" y="54795"/>
                </a:lnTo>
                <a:lnTo>
                  <a:pt x="111927" y="51303"/>
                </a:lnTo>
                <a:lnTo>
                  <a:pt x="110434" y="47909"/>
                </a:lnTo>
                <a:lnTo>
                  <a:pt x="108893" y="44676"/>
                </a:lnTo>
                <a:lnTo>
                  <a:pt x="107327" y="41476"/>
                </a:lnTo>
                <a:lnTo>
                  <a:pt x="105749" y="38437"/>
                </a:lnTo>
                <a:lnTo>
                  <a:pt x="104147" y="35495"/>
                </a:lnTo>
                <a:lnTo>
                  <a:pt x="102520" y="32683"/>
                </a:lnTo>
                <a:lnTo>
                  <a:pt x="100857" y="29967"/>
                </a:lnTo>
                <a:lnTo>
                  <a:pt x="99182" y="27349"/>
                </a:lnTo>
                <a:lnTo>
                  <a:pt x="97483" y="24827"/>
                </a:lnTo>
                <a:lnTo>
                  <a:pt x="95759" y="22467"/>
                </a:lnTo>
                <a:lnTo>
                  <a:pt x="94023" y="20204"/>
                </a:lnTo>
                <a:lnTo>
                  <a:pt x="92263" y="18071"/>
                </a:lnTo>
                <a:lnTo>
                  <a:pt x="90491" y="16034"/>
                </a:lnTo>
                <a:lnTo>
                  <a:pt x="88695" y="14094"/>
                </a:lnTo>
                <a:lnTo>
                  <a:pt x="86886" y="12316"/>
                </a:lnTo>
                <a:lnTo>
                  <a:pt x="85041" y="10635"/>
                </a:lnTo>
                <a:lnTo>
                  <a:pt x="83196" y="9084"/>
                </a:lnTo>
                <a:lnTo>
                  <a:pt x="81339" y="7661"/>
                </a:lnTo>
                <a:lnTo>
                  <a:pt x="79457" y="6336"/>
                </a:lnTo>
                <a:lnTo>
                  <a:pt x="77564" y="5140"/>
                </a:lnTo>
                <a:lnTo>
                  <a:pt x="75658" y="4073"/>
                </a:lnTo>
                <a:lnTo>
                  <a:pt x="73740" y="3103"/>
                </a:lnTo>
                <a:lnTo>
                  <a:pt x="71822" y="2295"/>
                </a:lnTo>
                <a:lnTo>
                  <a:pt x="69868" y="1584"/>
                </a:lnTo>
                <a:lnTo>
                  <a:pt x="67914" y="1002"/>
                </a:lnTo>
                <a:lnTo>
                  <a:pt x="65947" y="581"/>
                </a:lnTo>
                <a:lnTo>
                  <a:pt x="63981" y="258"/>
                </a:lnTo>
                <a:lnTo>
                  <a:pt x="62002" y="64"/>
                </a:lnTo>
                <a:lnTo>
                  <a:pt x="60000" y="0"/>
                </a:lnTo>
                <a:close/>
              </a:path>
            </a:pathLst>
          </a:custGeom>
          <a:noFill/>
          <a:ln w="38100">
            <a:solidFill>
              <a:srgbClr val="6DEEBA"/>
            </a:solidFill>
          </a:ln>
        </p:spPr>
        <p:txBody>
          <a:bodyPr lIns="60941" tIns="30462" rIns="60941" bIns="30462" anchor="t" anchorCtr="0">
            <a:noAutofit/>
          </a:bodyPr>
          <a:lstStyle/>
          <a:p>
            <a:endParaRPr sz="1200">
              <a:solidFill>
                <a:srgbClr val="3F3F3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" name="Shape 3028"/>
          <p:cNvSpPr/>
          <p:nvPr/>
        </p:nvSpPr>
        <p:spPr>
          <a:xfrm>
            <a:off x="5716010" y="5053658"/>
            <a:ext cx="770576" cy="77237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7558" y="17562"/>
                </a:moveTo>
                <a:lnTo>
                  <a:pt x="15420" y="19801"/>
                </a:lnTo>
                <a:lnTo>
                  <a:pt x="13457" y="22110"/>
                </a:lnTo>
                <a:lnTo>
                  <a:pt x="11565" y="24524"/>
                </a:lnTo>
                <a:lnTo>
                  <a:pt x="9883" y="26973"/>
                </a:lnTo>
                <a:lnTo>
                  <a:pt x="8271" y="29527"/>
                </a:lnTo>
                <a:lnTo>
                  <a:pt x="6834" y="32081"/>
                </a:lnTo>
                <a:lnTo>
                  <a:pt x="5537" y="34705"/>
                </a:lnTo>
                <a:lnTo>
                  <a:pt x="4380" y="37399"/>
                </a:lnTo>
                <a:lnTo>
                  <a:pt x="3329" y="40163"/>
                </a:lnTo>
                <a:lnTo>
                  <a:pt x="2453" y="42892"/>
                </a:lnTo>
                <a:lnTo>
                  <a:pt x="1682" y="45725"/>
                </a:lnTo>
                <a:lnTo>
                  <a:pt x="1051" y="48524"/>
                </a:lnTo>
                <a:lnTo>
                  <a:pt x="560" y="51393"/>
                </a:lnTo>
                <a:lnTo>
                  <a:pt x="245" y="54262"/>
                </a:lnTo>
                <a:lnTo>
                  <a:pt x="35" y="57096"/>
                </a:lnTo>
                <a:lnTo>
                  <a:pt x="0" y="60000"/>
                </a:lnTo>
                <a:lnTo>
                  <a:pt x="35" y="62868"/>
                </a:lnTo>
                <a:lnTo>
                  <a:pt x="245" y="65737"/>
                </a:lnTo>
                <a:lnTo>
                  <a:pt x="560" y="68606"/>
                </a:lnTo>
                <a:lnTo>
                  <a:pt x="1051" y="71475"/>
                </a:lnTo>
                <a:lnTo>
                  <a:pt x="1682" y="74274"/>
                </a:lnTo>
                <a:lnTo>
                  <a:pt x="2453" y="77107"/>
                </a:lnTo>
                <a:lnTo>
                  <a:pt x="3329" y="79871"/>
                </a:lnTo>
                <a:lnTo>
                  <a:pt x="4380" y="82600"/>
                </a:lnTo>
                <a:lnTo>
                  <a:pt x="5537" y="85259"/>
                </a:lnTo>
                <a:lnTo>
                  <a:pt x="6834" y="87918"/>
                </a:lnTo>
                <a:lnTo>
                  <a:pt x="8271" y="90507"/>
                </a:lnTo>
                <a:lnTo>
                  <a:pt x="9883" y="92991"/>
                </a:lnTo>
                <a:lnTo>
                  <a:pt x="11565" y="95475"/>
                </a:lnTo>
                <a:lnTo>
                  <a:pt x="13457" y="97889"/>
                </a:lnTo>
                <a:lnTo>
                  <a:pt x="15420" y="100198"/>
                </a:lnTo>
                <a:lnTo>
                  <a:pt x="17558" y="102437"/>
                </a:lnTo>
                <a:lnTo>
                  <a:pt x="19801" y="104536"/>
                </a:lnTo>
                <a:lnTo>
                  <a:pt x="22114" y="106530"/>
                </a:lnTo>
                <a:lnTo>
                  <a:pt x="24497" y="108419"/>
                </a:lnTo>
                <a:lnTo>
                  <a:pt x="26950" y="110134"/>
                </a:lnTo>
                <a:lnTo>
                  <a:pt x="29509" y="111673"/>
                </a:lnTo>
                <a:lnTo>
                  <a:pt x="32102" y="113107"/>
                </a:lnTo>
                <a:lnTo>
                  <a:pt x="34731" y="114472"/>
                </a:lnTo>
                <a:lnTo>
                  <a:pt x="37429" y="115626"/>
                </a:lnTo>
                <a:lnTo>
                  <a:pt x="40128" y="116641"/>
                </a:lnTo>
                <a:lnTo>
                  <a:pt x="42932" y="117551"/>
                </a:lnTo>
                <a:lnTo>
                  <a:pt x="45700" y="118285"/>
                </a:lnTo>
                <a:lnTo>
                  <a:pt x="48539" y="118880"/>
                </a:lnTo>
                <a:lnTo>
                  <a:pt x="51378" y="119370"/>
                </a:lnTo>
                <a:lnTo>
                  <a:pt x="54217" y="119720"/>
                </a:lnTo>
                <a:lnTo>
                  <a:pt x="57126" y="119965"/>
                </a:lnTo>
                <a:lnTo>
                  <a:pt x="60000" y="120000"/>
                </a:lnTo>
                <a:lnTo>
                  <a:pt x="62873" y="119965"/>
                </a:lnTo>
                <a:lnTo>
                  <a:pt x="65782" y="119720"/>
                </a:lnTo>
                <a:lnTo>
                  <a:pt x="68621" y="119370"/>
                </a:lnTo>
                <a:lnTo>
                  <a:pt x="71460" y="118880"/>
                </a:lnTo>
                <a:lnTo>
                  <a:pt x="74299" y="118285"/>
                </a:lnTo>
                <a:lnTo>
                  <a:pt x="77067" y="117551"/>
                </a:lnTo>
                <a:lnTo>
                  <a:pt x="79871" y="116641"/>
                </a:lnTo>
                <a:lnTo>
                  <a:pt x="82570" y="115626"/>
                </a:lnTo>
                <a:lnTo>
                  <a:pt x="85268" y="114472"/>
                </a:lnTo>
                <a:lnTo>
                  <a:pt x="87897" y="113107"/>
                </a:lnTo>
                <a:lnTo>
                  <a:pt x="90490" y="111673"/>
                </a:lnTo>
                <a:lnTo>
                  <a:pt x="93049" y="110134"/>
                </a:lnTo>
                <a:lnTo>
                  <a:pt x="95502" y="108419"/>
                </a:lnTo>
                <a:lnTo>
                  <a:pt x="97885" y="106530"/>
                </a:lnTo>
                <a:lnTo>
                  <a:pt x="100198" y="104536"/>
                </a:lnTo>
                <a:lnTo>
                  <a:pt x="102441" y="102437"/>
                </a:lnTo>
                <a:lnTo>
                  <a:pt x="104579" y="100198"/>
                </a:lnTo>
                <a:lnTo>
                  <a:pt x="106542" y="97889"/>
                </a:lnTo>
                <a:lnTo>
                  <a:pt x="108434" y="95475"/>
                </a:lnTo>
                <a:lnTo>
                  <a:pt x="110116" y="92991"/>
                </a:lnTo>
                <a:lnTo>
                  <a:pt x="111728" y="90507"/>
                </a:lnTo>
                <a:lnTo>
                  <a:pt x="113165" y="87918"/>
                </a:lnTo>
                <a:lnTo>
                  <a:pt x="114462" y="85259"/>
                </a:lnTo>
                <a:lnTo>
                  <a:pt x="115619" y="82600"/>
                </a:lnTo>
                <a:lnTo>
                  <a:pt x="116670" y="79871"/>
                </a:lnTo>
                <a:lnTo>
                  <a:pt x="117546" y="77107"/>
                </a:lnTo>
                <a:lnTo>
                  <a:pt x="118317" y="74274"/>
                </a:lnTo>
                <a:lnTo>
                  <a:pt x="118948" y="71475"/>
                </a:lnTo>
                <a:lnTo>
                  <a:pt x="119439" y="68606"/>
                </a:lnTo>
                <a:lnTo>
                  <a:pt x="119754" y="65737"/>
                </a:lnTo>
                <a:lnTo>
                  <a:pt x="119964" y="62868"/>
                </a:lnTo>
                <a:lnTo>
                  <a:pt x="120000" y="60000"/>
                </a:lnTo>
                <a:lnTo>
                  <a:pt x="119964" y="57096"/>
                </a:lnTo>
                <a:lnTo>
                  <a:pt x="119754" y="54262"/>
                </a:lnTo>
                <a:lnTo>
                  <a:pt x="119439" y="51393"/>
                </a:lnTo>
                <a:lnTo>
                  <a:pt x="118948" y="48524"/>
                </a:lnTo>
                <a:lnTo>
                  <a:pt x="118317" y="45725"/>
                </a:lnTo>
                <a:lnTo>
                  <a:pt x="117546" y="42892"/>
                </a:lnTo>
                <a:lnTo>
                  <a:pt x="116670" y="40163"/>
                </a:lnTo>
                <a:lnTo>
                  <a:pt x="115619" y="37399"/>
                </a:lnTo>
                <a:lnTo>
                  <a:pt x="114462" y="34705"/>
                </a:lnTo>
                <a:lnTo>
                  <a:pt x="113165" y="32081"/>
                </a:lnTo>
                <a:lnTo>
                  <a:pt x="111728" y="29527"/>
                </a:lnTo>
                <a:lnTo>
                  <a:pt x="110116" y="26973"/>
                </a:lnTo>
                <a:lnTo>
                  <a:pt x="108434" y="24524"/>
                </a:lnTo>
                <a:lnTo>
                  <a:pt x="106542" y="22110"/>
                </a:lnTo>
                <a:lnTo>
                  <a:pt x="104579" y="19801"/>
                </a:lnTo>
                <a:lnTo>
                  <a:pt x="102441" y="17562"/>
                </a:lnTo>
                <a:lnTo>
                  <a:pt x="100198" y="15463"/>
                </a:lnTo>
                <a:lnTo>
                  <a:pt x="97885" y="13434"/>
                </a:lnTo>
                <a:lnTo>
                  <a:pt x="95502" y="11615"/>
                </a:lnTo>
                <a:lnTo>
                  <a:pt x="93049" y="9865"/>
                </a:lnTo>
                <a:lnTo>
                  <a:pt x="90490" y="8291"/>
                </a:lnTo>
                <a:lnTo>
                  <a:pt x="87897" y="6857"/>
                </a:lnTo>
                <a:lnTo>
                  <a:pt x="85268" y="5562"/>
                </a:lnTo>
                <a:lnTo>
                  <a:pt x="82570" y="4408"/>
                </a:lnTo>
                <a:lnTo>
                  <a:pt x="79871" y="3323"/>
                </a:lnTo>
                <a:lnTo>
                  <a:pt x="77067" y="2483"/>
                </a:lnTo>
                <a:lnTo>
                  <a:pt x="74299" y="1714"/>
                </a:lnTo>
                <a:lnTo>
                  <a:pt x="71460" y="1119"/>
                </a:lnTo>
                <a:lnTo>
                  <a:pt x="68621" y="629"/>
                </a:lnTo>
                <a:lnTo>
                  <a:pt x="65782" y="244"/>
                </a:lnTo>
                <a:lnTo>
                  <a:pt x="62873" y="69"/>
                </a:lnTo>
                <a:lnTo>
                  <a:pt x="60000" y="0"/>
                </a:lnTo>
                <a:lnTo>
                  <a:pt x="57126" y="69"/>
                </a:lnTo>
                <a:lnTo>
                  <a:pt x="54217" y="244"/>
                </a:lnTo>
                <a:lnTo>
                  <a:pt x="51378" y="629"/>
                </a:lnTo>
                <a:lnTo>
                  <a:pt x="48539" y="1119"/>
                </a:lnTo>
                <a:lnTo>
                  <a:pt x="45700" y="1714"/>
                </a:lnTo>
                <a:lnTo>
                  <a:pt x="42932" y="2483"/>
                </a:lnTo>
                <a:lnTo>
                  <a:pt x="40128" y="3323"/>
                </a:lnTo>
                <a:lnTo>
                  <a:pt x="37429" y="4408"/>
                </a:lnTo>
                <a:lnTo>
                  <a:pt x="34731" y="5562"/>
                </a:lnTo>
                <a:lnTo>
                  <a:pt x="32102" y="6857"/>
                </a:lnTo>
                <a:lnTo>
                  <a:pt x="29509" y="8291"/>
                </a:lnTo>
                <a:lnTo>
                  <a:pt x="26950" y="9865"/>
                </a:lnTo>
                <a:lnTo>
                  <a:pt x="24497" y="11615"/>
                </a:lnTo>
                <a:lnTo>
                  <a:pt x="22114" y="13434"/>
                </a:lnTo>
                <a:lnTo>
                  <a:pt x="19801" y="15463"/>
                </a:lnTo>
                <a:lnTo>
                  <a:pt x="17558" y="17562"/>
                </a:lnTo>
                <a:close/>
              </a:path>
            </a:pathLst>
          </a:custGeom>
          <a:noFill/>
          <a:ln w="38100">
            <a:solidFill>
              <a:srgbClr val="6DEEBA"/>
            </a:solidFill>
          </a:ln>
        </p:spPr>
        <p:txBody>
          <a:bodyPr lIns="60941" tIns="30462" rIns="60941" bIns="30462" anchor="t" anchorCtr="0">
            <a:noAutofit/>
          </a:bodyPr>
          <a:lstStyle/>
          <a:p>
            <a:endParaRPr sz="1200">
              <a:solidFill>
                <a:srgbClr val="3F3F3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45179" y="660433"/>
            <a:ext cx="478409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en-US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Единицы измерения</a:t>
            </a:r>
            <a:br>
              <a:rPr lang="ru-RU" altLang="en-US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en-US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скорости передачи </a:t>
            </a:r>
            <a:endParaRPr lang="ru-RU" altLang="en-US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823460" y="4373245"/>
            <a:ext cx="2589530" cy="194373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782591"/>
              </a:avLst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zh-CN" sz="2000" b="1" dirty="0">
                <a:solidFill>
                  <a:srgbClr val="6DEEBA"/>
                </a:solidFill>
                <a:latin typeface="Calibri" panose="020F0502020204030204" pitchFamily="34" charset="0"/>
              </a:rPr>
              <a:t>1 Кбит/с = 1000 бит/с</a:t>
            </a:r>
            <a:endParaRPr lang="ru-RU" altLang="zh-CN" sz="2000" b="1" dirty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15635" y="5051425"/>
            <a:ext cx="770255" cy="69850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ru-RU" altLang="en-US" sz="2400" b="1" dirty="0">
                <a:solidFill>
                  <a:srgbClr val="6DEEBA"/>
                </a:solidFill>
                <a:latin typeface="Calibri" panose="020F0502020204030204" pitchFamily="34" charset="0"/>
              </a:rPr>
              <a:t>бит/с</a:t>
            </a:r>
            <a:endParaRPr lang="ru-RU" altLang="en-US" sz="2400" b="1" dirty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  <p:sp>
        <p:nvSpPr>
          <p:cNvPr id="2" name="文本框 25"/>
          <p:cNvSpPr txBox="1"/>
          <p:nvPr/>
        </p:nvSpPr>
        <p:spPr>
          <a:xfrm>
            <a:off x="4683760" y="3517265"/>
            <a:ext cx="2830830" cy="194373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782591"/>
              </a:avLst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ru-RU" altLang="zh-CN" sz="2000" b="1" dirty="0">
                <a:solidFill>
                  <a:srgbClr val="6DEEBA"/>
                </a:solidFill>
                <a:latin typeface="Calibri" panose="020F0502020204030204" pitchFamily="34" charset="0"/>
              </a:rPr>
              <a:t>1 Мбит/с = 1000 000 бит/с</a:t>
            </a:r>
            <a:endParaRPr lang="ru-RU" altLang="zh-CN" sz="2000" b="1" dirty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  <p:sp>
        <p:nvSpPr>
          <p:cNvPr id="3" name="文本框 25"/>
          <p:cNvSpPr txBox="1"/>
          <p:nvPr/>
        </p:nvSpPr>
        <p:spPr>
          <a:xfrm>
            <a:off x="4550410" y="2634615"/>
            <a:ext cx="3129280" cy="1510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947574"/>
              </a:avLst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ru-RU" altLang="zh-CN" sz="2000" b="1" dirty="0">
                <a:solidFill>
                  <a:srgbClr val="6DEEBA"/>
                </a:solidFill>
                <a:latin typeface="Calibri" panose="020F0502020204030204" pitchFamily="34" charset="0"/>
              </a:rPr>
              <a:t>1 Гбит/с = 1000 000 000 бит/с</a:t>
            </a:r>
            <a:endParaRPr lang="ru-RU" altLang="zh-CN" sz="2000" b="1" dirty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9328" y="5426108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5" t="41503" r="52745" b="41221"/>
          <a:stretch>
            <a:fillRect/>
          </a:stretch>
        </p:blipFill>
        <p:spPr>
          <a:xfrm>
            <a:off x="623611" y="387925"/>
            <a:ext cx="1223478" cy="1184843"/>
          </a:xfrm>
          <a:prstGeom prst="rect">
            <a:avLst/>
          </a:prstGeom>
        </p:spPr>
      </p:pic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197768" y="1426464"/>
            <a:ext cx="432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8" t="8638" r="71172" b="72019"/>
          <a:stretch>
            <a:fillRect/>
          </a:stretch>
        </p:blipFill>
        <p:spPr>
          <a:xfrm>
            <a:off x="1318259" y="2367696"/>
            <a:ext cx="3857245" cy="3783773"/>
          </a:xfrm>
          <a:prstGeom prst="rect">
            <a:avLst/>
          </a:prstGeom>
        </p:spPr>
      </p:pic>
      <p:sp>
        <p:nvSpPr>
          <p:cNvPr id="7" name="矩形: 圆角 2"/>
          <p:cNvSpPr/>
          <p:nvPr/>
        </p:nvSpPr>
        <p:spPr>
          <a:xfrm>
            <a:off x="5976906" y="2724911"/>
            <a:ext cx="4502118" cy="3200401"/>
          </a:xfrm>
          <a:prstGeom prst="roundRect">
            <a:avLst>
              <a:gd name="adj" fmla="val 5151"/>
            </a:avLst>
          </a:prstGeom>
          <a:noFill/>
          <a:ln w="25400">
            <a:solidFill>
              <a:srgbClr val="6DEE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045179" y="558833"/>
            <a:ext cx="913892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  <a:t>Информационный объём  данных</a:t>
            </a:r>
            <a:r>
              <a:rPr lang="ru-RU" altLang="en-US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  <a:t> (</a:t>
            </a:r>
            <a:r>
              <a:rPr lang="en-US" altLang="en-US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  <a:t>I</a:t>
            </a:r>
            <a:r>
              <a:rPr lang="ru-RU" altLang="en-US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  <a:t>), </a:t>
            </a:r>
            <a:br>
              <a:rPr lang="ru-RU" altLang="en-US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</a:br>
            <a:r>
              <a:rPr lang="en-US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  <a:t>переданных по каналу за </a:t>
            </a:r>
            <a:r>
              <a:rPr lang="ru-RU" altLang="en-US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  <a:t>определённое</a:t>
            </a:r>
            <a:endParaRPr lang="ru-RU" altLang="en-US" sz="4000" b="1" dirty="0" smtClean="0">
              <a:solidFill>
                <a:srgbClr val="6DEEBA"/>
              </a:solidFill>
              <a:latin typeface="Calibri" panose="020F0502020204030204" pitchFamily="34" charset="0"/>
              <a:sym typeface="+mn-ea"/>
            </a:endParaRPr>
          </a:p>
          <a:p>
            <a:pPr algn="l"/>
            <a:r>
              <a:rPr lang="en-US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  <a:sym typeface="+mn-ea"/>
              </a:rPr>
              <a:t>время </a:t>
            </a:r>
            <a:endParaRPr lang="ru-RU" altLang="en-US" sz="4000" b="1" dirty="0" smtClean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96000" y="2832735"/>
            <a:ext cx="4300220" cy="285369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</a:rPr>
              <a:t>I = v • t, </a:t>
            </a:r>
            <a:endParaRPr lang="en-US" altLang="zh-CN" sz="4000" b="1" dirty="0" smtClean="0">
              <a:solidFill>
                <a:srgbClr val="6DEEBA"/>
              </a:solidFill>
              <a:latin typeface="Calibri" panose="020F0502020204030204" pitchFamily="34" charset="0"/>
            </a:endParaRPr>
          </a:p>
          <a:p>
            <a:pPr algn="l"/>
            <a:r>
              <a:rPr lang="en-US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</a:rPr>
              <a:t>где v — скорость передачи данных</a:t>
            </a:r>
            <a:endParaRPr lang="en-US" altLang="zh-CN" sz="4000" b="1" dirty="0" smtClean="0">
              <a:solidFill>
                <a:srgbClr val="6DEEBA"/>
              </a:solidFill>
              <a:latin typeface="Calibri" panose="020F0502020204030204" pitchFamily="34" charset="0"/>
            </a:endParaRPr>
          </a:p>
          <a:p>
            <a:pPr algn="l"/>
            <a:r>
              <a:rPr lang="en-US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</a:rPr>
              <a:t>t - </a:t>
            </a:r>
            <a:r>
              <a:rPr lang="ru-RU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</a:rPr>
              <a:t>время в секундах</a:t>
            </a:r>
            <a:r>
              <a:rPr lang="en-US" altLang="zh-CN" sz="4000" b="1" dirty="0" smtClean="0">
                <a:solidFill>
                  <a:srgbClr val="6DEEBA"/>
                </a:solidFill>
                <a:latin typeface="Calibri" panose="020F0502020204030204" pitchFamily="34" charset="0"/>
              </a:rPr>
              <a:t>. </a:t>
            </a:r>
            <a:endParaRPr lang="en-US" altLang="zh-CN" sz="4000" b="1" dirty="0" smtClean="0">
              <a:solidFill>
                <a:srgbClr val="6DEEBA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700003" y="530258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284941" y="1362583"/>
            <a:ext cx="720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73515" y="656049"/>
            <a:ext cx="360553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Решаем вместе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3" t="70798" r="18038" b="6291"/>
          <a:stretch>
            <a:fillRect/>
          </a:stretch>
        </p:blipFill>
        <p:spPr>
          <a:xfrm>
            <a:off x="1772920" y="530225"/>
            <a:ext cx="511810" cy="832485"/>
          </a:xfrm>
          <a:prstGeom prst="rect">
            <a:avLst/>
          </a:prstGeom>
        </p:spPr>
      </p:pic>
      <p:sp>
        <p:nvSpPr>
          <p:cNvPr id="2" name="文本框 4"/>
          <p:cNvSpPr txBox="1"/>
          <p:nvPr/>
        </p:nvSpPr>
        <p:spPr>
          <a:xfrm>
            <a:off x="1010170" y="2249899"/>
            <a:ext cx="10788650" cy="37846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скорость передачи данных равна 512 000 бит/с,</a:t>
            </a:r>
            <a:b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файл какоего объёмома </a:t>
            </a:r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  <a:sym typeface="+mn-ea"/>
              </a:rPr>
              <a:t>можно передать </a:t>
            </a:r>
            <a:b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  <a:sym typeface="+mn-ea"/>
              </a:rPr>
            </a:br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  <a:sym typeface="+mn-ea"/>
              </a:rPr>
              <a:t>за 1 минуту  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  <a:sym typeface="+mn-ea"/>
            </a:endParaRPr>
          </a:p>
          <a:p>
            <a:pPr algn="l"/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  <a:p>
            <a:pPr algn="l"/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512 000 бит/с • 60 с = 30 720 000 битов = </a:t>
            </a:r>
            <a:b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=3 840 000 байтов = 3750 Кбайт.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" grpId="0" build="p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391393" y="316263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284941" y="1362583"/>
            <a:ext cx="720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73515" y="656049"/>
            <a:ext cx="360553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Решаем вместе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3" t="70798" r="18038" b="6291"/>
          <a:stretch>
            <a:fillRect/>
          </a:stretch>
        </p:blipFill>
        <p:spPr>
          <a:xfrm>
            <a:off x="1772920" y="530225"/>
            <a:ext cx="511810" cy="832485"/>
          </a:xfrm>
          <a:prstGeom prst="rect">
            <a:avLst/>
          </a:prstGeom>
        </p:spPr>
      </p:pic>
      <p:sp>
        <p:nvSpPr>
          <p:cNvPr id="2" name="文本框 4"/>
          <p:cNvSpPr txBox="1"/>
          <p:nvPr/>
        </p:nvSpPr>
        <p:spPr>
          <a:xfrm>
            <a:off x="701040" y="1576705"/>
            <a:ext cx="10789285" cy="213550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Сообщения передаются от компьютера к компьютеру последовательно: </a:t>
            </a:r>
            <a:b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по локальной сети через оптоволоконное соединение с пропускной </a:t>
            </a:r>
            <a:b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способностью 10 Мбит/с и по беспроводному радиосоединению </a:t>
            </a:r>
            <a:b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 пропускной способностью 512 кбит/с. Сообщение какого объёма </a:t>
            </a:r>
            <a:b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можно передать таким способом за 5 мин?</a:t>
            </a:r>
            <a:endParaRPr lang="ru-RU" altLang="zh-CN" sz="24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" grpId="0" build="p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391393" y="316263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284941" y="1362583"/>
            <a:ext cx="720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73515" y="656049"/>
            <a:ext cx="360553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Решаем вместе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3" t="70798" r="18038" b="6291"/>
          <a:stretch>
            <a:fillRect/>
          </a:stretch>
        </p:blipFill>
        <p:spPr>
          <a:xfrm>
            <a:off x="1772920" y="530225"/>
            <a:ext cx="511810" cy="832485"/>
          </a:xfrm>
          <a:prstGeom prst="rect">
            <a:avLst/>
          </a:prstGeom>
        </p:spPr>
      </p:pic>
      <p:sp>
        <p:nvSpPr>
          <p:cNvPr id="2" name="文本框 4"/>
          <p:cNvSpPr txBox="1"/>
          <p:nvPr/>
        </p:nvSpPr>
        <p:spPr>
          <a:xfrm>
            <a:off x="701040" y="1576705"/>
            <a:ext cx="10789285" cy="213550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Скорость передачи данных по USB может достигать 400 Мбит/с. </a:t>
            </a:r>
            <a:b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Оцените время, за которое по интерфейсу USB можно переписать </a:t>
            </a:r>
            <a:b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</a:br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содержимое компакт-диска ёмкостью 700 Мб.</a:t>
            </a:r>
            <a:endParaRPr lang="ru-RU" altLang="zh-CN" sz="24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" grpId="0" build="p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391393" y="316263"/>
            <a:ext cx="1098965" cy="1260529"/>
          </a:xfrm>
          <a:prstGeom prst="rect">
            <a:avLst/>
          </a:prstGeom>
          <a:solidFill>
            <a:srgbClr val="6DEE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2284941" y="1362583"/>
            <a:ext cx="720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73515" y="656049"/>
            <a:ext cx="360553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sz="40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Решаем вместе</a:t>
            </a:r>
            <a:endParaRPr lang="ru-RU" altLang="zh-CN" sz="40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3" t="70798" r="18038" b="6291"/>
          <a:stretch>
            <a:fillRect/>
          </a:stretch>
        </p:blipFill>
        <p:spPr>
          <a:xfrm>
            <a:off x="1772920" y="530225"/>
            <a:ext cx="511810" cy="832485"/>
          </a:xfrm>
          <a:prstGeom prst="rect">
            <a:avLst/>
          </a:prstGeom>
        </p:spPr>
      </p:pic>
      <p:sp>
        <p:nvSpPr>
          <p:cNvPr id="2" name="文本框 4"/>
          <p:cNvSpPr txBox="1"/>
          <p:nvPr/>
        </p:nvSpPr>
        <p:spPr>
          <a:xfrm>
            <a:off x="701040" y="1576705"/>
            <a:ext cx="10789285" cy="213550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Рассчитайте скорость передачи информации, подаваемой на монитор </a:t>
            </a:r>
            <a:endParaRPr lang="ru-RU" altLang="zh-CN" sz="24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  <a:p>
            <a:pPr algn="l"/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разрешением 1024 × 768, работающий в полноцветном режиме </a:t>
            </a:r>
            <a:endParaRPr lang="ru-RU" altLang="zh-CN" sz="24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  <a:p>
            <a:pPr algn="l"/>
            <a:r>
              <a:rPr lang="ru-RU" altLang="zh-CN" sz="2400" b="1" dirty="0">
                <a:solidFill>
                  <a:srgbClr val="6DEEBA"/>
                </a:solidFill>
                <a:latin typeface="Calibri" panose="020F0502020204030204" pitchFamily="34" charset="0"/>
                <a:ea typeface="张海山锐线体2.0" panose="02000000000000000000" pitchFamily="2" charset="-122"/>
              </a:rPr>
              <a:t>(3 байта на пиксель) с частотой смены кадра 75 Гц.</a:t>
            </a:r>
            <a:endParaRPr lang="ru-RU" altLang="zh-CN" sz="2400" b="1" dirty="0">
              <a:solidFill>
                <a:srgbClr val="6DEEBA"/>
              </a:solidFill>
              <a:latin typeface="Calibri" panose="020F0502020204030204" pitchFamily="34" charset="0"/>
              <a:ea typeface="张海山锐线体2.0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" grpId="0" build="p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4" t="7887" r="52631" b="70329"/>
          <a:stretch>
            <a:fillRect/>
          </a:stretch>
        </p:blipFill>
        <p:spPr>
          <a:xfrm>
            <a:off x="271780" y="158750"/>
            <a:ext cx="1466850" cy="1506220"/>
          </a:xfrm>
          <a:prstGeom prst="rect">
            <a:avLst/>
          </a:prstGeom>
        </p:spPr>
      </p:pic>
      <p:sp>
        <p:nvSpPr>
          <p:cNvPr id="10" name="Line 27" descr="e7d195523061f1c0deeec63e560781cfd59afb0ea006f2a87ABB68BF51EA6619813959095094C18C62A12F549504892A4AAA8C1554C6663626E05CA27F281A14E6983772AFC3FB97135759321DEA3D7004FB075A8443E283073C7EE11402F1C24D32D2FE74F71A4064F0F941485321D22D4130602036946E5788CD7B2CC0B65956BB5C2CF0EE38145EE75EA798D75B6B"/>
          <p:cNvSpPr>
            <a:spLocks noChangeShapeType="1"/>
          </p:cNvSpPr>
          <p:nvPr/>
        </p:nvSpPr>
        <p:spPr bwMode="black">
          <a:xfrm>
            <a:off x="1857840" y="1228703"/>
            <a:ext cx="7200000" cy="0"/>
          </a:xfrm>
          <a:prstGeom prst="line">
            <a:avLst/>
          </a:prstGeom>
          <a:noFill/>
          <a:ln w="9525">
            <a:solidFill>
              <a:srgbClr val="6DEEBA"/>
            </a:solidFill>
            <a:prstDash val="solid"/>
            <a:round/>
          </a:ln>
          <a:effectLst>
            <a:outerShdw dist="35921" dir="2700000" algn="ctr" rotWithShape="0">
              <a:srgbClr val="292929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13" name="文本框 12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1738570" y="359696"/>
            <a:ext cx="5605929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4000" b="1" dirty="0" smtClean="0">
                <a:solidFill>
                  <a:srgbClr val="6DEEBA"/>
                </a:solidFill>
                <a:latin typeface="Calibri" panose="020F0502020204030204" pitchFamily="34" charset="0"/>
                <a:ea typeface="方正兰亭超细黑简体" panose="02000000000000000000" pitchFamily="2" charset="-122"/>
                <a:cs typeface="Aharoni" panose="02010803020104030203" pitchFamily="2" charset="-79"/>
              </a:rPr>
              <a:t>Домашнее задание</a:t>
            </a:r>
            <a:endParaRPr lang="ru-RU" altLang="en-US" sz="4000" b="1" dirty="0" smtClean="0">
              <a:solidFill>
                <a:srgbClr val="6DEEBA"/>
              </a:solidFill>
              <a:latin typeface="Calibri" panose="020F0502020204030204" pitchFamily="34" charset="0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2305050" y="1653540"/>
            <a:ext cx="54571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b="1">
                <a:solidFill>
                  <a:srgbClr val="6DEEBA"/>
                </a:solidFill>
              </a:rPr>
              <a:t>прочитать § 2,</a:t>
            </a:r>
            <a:br>
              <a:rPr lang="ru-RU" altLang="en-US" b="1">
                <a:solidFill>
                  <a:srgbClr val="6DEEBA"/>
                </a:solidFill>
              </a:rPr>
            </a:br>
            <a:r>
              <a:rPr lang="ru-RU" altLang="en-US" b="1">
                <a:solidFill>
                  <a:srgbClr val="6DEEBA"/>
                </a:solidFill>
              </a:rPr>
              <a:t>выполнить задание в электронной тетради</a:t>
            </a:r>
            <a:endParaRPr lang="ru-RU" altLang="en-US" b="1">
              <a:solidFill>
                <a:srgbClr val="6DEEB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3" grpId="0"/>
    </p:bldLst>
  </p:timing>
</p:sld>
</file>

<file path=ppt/tags/tag1.xml><?xml version="1.0" encoding="utf-8"?>
<p:tagLst xmlns:p="http://schemas.openxmlformats.org/presentationml/2006/main">
  <p:tag name="TABLE_ENDDRAG_ORIGIN_RECT" val="439*239"/>
  <p:tag name="TABLE_ENDDRAG_RECT" val="463*242*439*239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1797</Words>
  <Application>WPS Presentation</Application>
  <PresentationFormat>宽屏</PresentationFormat>
  <Paragraphs>71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SimSun</vt:lpstr>
      <vt:lpstr>Wingdings</vt:lpstr>
      <vt:lpstr>Calibri</vt:lpstr>
      <vt:lpstr>张海山锐线体2.0</vt:lpstr>
      <vt:lpstr>Kartika</vt:lpstr>
      <vt:lpstr>等线</vt:lpstr>
      <vt:lpstr>Microsoft YaHei</vt:lpstr>
      <vt:lpstr>Arial Unicode MS</vt:lpstr>
      <vt:lpstr>等线 Light</vt:lpstr>
      <vt:lpstr>Calibri</vt:lpstr>
      <vt:lpstr>Raleway</vt:lpstr>
      <vt:lpstr>Raleway</vt:lpstr>
      <vt:lpstr>Segoe Print</vt:lpstr>
      <vt:lpstr>方正兰亭超细黑简体</vt:lpstr>
      <vt:lpstr>Aharoni</vt:lpstr>
      <vt:lpstr>PMingLiU-ExtB</vt:lpstr>
      <vt:lpstr>Yu Gothic UI Semibold</vt:lpstr>
      <vt:lpstr>Times New Roman</vt:lpstr>
      <vt:lpstr>Arial Black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WPS_1726419836</cp:lastModifiedBy>
  <cp:revision>67</cp:revision>
  <dcterms:created xsi:type="dcterms:W3CDTF">2018-04-19T07:28:00Z</dcterms:created>
  <dcterms:modified xsi:type="dcterms:W3CDTF">2024-09-15T18:53:32Z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333F65C6A0F94B43B0FCDB43E55745E1_13</vt:lpwstr>
  </property>
  <property fmtid="{D5CDD505-2E9C-101B-9397-08002B2CF9AE}" pid="3" name="KSOProductBuildVer">
    <vt:lpwstr>1049-12.2.0.18199</vt:lpwstr>
  </property>
</Properties>
</file>