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erriweather"/>
      <p:regular r:id="rId17"/>
    </p:embeddedFont>
    <p:embeddedFont>
      <p:font typeface="Merriweather"/>
      <p:regular r:id="rId18"/>
    </p:embeddedFont>
    <p:embeddedFont>
      <p:font typeface="Merriweather"/>
      <p:regular r:id="rId19"/>
    </p:embeddedFont>
    <p:embeddedFont>
      <p:font typeface="Merriweather"/>
      <p:regular r:id="rId20"/>
    </p:embeddedFont>
    <p:embeddedFont>
      <p:font typeface="Open Sans"/>
      <p:regular r:id="rId21"/>
    </p:embeddedFont>
    <p:embeddedFont>
      <p:font typeface="Open Sans"/>
      <p:regular r:id="rId22"/>
    </p:embeddedFont>
    <p:embeddedFont>
      <p:font typeface="Open Sans"/>
      <p:regular r:id="rId23"/>
    </p:embeddedFont>
    <p:embeddedFont>
      <p:font typeface="Open Sans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49498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Европейский Север России: Географическое Положение и Природные Ресурсы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924776"/>
            <a:ext cx="7556421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Европейский Север России, обширный и разнообразный регион, занимает значительную часть страны, простираясь от Кольского полуострова до Уральских гор. Этот регион богат природными ресурсами, но испытывает сложности из-за сурового климата и удаленности от крупных центров. В этой презентации мы рассмотрим географическое положение и природно-ресурсный потенциал Европейского Севера России, а также некоторые экономические и экологические аспекты.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7100054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D65B6E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2138" y="7232690"/>
            <a:ext cx="12620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Open Sans Medium" pitchFamily="34" charset="0"/>
                <a:ea typeface="Open Sans Medium" pitchFamily="34" charset="-122"/>
                <a:cs typeface="Open Sans Medium" pitchFamily="34" charset="-120"/>
              </a:rPr>
              <a:t>АА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7083147"/>
            <a:ext cx="281118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 Анета Аркелова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7058"/>
            <a:ext cx="86538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Географическое Положение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Расположение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33957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Европейский Север России расположен в северной части Восточно-Европейской равнины, охватывая территорию от Кольского полуострова до Уральских гор. Он граничит с Финляндией, Норвегией и Белоруссией.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452813"/>
            <a:ext cx="38170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Климатические Условия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033957"/>
            <a:ext cx="62447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Регион характеризуется суровым континентальным климатом с долгими, холодными зимами и короткими, прохладными летами. В некоторых районах температура может опускаться ниже -50 градусов Цельсия.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8784" y="927259"/>
            <a:ext cx="5858589" cy="668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Природные Ресурсы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48784" y="2157293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5948" y="2237542"/>
            <a:ext cx="147042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443990" y="2157293"/>
            <a:ext cx="2674382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Лесные Ресурсы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43990" y="2619851"/>
            <a:ext cx="3021092" cy="2738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Регион богат лесами, в основном хвойными. Леса составляют более 70% территории и являются ценным источником древесины, целлюлозы, бумаги и других материалов.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678918" y="2157293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22508" y="2237542"/>
            <a:ext cx="194191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5374124" y="2157293"/>
            <a:ext cx="3021092" cy="668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Минеральные Ресурсы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374124" y="2954060"/>
            <a:ext cx="3021092" cy="2396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Европейский Север России обладает значительными запасами полезных ископаемых, включая железорудную, никелевую, медную, апатитовую руду, а также нефть и газ.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48784" y="5812750"/>
            <a:ext cx="481370" cy="481370"/>
          </a:xfrm>
          <a:prstGeom prst="roundRect">
            <a:avLst>
              <a:gd name="adj" fmla="val 1866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98565" y="5892998"/>
            <a:ext cx="181689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443990" y="5812750"/>
            <a:ext cx="2674382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Водные Ресурсы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43990" y="6275308"/>
            <a:ext cx="6951226" cy="1026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Регион имеет обширную сеть рек и озер, в том числе крупнейшее озеро Европы - Ладожское озеро. Водные ресурсы используются для судоходства, гидроэнергетики, рыболовства.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170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0690" y="3316129"/>
            <a:ext cx="9065300" cy="679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Экономические Возможности</a:t>
            </a:r>
            <a:endParaRPr lang="en-US" sz="4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90" y="4321373"/>
            <a:ext cx="543401" cy="54340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0690" y="5082064"/>
            <a:ext cx="4152305" cy="67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Добывающая Промышленность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60690" y="5891570"/>
            <a:ext cx="4152305" cy="173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Добыча полезных ископаемых, в основном руды и минералов, является одним из ключевых секторов экономики Европейского Севера России.</a:t>
            </a:r>
            <a:endParaRPr lang="en-US" sz="17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88" y="4321373"/>
            <a:ext cx="543401" cy="54340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38988" y="5082064"/>
            <a:ext cx="381773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Лесная Промышленность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5238988" y="5552003"/>
            <a:ext cx="4152305" cy="1391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Лесозаготовки и деревообработка также играют важную роль, обеспечивая рабочие места и экспортные товары.</a:t>
            </a:r>
            <a:endParaRPr lang="en-US" sz="17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286" y="4321373"/>
            <a:ext cx="543401" cy="54340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7286" y="5082064"/>
            <a:ext cx="2717006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Рыболовство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9717286" y="5552003"/>
            <a:ext cx="4152424" cy="173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Морское и пресноводное рыболовство являются значительными отраслями, с богатыми запасами лосося, трески, сельди и других видов.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474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2706" y="3019782"/>
            <a:ext cx="6996112" cy="618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Экологические Проблемы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7303770" y="3935135"/>
            <a:ext cx="22860" cy="3748683"/>
          </a:xfrm>
          <a:prstGeom prst="roundRect">
            <a:avLst>
              <a:gd name="adj" fmla="val 363637"/>
            </a:avLst>
          </a:prstGeom>
          <a:solidFill>
            <a:srgbClr val="E5BEB2"/>
          </a:solidFill>
          <a:ln/>
        </p:spPr>
      </p:sp>
      <p:sp>
        <p:nvSpPr>
          <p:cNvPr id="5" name="Shape 2"/>
          <p:cNvSpPr/>
          <p:nvPr/>
        </p:nvSpPr>
        <p:spPr>
          <a:xfrm>
            <a:off x="6422708" y="4368998"/>
            <a:ext cx="692706" cy="22860"/>
          </a:xfrm>
          <a:prstGeom prst="roundRect">
            <a:avLst>
              <a:gd name="adj" fmla="val 363637"/>
            </a:avLst>
          </a:prstGeom>
          <a:solidFill>
            <a:srgbClr val="E5BEB2"/>
          </a:solidFill>
          <a:ln/>
        </p:spPr>
      </p:sp>
      <p:sp>
        <p:nvSpPr>
          <p:cNvPr id="6" name="Shape 3"/>
          <p:cNvSpPr/>
          <p:nvPr/>
        </p:nvSpPr>
        <p:spPr>
          <a:xfrm>
            <a:off x="7092553" y="4157782"/>
            <a:ext cx="445294" cy="445294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47215" y="4231958"/>
            <a:ext cx="135969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717596" y="4133017"/>
            <a:ext cx="4509135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Загрязнение Окружающей Среды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92706" y="4560927"/>
            <a:ext cx="5534025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Добыча и промышленное производство могут привести к загрязнению воздуха, воды и почвы, что влияет на экосистему.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14987" y="5358527"/>
            <a:ext cx="692706" cy="22860"/>
          </a:xfrm>
          <a:prstGeom prst="roundRect">
            <a:avLst>
              <a:gd name="adj" fmla="val 363637"/>
            </a:avLst>
          </a:prstGeom>
          <a:solidFill>
            <a:srgbClr val="E5BEB2"/>
          </a:solidFill>
          <a:ln/>
        </p:spPr>
      </p:sp>
      <p:sp>
        <p:nvSpPr>
          <p:cNvPr id="11" name="Shape 8"/>
          <p:cNvSpPr/>
          <p:nvPr/>
        </p:nvSpPr>
        <p:spPr>
          <a:xfrm>
            <a:off x="7092553" y="5147310"/>
            <a:ext cx="445294" cy="445294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5308" y="5221486"/>
            <a:ext cx="179665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8403669" y="5122545"/>
            <a:ext cx="2785824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Изменение Климата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8403669" y="5550456"/>
            <a:ext cx="5534025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Изменение климата оказывает негативное влияние на Арктику, увеличивая таяние льдов и вызывая повышение уровня моря.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422708" y="6344126"/>
            <a:ext cx="692706" cy="22860"/>
          </a:xfrm>
          <a:prstGeom prst="roundRect">
            <a:avLst>
              <a:gd name="adj" fmla="val 363637"/>
            </a:avLst>
          </a:prstGeom>
          <a:solidFill>
            <a:srgbClr val="E5BEB2"/>
          </a:solidFill>
          <a:ln/>
        </p:spPr>
      </p:sp>
      <p:sp>
        <p:nvSpPr>
          <p:cNvPr id="16" name="Shape 13"/>
          <p:cNvSpPr/>
          <p:nvPr/>
        </p:nvSpPr>
        <p:spPr>
          <a:xfrm>
            <a:off x="7092553" y="6132909"/>
            <a:ext cx="445294" cy="445294"/>
          </a:xfrm>
          <a:prstGeom prst="roundRect">
            <a:avLst>
              <a:gd name="adj" fmla="val 18668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231142" y="6207085"/>
            <a:ext cx="168116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2765584" y="6108144"/>
            <a:ext cx="3461147" cy="30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Угрозы Биоразнообразию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692706" y="6536055"/>
            <a:ext cx="5534025" cy="949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450"/>
              </a:lnSpc>
              <a:buNone/>
            </a:pPr>
            <a:r>
              <a:rPr lang="en-US" sz="15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Утрата среды обитания, загрязнение и изменение климата представляют угрозу для биоразнообразия региона.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93056"/>
            <a:ext cx="97095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Туризм на Европейском Севере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755463"/>
            <a:ext cx="2152055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89427" y="3019782"/>
            <a:ext cx="12989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7217" y="2982277"/>
            <a:ext cx="30964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Природный Туризм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187077" y="3576518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381" y="3620095"/>
            <a:ext cx="4304109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68591" y="3797260"/>
            <a:ext cx="17145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433304" y="3846909"/>
            <a:ext cx="31734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Культурный Туризм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6263164" y="4441150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94" y="4484727"/>
            <a:ext cx="645616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74068" y="4661892"/>
            <a:ext cx="16049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7509272" y="4711541"/>
            <a:ext cx="416933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Приключенческий Туризм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93790" y="5547836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Европейский Север России предлагает разнообразные возможности для туризма. Природный туризм привлекает любителей дикой природы, желающих насладиться красотой северных лесов, озер и рек. Культурный туризм предоставляет возможность посетить исторические города, музеи и памятники.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4020"/>
            <a:ext cx="84627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Развитие Инфраструктуры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896428"/>
            <a:ext cx="2173724" cy="1669852"/>
          </a:xfrm>
          <a:prstGeom prst="roundRect">
            <a:avLst>
              <a:gd name="adj" fmla="val 5705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504599"/>
            <a:ext cx="12989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1232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Транспорт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2613660"/>
            <a:ext cx="104154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транспортной инфраструктуры, в том числе автомобильных и железных дорог, имеет решающее значение для экономического роста региона.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551039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679627"/>
            <a:ext cx="4347567" cy="1669852"/>
          </a:xfrm>
          <a:prstGeom prst="roundRect">
            <a:avLst>
              <a:gd name="adj" fmla="val 5705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8224" y="4287798"/>
            <a:ext cx="17145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Энергетика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396859"/>
            <a:ext cx="824162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Улучшение энергетической инфраструктуры, в том числе модернизация электростанций и развитие альтернативных источников энергии.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462826"/>
            <a:ext cx="6521410" cy="2032754"/>
          </a:xfrm>
          <a:prstGeom prst="roundRect">
            <a:avLst>
              <a:gd name="adj" fmla="val 4687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8224" y="6252448"/>
            <a:ext cx="16049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Связь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6180058"/>
            <a:ext cx="60677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Расширение и модернизация коммуникационной инфраструктуры, включая высокоскоростной интернет и мобильную связь.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052" y="479108"/>
            <a:ext cx="5631299" cy="542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Перспективы Развития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08052" y="1369338"/>
            <a:ext cx="7927896" cy="573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4500" dirty="0"/>
          </a:p>
        </p:txBody>
      </p:sp>
      <p:sp>
        <p:nvSpPr>
          <p:cNvPr id="5" name="Text 2"/>
          <p:cNvSpPr/>
          <p:nvPr/>
        </p:nvSpPr>
        <p:spPr>
          <a:xfrm>
            <a:off x="3486150" y="2159675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Разработка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08052" y="2535317"/>
            <a:ext cx="7927896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Дальнейшее освоение природных ресурсов, включая добычу полезных ископаемых и развитие лесного хозяйства.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08052" y="3699034"/>
            <a:ext cx="7927896" cy="573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4500" dirty="0"/>
          </a:p>
        </p:txBody>
      </p:sp>
      <p:sp>
        <p:nvSpPr>
          <p:cNvPr id="8" name="Text 5"/>
          <p:cNvSpPr/>
          <p:nvPr/>
        </p:nvSpPr>
        <p:spPr>
          <a:xfrm>
            <a:off x="3486150" y="4489371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Инновации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08052" y="4865013"/>
            <a:ext cx="7927896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Стимулирование инновационного развития, в том числе в области высоких технологий, энергетики и сельского хозяйства.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08052" y="6028730"/>
            <a:ext cx="7927896" cy="573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4500" dirty="0"/>
          </a:p>
        </p:txBody>
      </p:sp>
      <p:sp>
        <p:nvSpPr>
          <p:cNvPr id="11" name="Text 8"/>
          <p:cNvSpPr/>
          <p:nvPr/>
        </p:nvSpPr>
        <p:spPr>
          <a:xfrm>
            <a:off x="3486150" y="6819067"/>
            <a:ext cx="217170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Туризм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08052" y="7194709"/>
            <a:ext cx="7927896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туристической отрасли, привлечение инвестиций в строительство новых отелей и туристических объектов.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954" y="612458"/>
            <a:ext cx="5880140" cy="694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Вызовы и Решения</a:t>
            </a:r>
            <a:endParaRPr lang="en-US" sz="4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54" y="1640562"/>
            <a:ext cx="1111448" cy="19921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22778" y="1862852"/>
            <a:ext cx="4934426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Сохранение Окружающей Среды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22778" y="2343507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Необходимо внедрять экологически устойчивые практики во всех сферах экономики, чтобы смягчить негативное воздействие на окружающую среду.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54" y="3632716"/>
            <a:ext cx="1111448" cy="19921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22778" y="3855006"/>
            <a:ext cx="5206008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Развитие Человеческого Капитала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22778" y="4335661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Важно инвестировать в образование, здравоохранение и социальные программы, чтобы повысить квалификацию и уровень жизни населения.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54" y="5624870"/>
            <a:ext cx="1111448" cy="199215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22778" y="5847159"/>
            <a:ext cx="2778681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Сотрудничество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22778" y="6327815"/>
            <a:ext cx="6143268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Создание партнерств между правительством, бизнесом и гражданским обществом для решения общих проблем и развития региона.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0162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55056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Европейский Север России – это регион с огромным потенциалом, но с рядом вызовов. Сохранение природных ресурсов, развитие инфраструктуры и инвестирование в человеческий капитал являются ключевыми факторами устойчивого развития региона. В будущем, Европейский Север может стать важным центром экономического и культурного развития России.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2024-11-21T08:49:37Z</dcterms:created>
  <dcterms:modified xsi:type="dcterms:W3CDTF">2024-11-21T08:49:37Z</dcterms:modified>
</cp:coreProperties>
</file>