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9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97" autoAdjust="0"/>
    <p:restoredTop sz="86409" autoAdjust="0"/>
  </p:normalViewPr>
  <p:slideViewPr>
    <p:cSldViewPr snapToGrid="0">
      <p:cViewPr varScale="1">
        <p:scale>
          <a:sx n="65" d="100"/>
          <a:sy n="65" d="100"/>
        </p:scale>
        <p:origin x="64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B1F2F-E18A-4FA7-BB60-AC883D9B44B6}" type="datetimeFigureOut">
              <a:rPr lang="ru-RU" smtClean="0"/>
              <a:t>12.01.2023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29765-AD5C-4913-9485-D8D92C808F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28357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B1F2F-E18A-4FA7-BB60-AC883D9B44B6}" type="datetimeFigureOut">
              <a:rPr lang="ru-RU" smtClean="0"/>
              <a:t>12.01.2023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29765-AD5C-4913-9485-D8D92C808F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31372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B1F2F-E18A-4FA7-BB60-AC883D9B44B6}" type="datetimeFigureOut">
              <a:rPr lang="ru-RU" smtClean="0"/>
              <a:t>12.01.2023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29765-AD5C-4913-9485-D8D92C808F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75508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B1F2F-E18A-4FA7-BB60-AC883D9B44B6}" type="datetimeFigureOut">
              <a:rPr lang="ru-RU" smtClean="0"/>
              <a:t>12.01.2023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29765-AD5C-4913-9485-D8D92C808F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64597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B1F2F-E18A-4FA7-BB60-AC883D9B44B6}" type="datetimeFigureOut">
              <a:rPr lang="ru-RU" smtClean="0"/>
              <a:t>12.01.2023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29765-AD5C-4913-9485-D8D92C808F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3305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B1F2F-E18A-4FA7-BB60-AC883D9B44B6}" type="datetimeFigureOut">
              <a:rPr lang="ru-RU" smtClean="0"/>
              <a:t>12.01.2023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29765-AD5C-4913-9485-D8D92C808F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98383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B1F2F-E18A-4FA7-BB60-AC883D9B44B6}" type="datetimeFigureOut">
              <a:rPr lang="ru-RU" smtClean="0"/>
              <a:t>12.01.2023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29765-AD5C-4913-9485-D8D92C808F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10048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B1F2F-E18A-4FA7-BB60-AC883D9B44B6}" type="datetimeFigureOut">
              <a:rPr lang="ru-RU" smtClean="0"/>
              <a:t>12.01.2023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29765-AD5C-4913-9485-D8D92C808F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94432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B1F2F-E18A-4FA7-BB60-AC883D9B44B6}" type="datetimeFigureOut">
              <a:rPr lang="ru-RU" smtClean="0"/>
              <a:t>12.01.2023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29765-AD5C-4913-9485-D8D92C808F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65477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B1F2F-E18A-4FA7-BB60-AC883D9B44B6}" type="datetimeFigureOut">
              <a:rPr lang="ru-RU" smtClean="0"/>
              <a:t>12.01.2023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29765-AD5C-4913-9485-D8D92C808F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00096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B1F2F-E18A-4FA7-BB60-AC883D9B44B6}" type="datetimeFigureOut">
              <a:rPr lang="ru-RU" smtClean="0"/>
              <a:t>12.01.2023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29765-AD5C-4913-9485-D8D92C808F98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87346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B1F2F-E18A-4FA7-BB60-AC883D9B44B6}" type="datetimeFigureOut">
              <a:rPr lang="ru-RU" smtClean="0"/>
              <a:t>12.01.2023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29765-AD5C-4913-9485-D8D92C808F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079507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B1F2F-E18A-4FA7-BB60-AC883D9B44B6}" type="datetimeFigureOut">
              <a:rPr lang="ru-RU" smtClean="0"/>
              <a:t>12.01.2023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29765-AD5C-4913-9485-D8D92C808F98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7193568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B1F2F-E18A-4FA7-BB60-AC883D9B44B6}" type="datetimeFigureOut">
              <a:rPr lang="ru-RU" smtClean="0"/>
              <a:t>12.01.2023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29765-AD5C-4913-9485-D8D92C808F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378614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B1F2F-E18A-4FA7-BB60-AC883D9B44B6}" type="datetimeFigureOut">
              <a:rPr lang="ru-RU" smtClean="0"/>
              <a:t>12.01.2023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29765-AD5C-4913-9485-D8D92C808F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733113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B1F2F-E18A-4FA7-BB60-AC883D9B44B6}" type="datetimeFigureOut">
              <a:rPr lang="ru-RU" smtClean="0"/>
              <a:t>12.01.2023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29765-AD5C-4913-9485-D8D92C808F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92121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FB1F2F-E18A-4FA7-BB60-AC883D9B44B6}" type="datetimeFigureOut">
              <a:rPr lang="ru-RU" smtClean="0"/>
              <a:t>12.01.2023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B9629765-AD5C-4913-9485-D8D92C808F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81302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  <p:sldLayoutId id="2147483761" r:id="rId12"/>
    <p:sldLayoutId id="2147483762" r:id="rId13"/>
    <p:sldLayoutId id="2147483763" r:id="rId14"/>
    <p:sldLayoutId id="2147483764" r:id="rId15"/>
    <p:sldLayoutId id="2147483765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8755626" cy="1940151"/>
          </a:xfrm>
        </p:spPr>
        <p:txBody>
          <a:bodyPr>
            <a:normAutofit/>
          </a:bodyPr>
          <a:lstStyle/>
          <a:p>
            <a:r>
              <a:rPr lang="ru-RU" sz="4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МАЛЫЕ ЖАНРЫ ФОЛЬКЛОРА</a:t>
            </a:r>
            <a:endParaRPr lang="ru-RU" sz="4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3103562"/>
          </a:xfrm>
        </p:spPr>
        <p:txBody>
          <a:bodyPr>
            <a:normAutofit fontScale="85000" lnSpcReduction="10000"/>
          </a:bodyPr>
          <a:lstStyle/>
          <a:p>
            <a:endParaRPr lang="ru-RU" dirty="0" smtClean="0"/>
          </a:p>
          <a:p>
            <a:pPr algn="l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Выполнила: </a:t>
            </a:r>
            <a:r>
              <a:rPr lang="ru-RU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Рюмичева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М.Р.</a:t>
            </a:r>
          </a:p>
          <a:p>
            <a:pPr algn="l"/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Проверила: 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Сурина 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Т.В.</a:t>
            </a:r>
          </a:p>
          <a:p>
            <a:pPr algn="l"/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 Балахна</a:t>
            </a:r>
          </a:p>
          <a:p>
            <a:pPr algn="ctr"/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2023г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06328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ВИДЫ МАЛЫХ ЖАНРОВ ФОЛЬКЛОРА: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114800" y="1825625"/>
            <a:ext cx="7239000" cy="4351338"/>
          </a:xfrm>
        </p:spPr>
        <p:txBody>
          <a:bodyPr>
            <a:normAutofit fontScale="62500" lnSpcReduction="20000"/>
          </a:bodyPr>
          <a:lstStyle/>
          <a:p>
            <a:endParaRPr lang="ru-RU" dirty="0" smtClean="0"/>
          </a:p>
          <a:p>
            <a:r>
              <a:rPr lang="ru-RU" sz="3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Колыбельная;</a:t>
            </a:r>
          </a:p>
          <a:p>
            <a:r>
              <a:rPr lang="ru-RU" sz="3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Потешка</a:t>
            </a:r>
            <a:r>
              <a:rPr lang="ru-RU" sz="3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3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Прибаутка;</a:t>
            </a:r>
          </a:p>
          <a:p>
            <a:r>
              <a:rPr lang="ru-RU" sz="3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Пословица;</a:t>
            </a:r>
          </a:p>
          <a:p>
            <a:r>
              <a:rPr lang="ru-RU" sz="3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Скороговорка;</a:t>
            </a:r>
          </a:p>
          <a:p>
            <a:r>
              <a:rPr lang="ru-RU" sz="3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Поговорка;</a:t>
            </a:r>
          </a:p>
          <a:p>
            <a:r>
              <a:rPr lang="ru-RU" sz="3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Закличка</a:t>
            </a:r>
            <a:r>
              <a:rPr lang="ru-RU" sz="3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3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Пестушка</a:t>
            </a:r>
            <a:r>
              <a:rPr lang="ru-RU" sz="3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3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Считалка;</a:t>
            </a:r>
          </a:p>
          <a:p>
            <a:r>
              <a:rPr lang="ru-RU" sz="3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Загадка.</a:t>
            </a:r>
          </a:p>
          <a:p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14449362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2149475"/>
          </a:xfrm>
        </p:spPr>
        <p:txBody>
          <a:bodyPr>
            <a:normAutofit fontScale="90000"/>
          </a:bodyPr>
          <a:lstStyle/>
          <a:p>
            <a:pPr marL="0" indent="0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27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Малые жанры фольклора – это небольшие по объему фольклорные произведения. Они пришли в жизнь человека задолго до овладения речью и письмом.</a:t>
            </a:r>
            <a:br>
              <a:rPr lang="ru-RU" sz="27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7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Рассмотрим некоторые из них.</a:t>
            </a:r>
            <a:br>
              <a:rPr lang="ru-RU" sz="27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2082800"/>
            <a:ext cx="10515600" cy="4094163"/>
          </a:xfrm>
        </p:spPr>
        <p:txBody>
          <a:bodyPr/>
          <a:lstStyle/>
          <a:p>
            <a:pPr marL="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32" name="Picture 8" descr="https://mtdata.ru/u5/photo9404/20724566663-0/origina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3923" y="2286000"/>
            <a:ext cx="5931713" cy="4346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001797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50125"/>
            <a:ext cx="10515600" cy="2314430"/>
          </a:xfrm>
        </p:spPr>
        <p:txBody>
          <a:bodyPr>
            <a:normAutofit/>
          </a:bodyPr>
          <a:lstStyle/>
          <a:p>
            <a:pPr algn="just"/>
            <a:r>
              <a:rPr lang="ru-RU" sz="3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КОЛЫБЕЛЬНАЯ</a:t>
            </a:r>
            <a:br>
              <a:rPr lang="ru-RU" sz="3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 smtClean="0">
                <a:solidFill>
                  <a:schemeClr val="tx1"/>
                </a:solidFill>
              </a:rPr>
              <a:t>       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 песня исполняется матерью или нянькой при укачивании ребёнка. Один из древнейших жанров фольклора. У всех народов колыбельная не требует каких-либо инструментов для её исполнения, достаточно только голоса.</a:t>
            </a:r>
            <a:endParaRPr lang="ru-RU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 smtClean="0"/>
          </a:p>
          <a:p>
            <a:endParaRPr lang="ru-RU" dirty="0"/>
          </a:p>
          <a:p>
            <a:pPr marL="0" indent="0">
              <a:buNone/>
            </a:pPr>
            <a:r>
              <a:rPr lang="ru-RU" dirty="0" smtClean="0"/>
              <a:t>                                                            </a:t>
            </a:r>
            <a:endParaRPr lang="ru-RU" dirty="0"/>
          </a:p>
        </p:txBody>
      </p:sp>
      <p:pic>
        <p:nvPicPr>
          <p:cNvPr id="2054" name="Picture 6" descr="https://sun9-12.userapi.com/s/v1/if2/vA7erQrK_pLK5qk5mEk9nC-9NQt_2Jai17mBqH0DA_Wmx2Wn7QADmDvrW-K33tnG1a1i9V2GrPU2eqeHUgpSZ1MH.jpg?size=604x571&amp;quality=96&amp;type=albu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4686" y="2464555"/>
            <a:ext cx="4760685" cy="4226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https://sovyatka.ru/800/600/http/images.myshared.ru/6/592640/slide_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1858" y="2464555"/>
            <a:ext cx="4670440" cy="4226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917113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2058761"/>
          </a:xfrm>
        </p:spPr>
        <p:txBody>
          <a:bodyPr>
            <a:normAutofit fontScale="90000"/>
          </a:bodyPr>
          <a:lstStyle/>
          <a:p>
            <a:pPr algn="just"/>
            <a:r>
              <a:rPr lang="ru-RU" sz="3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ПОТЕШКА</a:t>
            </a:r>
            <a:br>
              <a:rPr lang="ru-RU" sz="3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sz="27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</a:t>
            </a:r>
            <a:r>
              <a:rPr lang="ru-RU" sz="2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весёлая народная песенка. Слово </a:t>
            </a:r>
            <a:r>
              <a:rPr lang="ru-RU" sz="27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7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потешка</a:t>
            </a:r>
            <a:r>
              <a:rPr lang="ru-RU" sz="27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происходит от слова потешаться (беззлобно подсмеиваться; подшучивать над кем-либо, чем-либо). </a:t>
            </a:r>
            <a:r>
              <a:rPr lang="ru-RU" sz="27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 </a:t>
            </a:r>
            <a:r>
              <a:rPr lang="ru-RU" sz="2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жанр устного народного творчества, предназначенный для развития маленьких детей.</a:t>
            </a:r>
          </a:p>
        </p:txBody>
      </p:sp>
      <p:pic>
        <p:nvPicPr>
          <p:cNvPr id="3082" name="Picture 10" descr="https://get.pxhere.com/photo/nature-person-woman-portrait-sitting-artistic-child-painting-outside-art-drawing-artistry-grandparent-oil-on-canvas-human-positions-mary-cassatt-135366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0743" y="2772229"/>
            <a:ext cx="4045856" cy="36140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4" name="Picture 12" descr="https://cdn0.static1-sima-land.com/items/1948967/3/700-nw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0514" y="2423886"/>
            <a:ext cx="4434583" cy="4310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85911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50611"/>
            <a:ext cx="10515600" cy="1739446"/>
          </a:xfrm>
        </p:spPr>
        <p:txBody>
          <a:bodyPr>
            <a:normAutofit fontScale="90000"/>
          </a:bodyPr>
          <a:lstStyle/>
          <a:p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ЗАКЛИЧКА</a:t>
            </a:r>
            <a:br>
              <a:rPr lang="ru-RU" sz="3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7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 небольшая песенка для </a:t>
            </a:r>
            <a:r>
              <a:rPr lang="ru-RU" sz="2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группы детей или стихотворное обращение к явлениям </a:t>
            </a:r>
            <a:r>
              <a:rPr lang="ru-RU" sz="27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природы. В </a:t>
            </a:r>
            <a:r>
              <a:rPr lang="ru-RU" sz="2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давние времена люди обращались к </a:t>
            </a:r>
            <a:r>
              <a:rPr lang="ru-RU" sz="27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природе </a:t>
            </a:r>
            <a:r>
              <a:rPr lang="ru-RU" sz="2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просьбой о  богатом урожае, с благодарностью к солнцу и дождю; для себя и своих детей просили </a:t>
            </a:r>
            <a:r>
              <a:rPr lang="ru-RU" sz="27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здоровья и счастья.</a:t>
            </a:r>
            <a:r>
              <a:rPr lang="ru-RU" sz="2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 descr="http://artes.su/wallpapers/2e893105d807d64391a1b0b515e89ed8/6577_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9587" y="2905432"/>
            <a:ext cx="4426347" cy="36281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s://fs.znanio.ru/d5af0e/64/cd/0bbef24f84c743abbc773e160117d7eee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6734" y="2905432"/>
            <a:ext cx="4293111" cy="36281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68709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46663"/>
          </a:xfrm>
        </p:spPr>
        <p:txBody>
          <a:bodyPr>
            <a:normAutofit/>
          </a:bodyPr>
          <a:lstStyle/>
          <a:p>
            <a:pPr algn="ctr"/>
            <a:r>
              <a:rPr lang="ru-RU" sz="29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ЗАГАДКА</a:t>
            </a:r>
            <a:endParaRPr lang="ru-RU" sz="29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911790"/>
            <a:ext cx="10515600" cy="5265174"/>
          </a:xfrm>
        </p:spPr>
        <p:txBody>
          <a:bodyPr/>
          <a:lstStyle/>
          <a:p>
            <a:pPr marL="0" indent="0" algn="just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Это образное выражение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 котором один предмет изображается посредством другого, имеющего с ним какое-нибудь, хотя бы отдалённое сходство; на основании этого выражения человек и должен отгадать задуманный предмет.</a:t>
            </a:r>
          </a:p>
          <a:p>
            <a:pPr marL="0" indent="0">
              <a:buNone/>
            </a:pP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1028" name="Picture 4" descr="https://avatars.mds.yandex.net/i?id=1b96304f160168c9aeed7250674f22553332678a-4777526-images-thumbs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6839" y="2570290"/>
            <a:ext cx="4173793" cy="37480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avatars.mds.yandex.net/i?id=4645f2747ddf1d13ea8731657dd1a8b2-4568991-images-thumbs&amp;n=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3997" y="2551958"/>
            <a:ext cx="3927987" cy="37664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874433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93519"/>
          </a:xfrm>
        </p:spPr>
        <p:txBody>
          <a:bodyPr>
            <a:normAutofit/>
          </a:bodyPr>
          <a:lstStyle/>
          <a:p>
            <a:pPr algn="ctr"/>
            <a:r>
              <a:rPr lang="ru-RU" sz="29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СЧИТАЛОЧКА</a:t>
            </a:r>
            <a:endParaRPr lang="ru-RU" sz="29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4684" y="958646"/>
            <a:ext cx="10749116" cy="1175647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Э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 небольшие стихотворные тексты с чёткой рифмованной структурой в шутливой форме, предназначенные для случайного избрания участника из множества других участников.</a:t>
            </a:r>
            <a:b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2" name="Picture 4" descr="https://avatars.mds.yandex.net/i?id=9ea5372f1dd1ff4288d1000c3bf0c05c761a45e6-2834022-images-thumbs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922" y="2595716"/>
            <a:ext cx="4896465" cy="39230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s://avatars.mds.yandex.net/i?id=92fb79f870a58bfb299e2948a35c8ce4-4216502-images-thumbs&amp;n=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2091" y="2595716"/>
            <a:ext cx="4734232" cy="39230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72231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avatars.mds.yandex.net/i?id=6b1cb6bd13b80e395541a06d874b47a9-4872191-images-thumbs&amp;ref=rim&amp;n=33&amp;w=200&amp;h=15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670" y="530942"/>
            <a:ext cx="8775291" cy="6105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69905550"/>
      </p:ext>
    </p:extLst>
  </p:cSld>
  <p:clrMapOvr>
    <a:masterClrMapping/>
  </p:clrMapOvr>
</p:sld>
</file>

<file path=ppt/theme/theme1.xml><?xml version="1.0" encoding="utf-8"?>
<a:theme xmlns:a="http://schemas.openxmlformats.org/drawingml/2006/main" name="Грань">
  <a:themeElements>
    <a:clrScheme name="Фиолетовый II">
      <a:dk1>
        <a:sysClr val="windowText" lastClr="000000"/>
      </a:dk1>
      <a:lt1>
        <a:sysClr val="window" lastClr="FFFFFF"/>
      </a:lt1>
      <a:dk2>
        <a:srgbClr val="632E62"/>
      </a:dk2>
      <a:lt2>
        <a:srgbClr val="EAE5EB"/>
      </a:lt2>
      <a:accent1>
        <a:srgbClr val="92278F"/>
      </a:accent1>
      <a:accent2>
        <a:srgbClr val="9B57D3"/>
      </a:accent2>
      <a:accent3>
        <a:srgbClr val="755DD9"/>
      </a:accent3>
      <a:accent4>
        <a:srgbClr val="665EB8"/>
      </a:accent4>
      <a:accent5>
        <a:srgbClr val="45A5ED"/>
      </a:accent5>
      <a:accent6>
        <a:srgbClr val="5982DB"/>
      </a:accent6>
      <a:hlink>
        <a:srgbClr val="0066FF"/>
      </a:hlink>
      <a:folHlink>
        <a:srgbClr val="666699"/>
      </a:folHlink>
    </a:clrScheme>
    <a:fontScheme name="Грань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23659B44-6E34-4CE8-8F0D-387DA799682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200</TotalTime>
  <Words>133</Words>
  <Application>Microsoft Office PowerPoint</Application>
  <PresentationFormat>Широкоэкранный</PresentationFormat>
  <Paragraphs>37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4" baseType="lpstr">
      <vt:lpstr>Arial</vt:lpstr>
      <vt:lpstr>Times New Roman</vt:lpstr>
      <vt:lpstr>Trebuchet MS</vt:lpstr>
      <vt:lpstr>Wingdings 3</vt:lpstr>
      <vt:lpstr>Грань</vt:lpstr>
      <vt:lpstr>МАЛЫЕ ЖАНРЫ ФОЛЬКЛОРА</vt:lpstr>
      <vt:lpstr>ВИДЫ МАЛЫХ ЖАНРОВ ФОЛЬКЛОРА:</vt:lpstr>
      <vt:lpstr>     Малые жанры фольклора – это небольшие по объему фольклорные произведения. Они пришли в жизнь человека задолго до овладения речью и письмом.      Рассмотрим некоторые из них.  </vt:lpstr>
      <vt:lpstr>КОЛЫБЕЛЬНАЯ        Это песня исполняется матерью или нянькой при укачивании ребёнка. Один из древнейших жанров фольклора. У всех народов колыбельная не требует каких-либо инструментов для её исполнения, достаточно только голоса.</vt:lpstr>
      <vt:lpstr>ПОТЕШКА       Это весёлая народная песенка. Слово «потешка» происходит от слова потешаться (беззлобно подсмеиваться; подшучивать над кем-либо, чем-либо). Это жанр устного народного творчества, предназначенный для развития маленьких детей.</vt:lpstr>
      <vt:lpstr>                                             ЗАКЛИЧКА     Это небольшая песенка для группы детей или стихотворное обращение к явлениям природы. В давние времена люди обращались к природе с просьбой о  богатом урожае, с благодарностью к солнцу и дождю; для себя и своих детей просили здоровья и счастья.  </vt:lpstr>
      <vt:lpstr>ЗАГАДКА</vt:lpstr>
      <vt:lpstr>СЧИТАЛОЧКА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МАЛЫЕ ЖАНРЫ ФОЛЬКЛОРА</dc:title>
  <dc:creator>Admin</dc:creator>
  <cp:lastModifiedBy>Admin</cp:lastModifiedBy>
  <cp:revision>20</cp:revision>
  <dcterms:created xsi:type="dcterms:W3CDTF">2023-01-05T19:04:05Z</dcterms:created>
  <dcterms:modified xsi:type="dcterms:W3CDTF">2023-01-12T14:22:12Z</dcterms:modified>
</cp:coreProperties>
</file>