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lumMod val="20000"/>
                <a:lumOff val="80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Зоология – наука о животных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2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69" y="2965269"/>
            <a:ext cx="3892731" cy="38927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6457"/>
            <a:ext cx="4946469" cy="30915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330" y="339634"/>
            <a:ext cx="1143774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1">
                    <a:lumMod val="50000"/>
                  </a:schemeClr>
                </a:solidFill>
              </a:rPr>
              <a:t>Зоология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- наука о животных, часть биологии,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изучающая строение и жизнедеятельность животных,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многообразие животного мира Земли,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распространение и связь животных со средой обитания,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особенности их индивидуального и исторического развития.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5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299" y="222068"/>
            <a:ext cx="99405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«Отцом зоологии» считают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древнегреческого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учёного Аристотеля (384-322 гг. до н. э.).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трудах «О частях животных», «О возникновении животных»,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История животных»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он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описал около 500 видов животных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предпринял попытку их классификации по строению тела.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79" y="2137103"/>
            <a:ext cx="3502601" cy="47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1417" y="0"/>
            <a:ext cx="831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 современной зоологии по задачам исследования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выделяют особые разделы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0" y="830996"/>
            <a:ext cx="5962109" cy="602700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018903" y="830995"/>
            <a:ext cx="2403566" cy="971679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Систематика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животных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56215" y="783260"/>
            <a:ext cx="2625634" cy="966652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Морфология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животных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783686" y="879728"/>
            <a:ext cx="2554874" cy="1025435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Физиология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животных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92110" y="2787689"/>
            <a:ext cx="2466157" cy="984742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Эмбриология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39193" y="2939138"/>
            <a:ext cx="2573383" cy="992777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Экология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75214" y="4810208"/>
            <a:ext cx="2623465" cy="953588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Этология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49246" y="4924694"/>
            <a:ext cx="2468880" cy="940526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Зоогеография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13397" y="5865220"/>
            <a:ext cx="2521131" cy="901337"/>
          </a:xfrm>
          <a:prstGeom prst="roundRect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Палеозоология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48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9369" y="15364"/>
            <a:ext cx="8597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Разделы зоологии по объектам исследования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332" y="805600"/>
            <a:ext cx="5987233" cy="60524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034966" y="647128"/>
            <a:ext cx="2749462" cy="1234706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Протозоология – наука об одноклеточных животных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4720" y="2074378"/>
            <a:ext cx="2351314" cy="1005840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Карцинология – наука о ракообразных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72103" y="3435531"/>
            <a:ext cx="2421073" cy="1149531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Ихтиология – наука о рыбах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26889" y="5119113"/>
            <a:ext cx="2390503" cy="928990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Акарология – наука о клещах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05609" y="774099"/>
            <a:ext cx="2558185" cy="1161771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Малакология – наука о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маллюсках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012325" y="2260914"/>
            <a:ext cx="2272937" cy="979714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Арахнология – наука о паукообразных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54250" y="3715679"/>
            <a:ext cx="2554758" cy="1078390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Герпетология – наука о пресмыкающихся и земноводных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012385" y="5119113"/>
            <a:ext cx="2438309" cy="928990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Орнитология – наука о птицах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38206" y="5786846"/>
            <a:ext cx="2390502" cy="979714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Териология – наука о млекопитающих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26685" y="719869"/>
            <a:ext cx="2502024" cy="1235145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Гельминтология –наука о паразитических червях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48856" y="2619809"/>
            <a:ext cx="2338252" cy="1126318"/>
          </a:xfrm>
          <a:prstGeom prst="round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Энтомология – наука о насекомых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658" y="169817"/>
            <a:ext cx="10038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Во второй половине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XX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века сформировалась новая </a:t>
            </a:r>
          </a:p>
          <a:p>
            <a:pPr algn="ctr"/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прикладная наука -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бионика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5479"/>
            <a:ext cx="3631474" cy="28901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035" y="3343263"/>
            <a:ext cx="4153046" cy="35147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41168" y="1527381"/>
            <a:ext cx="77572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Бионика изучает биологические объекты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с целью использования их свойств,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функций и структур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В технических устройствах и системах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129" y="4233454"/>
            <a:ext cx="558165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634" y="130628"/>
            <a:ext cx="11692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Профессии, связанные с изучением и разведением животных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35" y="1280159"/>
            <a:ext cx="6842659" cy="51337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896" y="3082835"/>
            <a:ext cx="309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зоолог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17" y="1252338"/>
            <a:ext cx="8199348" cy="54880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2628" y="457199"/>
            <a:ext cx="2736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ветеринар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6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0" y="1364933"/>
            <a:ext cx="8183199" cy="5215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5326" y="613954"/>
            <a:ext cx="2013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кинолог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5157"/>
            <a:ext cx="7785463" cy="5192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7950" y="156754"/>
            <a:ext cx="10145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Биолог-охотовед занимается учётом промысловых животных, 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ланирует их отлов и расселение,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обследует охотничьи угодья, разводит охотничьих собак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23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183" y="1642367"/>
            <a:ext cx="7789817" cy="52156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20035"/>
            <a:ext cx="1170063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Зоотехник – профессиональный животновод.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Занимается обеспечением оптимальных условий разведения,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к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ормления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и содержания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с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ельскохозяйственных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животных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84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119</TotalTime>
  <Words>251</Words>
  <Application>Microsoft Office PowerPoint</Application>
  <PresentationFormat>Широкоэкранный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Сектор</vt:lpstr>
      <vt:lpstr>Зоология – наука о животных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Зоология – наука о животных</dc:title>
  <dc:creator>эльдорадо</dc:creator>
  <cp:lastModifiedBy>эльдорадо</cp:lastModifiedBy>
  <cp:revision>12</cp:revision>
  <dcterms:created xsi:type="dcterms:W3CDTF">2024-08-31T07:35:29Z</dcterms:created>
  <dcterms:modified xsi:type="dcterms:W3CDTF">2024-08-31T09:34:53Z</dcterms:modified>
</cp:coreProperties>
</file>