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73" r:id="rId6"/>
    <p:sldId id="274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71F3C0C-E4E7-42DE-8FF5-E10756650148}" type="datetimeFigureOut">
              <a:rPr lang="ru-RU" smtClean="0"/>
              <a:t>вс 22.12.24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932C5AE-B1DE-4E59-BC80-67172A8B3F6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Презентация к обобщающему уроку Английского языка в 7 классе на закрепление темы модуля 3 </a:t>
            </a:r>
            <a:br>
              <a:rPr lang="ru-RU" sz="3200" dirty="0" smtClean="0"/>
            </a:br>
            <a:r>
              <a:rPr lang="ru-RU" sz="3200" dirty="0" smtClean="0"/>
              <a:t>(УМК</a:t>
            </a:r>
            <a:r>
              <a:rPr lang="en-US" sz="3200" dirty="0" smtClean="0"/>
              <a:t> ’’Spotlight’’</a:t>
            </a:r>
            <a:r>
              <a:rPr lang="ru-RU" sz="3200" dirty="0" smtClean="0"/>
              <a:t>)</a:t>
            </a: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93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 for our lesson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Повторение пройденного материала по 3 Модулю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Talking</a:t>
            </a:r>
            <a:r>
              <a:rPr lang="ru-RU" dirty="0" smtClean="0"/>
              <a:t> </a:t>
            </a:r>
            <a:r>
              <a:rPr lang="ru-RU" dirty="0" err="1" smtClean="0"/>
              <a:t>about</a:t>
            </a:r>
            <a:r>
              <a:rPr lang="ru-RU" dirty="0" smtClean="0"/>
              <a:t> </a:t>
            </a:r>
            <a:r>
              <a:rPr lang="ru-RU" dirty="0" err="1" smtClean="0"/>
              <a:t>job</a:t>
            </a:r>
            <a:r>
              <a:rPr lang="ru-RU" dirty="0" smtClean="0"/>
              <a:t> </a:t>
            </a:r>
            <a:r>
              <a:rPr lang="ru-RU" dirty="0" err="1" smtClean="0"/>
              <a:t>and</a:t>
            </a:r>
            <a:r>
              <a:rPr lang="ru-RU" dirty="0" smtClean="0"/>
              <a:t> </a:t>
            </a:r>
            <a:r>
              <a:rPr lang="ru-RU" dirty="0" err="1" smtClean="0"/>
              <a:t>hobbies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19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Cross the odd word out.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bald – young – teenager – elderly</a:t>
            </a:r>
          </a:p>
          <a:p>
            <a:endParaRPr lang="en-US" dirty="0" smtClean="0"/>
          </a:p>
          <a:p>
            <a:r>
              <a:rPr lang="en-US" dirty="0" smtClean="0"/>
              <a:t>2) slim – plump – freckles – well-built</a:t>
            </a:r>
          </a:p>
          <a:p>
            <a:endParaRPr lang="en-US" dirty="0" smtClean="0"/>
          </a:p>
          <a:p>
            <a:r>
              <a:rPr lang="en-US" dirty="0" smtClean="0"/>
              <a:t>3) straight – wavy – curly – middle-aged</a:t>
            </a:r>
          </a:p>
          <a:p>
            <a:endParaRPr lang="en-US" dirty="0" smtClean="0"/>
          </a:p>
          <a:p>
            <a:r>
              <a:rPr lang="en-US" dirty="0" smtClean="0"/>
              <a:t>4) pretty – cute- short– ugly</a:t>
            </a: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461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your answers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bald</a:t>
            </a:r>
          </a:p>
          <a:p>
            <a:r>
              <a:rPr lang="en-US" dirty="0" smtClean="0"/>
              <a:t>2) freckles</a:t>
            </a:r>
          </a:p>
          <a:p>
            <a:r>
              <a:rPr lang="en-US" dirty="0" smtClean="0"/>
              <a:t>3) middle-aged</a:t>
            </a:r>
          </a:p>
          <a:p>
            <a:r>
              <a:rPr lang="en-US" dirty="0" smtClean="0"/>
              <a:t>4) short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34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3437"/>
            <a:ext cx="7239000" cy="1143000"/>
          </a:xfrm>
        </p:spPr>
        <p:txBody>
          <a:bodyPr>
            <a:normAutofit/>
          </a:bodyPr>
          <a:lstStyle/>
          <a:p>
            <a:r>
              <a:rPr lang="ru-RU" sz="2400" dirty="0"/>
              <a:t>Задание:   Опишите 4 людей по образцу, используя слова урока.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8" y="1336692"/>
            <a:ext cx="2447925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80" y="1340768"/>
            <a:ext cx="43204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/>
              <a:t>Образец</a:t>
            </a:r>
            <a:r>
              <a:rPr lang="en-US" sz="1400" dirty="0" smtClean="0"/>
              <a:t>: Julia Roberts (54 years, 175 centimeters)</a:t>
            </a:r>
          </a:p>
          <a:p>
            <a:endParaRPr lang="en-US" sz="1400" dirty="0" smtClean="0"/>
          </a:p>
          <a:p>
            <a:r>
              <a:rPr lang="en-US" sz="1400" dirty="0" smtClean="0"/>
              <a:t>Julia Roberts is 54(Julia Roberts is middle-aged). She is tall and slim. She has got long wavy brown hair. Her face is pretty. Her eyes are brown. She has got full lips and beautiful smile.</a:t>
            </a:r>
            <a:endParaRPr lang="ru-RU" sz="1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78" y="2996952"/>
            <a:ext cx="1872207" cy="281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00" y="2929979"/>
            <a:ext cx="187220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2911" y="5843002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1)</a:t>
            </a:r>
            <a:r>
              <a:rPr lang="ru-RU" dirty="0" smtClean="0"/>
              <a:t> </a:t>
            </a:r>
            <a:r>
              <a:rPr lang="en-US" dirty="0" smtClean="0"/>
              <a:t>Emma Watson (32 years, 165 centimeters)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94800" y="5704501"/>
            <a:ext cx="228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2) Benedict </a:t>
            </a:r>
            <a:r>
              <a:rPr lang="en-US" dirty="0" err="1" smtClean="0"/>
              <a:t>Cumberbatch</a:t>
            </a:r>
            <a:r>
              <a:rPr lang="en-US" dirty="0" smtClean="0"/>
              <a:t> (46 years, 183 centimeters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510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7"/>
            <a:ext cx="691276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/>
              <a:t>Образец</a:t>
            </a:r>
            <a:r>
              <a:rPr lang="en-US" sz="1600" dirty="0" smtClean="0"/>
              <a:t>: Julia Roberts (54 years, 175 centimeters)</a:t>
            </a:r>
          </a:p>
          <a:p>
            <a:endParaRPr lang="en-US" sz="1600" dirty="0" smtClean="0"/>
          </a:p>
          <a:p>
            <a:r>
              <a:rPr lang="en-US" sz="1600" dirty="0" smtClean="0"/>
              <a:t>Julia Roberts is 54(Julia Roberts is middle-aged). She is tall and slim. She has got long wavy brown hair. Her face is pretty. Her eyes are brown. She has got full lips and beautiful smile.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17" y="2682961"/>
            <a:ext cx="358140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68095"/>
            <a:ext cx="24098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527488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3) Queen Elizabeth II   (96 years, 163 centimeters)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08104" y="5598045"/>
            <a:ext cx="2088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4) Prince Harry (37 years, 189 centimeters)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63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Fill in the gaps. • fit • patient • determined • sociable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John doesn’t get upset easily. He is ______.</a:t>
            </a:r>
          </a:p>
          <a:p>
            <a:r>
              <a:rPr lang="en-US" dirty="0" smtClean="0"/>
              <a:t>2) Jenny loves parties, she is very ________.</a:t>
            </a:r>
          </a:p>
          <a:p>
            <a:r>
              <a:rPr lang="en-US" dirty="0" smtClean="0"/>
              <a:t>3) Matt doesn’t give up easily. He is very ____________ to succeed.</a:t>
            </a:r>
          </a:p>
          <a:p>
            <a:r>
              <a:rPr lang="en-US" dirty="0" smtClean="0"/>
              <a:t>4) Kate is very _____________. She spends all her free time at the gym.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072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your answers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patient</a:t>
            </a:r>
          </a:p>
          <a:p>
            <a:r>
              <a:rPr lang="en-US" dirty="0" smtClean="0"/>
              <a:t>2) sociable</a:t>
            </a:r>
          </a:p>
          <a:p>
            <a:r>
              <a:rPr lang="en-US" dirty="0" smtClean="0"/>
              <a:t>3) determined</a:t>
            </a:r>
          </a:p>
          <a:p>
            <a:r>
              <a:rPr lang="en-US" dirty="0" smtClean="0"/>
              <a:t>4) fit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001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the correct word.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1) King Henry VIII first introduced Beefeaters in 1485 when/who he used them as bodyguards.</a:t>
            </a:r>
          </a:p>
          <a:p>
            <a:endParaRPr lang="en-US" dirty="0" smtClean="0"/>
          </a:p>
          <a:p>
            <a:r>
              <a:rPr lang="en-US" dirty="0" smtClean="0"/>
              <a:t>2) These days though, their main role is to act as guides for the many tourists that/where visit the Tower every year.</a:t>
            </a:r>
          </a:p>
          <a:p>
            <a:endParaRPr lang="en-US" dirty="0" smtClean="0"/>
          </a:p>
          <a:p>
            <a:r>
              <a:rPr lang="en-US" dirty="0" smtClean="0"/>
              <a:t>3) They also take care of the eight big black ravens that/when live in the tower.</a:t>
            </a:r>
          </a:p>
          <a:p>
            <a:endParaRPr lang="en-US" dirty="0" smtClean="0"/>
          </a:p>
          <a:p>
            <a:r>
              <a:rPr lang="en-US" dirty="0" smtClean="0"/>
              <a:t>4) No one is exactly sure that/where the name “Beefeater” comes from.</a:t>
            </a:r>
          </a:p>
          <a:p>
            <a:endParaRPr lang="en-US" dirty="0" smtClean="0"/>
          </a:p>
          <a:p>
            <a:r>
              <a:rPr lang="en-US" dirty="0" smtClean="0"/>
              <a:t>5) All the Yeoman Warders are men who/that were in the armed forces for 22 years or more.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737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your answers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when</a:t>
            </a:r>
          </a:p>
          <a:p>
            <a:r>
              <a:rPr lang="en-US" dirty="0" smtClean="0"/>
              <a:t>2) that</a:t>
            </a:r>
          </a:p>
          <a:p>
            <a:r>
              <a:rPr lang="en-US" dirty="0" smtClean="0"/>
              <a:t>3) that</a:t>
            </a:r>
          </a:p>
          <a:p>
            <a:r>
              <a:rPr lang="en-US" dirty="0" smtClean="0"/>
              <a:t>4) where</a:t>
            </a:r>
          </a:p>
          <a:p>
            <a:r>
              <a:rPr lang="en-US" dirty="0" smtClean="0"/>
              <a:t>5) who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12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Choose the correct word.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1) The movie was really scared/scaring .</a:t>
            </a:r>
          </a:p>
          <a:p>
            <a:endParaRPr lang="en-US" dirty="0"/>
          </a:p>
          <a:p>
            <a:r>
              <a:rPr lang="en-US" dirty="0"/>
              <a:t>2) Tim was tiring/tired after the trip.</a:t>
            </a:r>
          </a:p>
          <a:p>
            <a:endParaRPr lang="en-US" dirty="0"/>
          </a:p>
          <a:p>
            <a:r>
              <a:rPr lang="en-US" dirty="0"/>
              <a:t>3) They were really disappointing/disappointed with the news.</a:t>
            </a:r>
          </a:p>
          <a:p>
            <a:endParaRPr lang="en-US" dirty="0"/>
          </a:p>
          <a:p>
            <a:r>
              <a:rPr lang="en-US" dirty="0"/>
              <a:t>4) Our </a:t>
            </a:r>
            <a:r>
              <a:rPr lang="en-US" dirty="0" err="1"/>
              <a:t>skype</a:t>
            </a:r>
            <a:r>
              <a:rPr lang="en-US" dirty="0"/>
              <a:t> conference was very bored/boring .</a:t>
            </a: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358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answers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scaring</a:t>
            </a:r>
          </a:p>
          <a:p>
            <a:r>
              <a:rPr lang="en-US" dirty="0"/>
              <a:t>2) tired</a:t>
            </a:r>
          </a:p>
          <a:p>
            <a:r>
              <a:rPr lang="en-US" dirty="0"/>
              <a:t>3) disappointed</a:t>
            </a:r>
          </a:p>
          <a:p>
            <a:r>
              <a:rPr lang="en-US" dirty="0"/>
              <a:t>4) boring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092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Fill in the gaps. • for • back • up • with • of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1) Don’t give ________ even if you fail the test.</a:t>
            </a:r>
          </a:p>
          <a:p>
            <a:endParaRPr lang="en-US" dirty="0"/>
          </a:p>
          <a:p>
            <a:r>
              <a:rPr lang="en-US" dirty="0"/>
              <a:t>2) I gave Jane her book _______.</a:t>
            </a:r>
          </a:p>
          <a:p>
            <a:endParaRPr lang="en-US" dirty="0"/>
          </a:p>
          <a:p>
            <a:r>
              <a:rPr lang="en-US" dirty="0"/>
              <a:t>3) I lost control __________ my car. It was scary.</a:t>
            </a:r>
          </a:p>
          <a:p>
            <a:endParaRPr lang="en-US" dirty="0"/>
          </a:p>
          <a:p>
            <a:r>
              <a:rPr lang="en-US" dirty="0"/>
              <a:t>4) We will help you to cope ___________ your problems.</a:t>
            </a:r>
          </a:p>
          <a:p>
            <a:endParaRPr lang="en-US" dirty="0"/>
          </a:p>
          <a:p>
            <a:r>
              <a:rPr lang="en-US" dirty="0"/>
              <a:t>5) She is very famous __________ her poems.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04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answers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up</a:t>
            </a:r>
          </a:p>
          <a:p>
            <a:r>
              <a:rPr lang="en-US" dirty="0"/>
              <a:t>2) back</a:t>
            </a:r>
          </a:p>
          <a:p>
            <a:r>
              <a:rPr lang="en-US" dirty="0"/>
              <a:t>3) of</a:t>
            </a:r>
          </a:p>
          <a:p>
            <a:r>
              <a:rPr lang="en-US" dirty="0"/>
              <a:t>4) with</a:t>
            </a:r>
          </a:p>
          <a:p>
            <a:r>
              <a:rPr lang="en-US" dirty="0"/>
              <a:t>5) for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542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the phrase….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1. is someone who helps sick animals.</a:t>
            </a:r>
          </a:p>
          <a:p>
            <a:r>
              <a:rPr lang="en-US" dirty="0"/>
              <a:t>2. is someone who repairs cars.</a:t>
            </a:r>
          </a:p>
          <a:p>
            <a:r>
              <a:rPr lang="en-US" dirty="0"/>
              <a:t>3. is someone who teaches kids.</a:t>
            </a:r>
          </a:p>
          <a:p>
            <a:r>
              <a:rPr lang="en-US" dirty="0"/>
              <a:t>4. is someone who works in a library.</a:t>
            </a:r>
          </a:p>
          <a:p>
            <a:r>
              <a:rPr lang="en-US" dirty="0"/>
              <a:t>5. is someone who stars in plays or films.</a:t>
            </a:r>
          </a:p>
          <a:p>
            <a:r>
              <a:rPr lang="en-US" dirty="0"/>
              <a:t>A vet</a:t>
            </a:r>
          </a:p>
          <a:p>
            <a:endParaRPr lang="en-US" dirty="0"/>
          </a:p>
          <a:p>
            <a:r>
              <a:rPr lang="en-US" dirty="0"/>
              <a:t>A mechanic</a:t>
            </a:r>
          </a:p>
          <a:p>
            <a:endParaRPr lang="en-US" dirty="0"/>
          </a:p>
          <a:p>
            <a:r>
              <a:rPr lang="en-US" dirty="0"/>
              <a:t>A teacher</a:t>
            </a:r>
          </a:p>
          <a:p>
            <a:endParaRPr lang="en-US" dirty="0"/>
          </a:p>
          <a:p>
            <a:r>
              <a:rPr lang="en-US" dirty="0"/>
              <a:t>A librarian</a:t>
            </a:r>
          </a:p>
          <a:p>
            <a:endParaRPr lang="en-US" dirty="0"/>
          </a:p>
          <a:p>
            <a:r>
              <a:rPr lang="en-US" dirty="0"/>
              <a:t>An actor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206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Guess the jobs (p.32 ex.1-2)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" y="1340768"/>
            <a:ext cx="4330824" cy="482457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1. I can take people letters and cards and parcels.</a:t>
            </a:r>
          </a:p>
          <a:p>
            <a:r>
              <a:rPr lang="en-US" dirty="0"/>
              <a:t>2. I can cook nice dishes at a restaurant.</a:t>
            </a:r>
          </a:p>
          <a:p>
            <a:r>
              <a:rPr lang="en-US" dirty="0"/>
              <a:t>3. I can carry your deliveries everywhere.</a:t>
            </a:r>
          </a:p>
          <a:p>
            <a:r>
              <a:rPr lang="en-US" dirty="0"/>
              <a:t>4. I can teach kids new things at school.</a:t>
            </a:r>
          </a:p>
          <a:p>
            <a:r>
              <a:rPr lang="en-US" dirty="0"/>
              <a:t>5. I can treat you when you have a toothache.</a:t>
            </a:r>
          </a:p>
          <a:p>
            <a:r>
              <a:rPr lang="en-US" dirty="0"/>
              <a:t>6. I can serve you food and drinks.</a:t>
            </a:r>
          </a:p>
          <a:p>
            <a:r>
              <a:rPr lang="en-US" dirty="0"/>
              <a:t>7. I can catch the thieves and robbers.</a:t>
            </a:r>
          </a:p>
          <a:p>
            <a:r>
              <a:rPr lang="en-US" dirty="0"/>
              <a:t>8. I can treat your pets and animals.</a:t>
            </a:r>
          </a:p>
          <a:p>
            <a:pPr marL="137160" indent="0">
              <a:buNone/>
            </a:pP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129142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 postman</a:t>
            </a:r>
          </a:p>
          <a:p>
            <a:endParaRPr lang="en-US" dirty="0" smtClean="0"/>
          </a:p>
          <a:p>
            <a:r>
              <a:rPr lang="en-US" dirty="0" smtClean="0"/>
              <a:t>A cooker</a:t>
            </a:r>
          </a:p>
          <a:p>
            <a:endParaRPr lang="en-US" dirty="0" smtClean="0"/>
          </a:p>
          <a:p>
            <a:r>
              <a:rPr lang="en-US" dirty="0" smtClean="0"/>
              <a:t>A delivery boy</a:t>
            </a:r>
          </a:p>
          <a:p>
            <a:endParaRPr lang="en-US" dirty="0" smtClean="0"/>
          </a:p>
          <a:p>
            <a:r>
              <a:rPr lang="en-US" dirty="0" smtClean="0"/>
              <a:t>A teacher</a:t>
            </a:r>
          </a:p>
          <a:p>
            <a:endParaRPr lang="en-US" dirty="0" smtClean="0"/>
          </a:p>
          <a:p>
            <a:r>
              <a:rPr lang="en-US" dirty="0" smtClean="0"/>
              <a:t>A dentist</a:t>
            </a:r>
          </a:p>
          <a:p>
            <a:endParaRPr lang="en-US" dirty="0" smtClean="0"/>
          </a:p>
          <a:p>
            <a:r>
              <a:rPr lang="en-US" dirty="0" smtClean="0"/>
              <a:t>A waiter</a:t>
            </a:r>
          </a:p>
          <a:p>
            <a:endParaRPr lang="en-US" dirty="0" smtClean="0"/>
          </a:p>
          <a:p>
            <a:r>
              <a:rPr lang="en-US" dirty="0" smtClean="0"/>
              <a:t>A policeman</a:t>
            </a:r>
          </a:p>
          <a:p>
            <a:endParaRPr lang="en-US" dirty="0" smtClean="0"/>
          </a:p>
          <a:p>
            <a:r>
              <a:rPr lang="en-US" dirty="0" smtClean="0"/>
              <a:t>A vet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035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8700" y="1747044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92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709160"/>
          </a:xfrm>
        </p:spPr>
        <p:txBody>
          <a:bodyPr/>
          <a:lstStyle/>
          <a:p>
            <a:r>
              <a:rPr lang="ru-RU" dirty="0" smtClean="0"/>
              <a:t>Еx.2 </a:t>
            </a:r>
            <a:r>
              <a:rPr lang="ru-RU" dirty="0"/>
              <a:t>P. 32 (прослушать фразы, вставить в фразы в диалог и прочитать диалог)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794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Hometask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Составить описание друга</a:t>
            </a:r>
          </a:p>
          <a:p>
            <a:r>
              <a:rPr lang="ru-RU" dirty="0" smtClean="0"/>
              <a:t>2. </a:t>
            </a:r>
            <a:r>
              <a:rPr lang="ru-RU" dirty="0"/>
              <a:t>Выучить диалог с. 32 по ролям</a:t>
            </a:r>
          </a:p>
          <a:p>
            <a:r>
              <a:rPr lang="ru-RU" dirty="0" smtClean="0"/>
              <a:t>3. </a:t>
            </a:r>
            <a:r>
              <a:rPr lang="ru-RU" dirty="0"/>
              <a:t>Выучить записи в тетради</a:t>
            </a:r>
          </a:p>
        </p:txBody>
      </p:sp>
    </p:spTree>
    <p:extLst>
      <p:ext uri="{BB962C8B-B14F-4D97-AF65-F5344CB8AC3E}">
        <p14:creationId xmlns:p14="http://schemas.microsoft.com/office/powerpoint/2010/main" val="3880377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51</TotalTime>
  <Words>795</Words>
  <Application>Microsoft Office PowerPoint</Application>
  <PresentationFormat>Экран (4:3)</PresentationFormat>
  <Paragraphs>129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Trebuchet MS</vt:lpstr>
      <vt:lpstr>Wingdings</vt:lpstr>
      <vt:lpstr>Wingdings 2</vt:lpstr>
      <vt:lpstr>Изящная</vt:lpstr>
      <vt:lpstr>Презентация к обобщающему уроку Английского языка в 7 классе на закрепление темы модуля 3  (УМК ’’Spotlight’’)</vt:lpstr>
      <vt:lpstr>Tasks for our lesson</vt:lpstr>
      <vt:lpstr> Cross the odd word out. </vt:lpstr>
      <vt:lpstr>Check your answers</vt:lpstr>
      <vt:lpstr>Задание:   Опишите 4 людей по образцу, используя слова урока. </vt:lpstr>
      <vt:lpstr>Презентация PowerPoint</vt:lpstr>
      <vt:lpstr>Fill in the gaps. • fit • patient • determined • sociable</vt:lpstr>
      <vt:lpstr>Check your answers</vt:lpstr>
      <vt:lpstr>Choose the correct word.</vt:lpstr>
      <vt:lpstr>Check your answers</vt:lpstr>
      <vt:lpstr>Choose the correct word.</vt:lpstr>
      <vt:lpstr>Check your answers</vt:lpstr>
      <vt:lpstr>Fill in the gaps. • for • back • up • with • of</vt:lpstr>
      <vt:lpstr>Check your answers</vt:lpstr>
      <vt:lpstr>Complete the phrase….</vt:lpstr>
      <vt:lpstr>Guess the jobs (p.32 ex.1-2)</vt:lpstr>
      <vt:lpstr>Презентация PowerPoint</vt:lpstr>
      <vt:lpstr>Презентация PowerPoint</vt:lpstr>
      <vt:lpstr>Hometask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Арсений</dc:creator>
  <cp:lastModifiedBy>notebook HP</cp:lastModifiedBy>
  <cp:revision>6</cp:revision>
  <dcterms:created xsi:type="dcterms:W3CDTF">2022-11-23T21:33:51Z</dcterms:created>
  <dcterms:modified xsi:type="dcterms:W3CDTF">2024-12-22T10:39:59Z</dcterms:modified>
</cp:coreProperties>
</file>