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2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558993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328986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630624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653436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268681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34115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992540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219673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501608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149129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124341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82C88-3CDC-4431-AFFE-7BDAFB6F5985}" type="datetimeFigureOut">
              <a:rPr lang="ru-RU" smtClean="0"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ACB462-70DD-42E1-98AE-84E957C558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2032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izard\AppData\Local\Microsoft\Windows\INetCache\IE\UMM0EKTW\house-1429409_960_72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5846694" cy="429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.ytimg.com/vi/O-ak4BZ_Vq8/maxresdefault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924"/>
          <a:stretch/>
        </p:blipFill>
        <p:spPr bwMode="auto">
          <a:xfrm>
            <a:off x="6228184" y="1484784"/>
            <a:ext cx="2573897" cy="412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172400" y="5229200"/>
            <a:ext cx="720080" cy="5040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187624" y="5949280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У дома ольха.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64203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im0-tub-ru.yandex.net/i?id=12856d52981d5bbc0ecdf9a13b450908-l&amp;n=1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31569" cy="683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88024" y="404664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Мальвы увяли.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60208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://headshotsfaceboys.com/wp-content/uploads/2015/07/1-150GR149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80112" y="604719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На Илье кепка.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53153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https://ae01.alicdn.com/kf/HTB1VQ3SxkvoK1RjSZPfq6xPKFXa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60648"/>
            <a:ext cx="619268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907704" y="434508"/>
            <a:ext cx="2592288" cy="1626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-1908720" y="56612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Дайте Илье кегли.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60386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827584" y="6021288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На Татке новые тапки.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http://ae01.alicdn.com/kf/HTB1P_Q0c56guuRjy1Xdq6yAwpXaF/2018.jpg_q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565693"/>
            <a:ext cx="5455595" cy="5455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98154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get.pxhere.com/photo/snow-drop-black-and-white-rain-window-wet-macro-weather-monochrome-drip-rainy-drop-of-water-freezing-macro-photography-65828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884876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8497" y="60932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На окне капли воды.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92225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www.culture.ru/storage/images/ea26d195a606959615d5386995425515/0131c8f35d5979906bd9619391a0a5f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8654806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8497" y="60932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Инга и Илья, пойте.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31194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www.forumdaily.com/wp-content/uploads/2017/01/Depositphotos_25926033_m-2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659442" cy="5108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8497" y="60932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Мишка, не кидай камни.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71059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http://bomba-futbolki.ru/images/products/2/26/262/262069/107_1_2_zo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55636"/>
            <a:ext cx="4608512" cy="5336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8497" y="60932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На майке моя метка.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962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thumbs.dreamstime.com/b/%D0%B2%D0%B0%D1%84%D0%BB%D0%B8-%D0%B4%D0%B5%D0%B2%D1%83%D1%88%D0%BA%D0%B8-%D0%B5%D1%81%D1%82%D1%8C-%D0%B2%D0%B0%D1%84%D0%BB%D1%8E-%D1%81-%D0%B2%D0%B7%D0%B1%D0%B8%D1%82%D0%BE%D0%B9-%D1%81%D0%BB%D0%B8%D0%B2%D0%BA-%D0%BF%D0%BE%D0%BB%D0%B5%D0%BD%D0%B8%D0%BA%D0%B0%D0%BC%D0%B8-1337989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6672"/>
            <a:ext cx="762000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8497" y="60932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Ольга и Инга едят вафли.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72112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8" name="Picture 4" descr="https://cs1.livemaster.ru/storage/ff/94/2394f606651465414a69ca6e716a--materialy-dlya-tvorchestva-organajzer-dlya-rukodeliya-sistem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60648"/>
            <a:ext cx="561662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88497" y="60932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У Юльки на тумбе нитки.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0312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ttps://im0-tub-ru.yandex.net/i?id=5f52336cc7423027e7d743b5b5a1c5bb-l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548680"/>
            <a:ext cx="7423228" cy="4948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8497" y="60932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У Коли коньки. Он давно на катке.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398612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ttps://611422.ssl.1c-bitrix-cdn.ru/upload/medialibrary/816/shutterstock_66156256.jpg?1515870355751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648"/>
            <a:ext cx="7995477" cy="5308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8497" y="6093296"/>
            <a:ext cx="5040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Ольга больна. Мама даёт ей капли.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17134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71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3</cp:revision>
  <dcterms:created xsi:type="dcterms:W3CDTF">2020-12-18T01:09:11Z</dcterms:created>
  <dcterms:modified xsi:type="dcterms:W3CDTF">2021-01-22T22:46:12Z</dcterms:modified>
</cp:coreProperties>
</file>