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2" r:id="rId2"/>
    <p:sldId id="283" r:id="rId3"/>
    <p:sldId id="286" r:id="rId4"/>
    <p:sldId id="287" r:id="rId5"/>
    <p:sldId id="288" r:id="rId6"/>
    <p:sldId id="294" r:id="rId7"/>
    <p:sldId id="289" r:id="rId8"/>
    <p:sldId id="257" r:id="rId9"/>
    <p:sldId id="258" r:id="rId10"/>
    <p:sldId id="279" r:id="rId11"/>
    <p:sldId id="280" r:id="rId12"/>
    <p:sldId id="291" r:id="rId13"/>
    <p:sldId id="290" r:id="rId14"/>
    <p:sldId id="300" r:id="rId15"/>
    <p:sldId id="298" r:id="rId16"/>
    <p:sldId id="266" r:id="rId17"/>
    <p:sldId id="296" r:id="rId18"/>
    <p:sldId id="281" r:id="rId19"/>
    <p:sldId id="293" r:id="rId20"/>
    <p:sldId id="297" r:id="rId21"/>
    <p:sldId id="295" r:id="rId22"/>
    <p:sldId id="285" r:id="rId23"/>
    <p:sldId id="292" r:id="rId24"/>
    <p:sldId id="274" r:id="rId25"/>
    <p:sldId id="273" r:id="rId26"/>
    <p:sldId id="29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A020E6E-144D-4C29-AF0C-9442BCEFD1F6}" type="datetimeFigureOut">
              <a:rPr lang="ru-RU" smtClean="0"/>
              <a:pPr/>
              <a:t>23.04.2013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06502A1-5A7C-4AA5-8A2A-E81CF8C24A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dic.nsf/ruwiki/885383" TargetMode="External"/><Relationship Id="rId7" Type="http://schemas.openxmlformats.org/officeDocument/2006/relationships/hyperlink" Target="http://dic.academic.ru/dic.nsf/ruwiki/452883" TargetMode="External"/><Relationship Id="rId2" Type="http://schemas.openxmlformats.org/officeDocument/2006/relationships/hyperlink" Target="http://dic.academic.ru/dic.nsf/ruwiki/6253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dic.academic.ru/dic.nsf/ruwiki/1867831" TargetMode="External"/><Relationship Id="rId5" Type="http://schemas.openxmlformats.org/officeDocument/2006/relationships/hyperlink" Target="http://dic.academic.ru/dic.nsf/ruwiki/1816" TargetMode="External"/><Relationship Id="rId4" Type="http://schemas.openxmlformats.org/officeDocument/2006/relationships/hyperlink" Target="http://dic.academic.ru/dic.nsf/ruwiki/50030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ФÆНДЫР</a:t>
            </a:r>
            <a:endParaRPr lang="ru-RU" dirty="0"/>
          </a:p>
        </p:txBody>
      </p:sp>
      <p:pic>
        <p:nvPicPr>
          <p:cNvPr id="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6792"/>
            <a:ext cx="54006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Autofit/>
          </a:bodyPr>
          <a:lstStyle/>
          <a:p>
            <a:r>
              <a:rPr lang="ru-RU" sz="6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Сырдон</a:t>
            </a:r>
            <a:r>
              <a:rPr lang="ru-RU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6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Ныхасы</a:t>
            </a:r>
            <a:endParaRPr lang="ru-RU" sz="6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074" name="Picture 2" descr="C:\Documents and Settings\Admin.MICROSOF-7FCAA1\Рабочий стол\для догузовой\как появился фанды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02191" y="1600200"/>
            <a:ext cx="6539618" cy="47085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r>
              <a:rPr lang="ru-RU" dirty="0" err="1" smtClean="0"/>
              <a:t>Ирон</a:t>
            </a:r>
            <a:r>
              <a:rPr lang="ru-RU" dirty="0" smtClean="0"/>
              <a:t> </a:t>
            </a:r>
            <a:r>
              <a:rPr lang="ru-RU" dirty="0" err="1" smtClean="0"/>
              <a:t>музыкалон</a:t>
            </a:r>
            <a:r>
              <a:rPr lang="ru-RU" dirty="0" smtClean="0"/>
              <a:t> </a:t>
            </a:r>
            <a:r>
              <a:rPr lang="ru-RU" dirty="0" err="1" smtClean="0"/>
              <a:t>инструменттæ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Дала </a:t>
            </a:r>
            <a:r>
              <a:rPr lang="ru-RU" dirty="0" err="1" smtClean="0"/>
              <a:t>фæндыр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Хъисын</a:t>
            </a:r>
            <a:r>
              <a:rPr lang="ru-RU" dirty="0" smtClean="0"/>
              <a:t> </a:t>
            </a:r>
            <a:r>
              <a:rPr lang="ru-RU" dirty="0" err="1" smtClean="0"/>
              <a:t>фæндыр.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Ирон</a:t>
            </a:r>
            <a:r>
              <a:rPr lang="ru-RU" dirty="0" smtClean="0"/>
              <a:t> </a:t>
            </a:r>
            <a:r>
              <a:rPr lang="ru-RU" dirty="0" err="1" smtClean="0"/>
              <a:t>фæндыр,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Къæрцгæнæнтæ.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Уадындз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F:\10 кл. планы\с интернета\осетмуз.инстр.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8" y="1357298"/>
            <a:ext cx="4500562" cy="55007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Autofit/>
          </a:bodyPr>
          <a:lstStyle/>
          <a:p>
            <a:r>
              <a:rPr lang="ru-RU" sz="4800" dirty="0" err="1" smtClean="0"/>
              <a:t>Кадæггæнджытæ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pic>
        <p:nvPicPr>
          <p:cNvPr id="4" name="Picture 2" descr="F:\осень\осетины-сказит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0" y="1484784"/>
            <a:ext cx="9144000" cy="511256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3619500" y="3086100"/>
          <a:ext cx="1905000" cy="685800"/>
        </p:xfrm>
        <a:graphic>
          <a:graphicData uri="http://schemas.openxmlformats.org/presentationml/2006/ole">
            <p:oleObj spid="_x0000_s74755" name="Объект упаковщика для оболочки" showAsIcon="1" r:id="rId4" imgW="190548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фæндыры тыххæй </a:t>
            </a:r>
            <a:r>
              <a:rPr lang="ru-RU" dirty="0" err="1" smtClean="0"/>
              <a:t>æмбисæндтæ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фæндыр- зæрдæйы уидаг</a:t>
            </a:r>
            <a:r>
              <a:rPr lang="ru-RU" i="1" dirty="0" smtClean="0"/>
              <a:t>.</a:t>
            </a:r>
          </a:p>
          <a:p>
            <a:endParaRPr lang="ru-RU" dirty="0" smtClean="0"/>
          </a:p>
          <a:p>
            <a:r>
              <a:rPr lang="ru-RU" i="1" dirty="0" smtClean="0"/>
              <a:t> -</a:t>
            </a:r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фæндыр-маст рохгæнæг.</a:t>
            </a:r>
            <a:endParaRPr lang="ru-RU" i="1" dirty="0" smtClean="0"/>
          </a:p>
          <a:p>
            <a:endParaRPr lang="ru-RU" dirty="0" smtClean="0"/>
          </a:p>
          <a:p>
            <a:r>
              <a:rPr lang="ru-RU" i="1" dirty="0" smtClean="0"/>
              <a:t> -</a:t>
            </a:r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фæндыр- зæрдæйы сагъæсты айдæн.</a:t>
            </a:r>
            <a:endParaRPr lang="ru-RU" i="1" dirty="0" smtClean="0"/>
          </a:p>
          <a:p>
            <a:endParaRPr lang="ru-RU" dirty="0" smtClean="0"/>
          </a:p>
          <a:p>
            <a:r>
              <a:rPr lang="ru-RU" i="1" dirty="0" smtClean="0"/>
              <a:t> -</a:t>
            </a:r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фæндыр-нæ культурæйы цырагъдар</a:t>
            </a:r>
            <a:r>
              <a:rPr lang="ru-RU" i="1" dirty="0" smtClean="0"/>
              <a:t>.</a:t>
            </a:r>
          </a:p>
          <a:p>
            <a:endParaRPr lang="ru-RU" dirty="0" smtClean="0"/>
          </a:p>
          <a:p>
            <a:r>
              <a:rPr lang="ru-RU" i="1" dirty="0" smtClean="0"/>
              <a:t> -</a:t>
            </a:r>
            <a:r>
              <a:rPr lang="ru-RU" i="1" dirty="0" err="1" smtClean="0"/>
              <a:t>Ирон</a:t>
            </a:r>
            <a:r>
              <a:rPr lang="ru-RU" i="1" dirty="0" smtClean="0"/>
              <a:t> </a:t>
            </a:r>
            <a:r>
              <a:rPr lang="ru-RU" i="1" dirty="0" err="1" smtClean="0"/>
              <a:t>фæндыр- зæрдæйы æвдадзы хос</a:t>
            </a:r>
            <a:r>
              <a:rPr lang="ru-RU" i="1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996952"/>
            <a:ext cx="8458200" cy="87496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3429000"/>
            <a:ext cx="5148064" cy="3429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ru-RU" sz="2000" dirty="0" smtClean="0"/>
              <a:t>    </a:t>
            </a:r>
            <a:r>
              <a:rPr lang="ru-RU" sz="2000" dirty="0" err="1" smtClean="0"/>
              <a:t>Нæртон фæндыр,дæ кад</a:t>
            </a:r>
            <a:r>
              <a:rPr lang="ru-RU" sz="2000" dirty="0" smtClean="0"/>
              <a:t> </a:t>
            </a:r>
            <a:r>
              <a:rPr lang="ru-RU" sz="2000" dirty="0" err="1" smtClean="0"/>
              <a:t>æмæ дæ намыс</a:t>
            </a:r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   </a:t>
            </a:r>
            <a:r>
              <a:rPr lang="ru-RU" sz="2000" dirty="0" err="1" smtClean="0"/>
              <a:t>Æнустæм цардамонд</a:t>
            </a:r>
            <a:r>
              <a:rPr lang="ru-RU" sz="2000" dirty="0" smtClean="0"/>
              <a:t> </a:t>
            </a:r>
            <a:r>
              <a:rPr lang="ru-RU" sz="2000" dirty="0" err="1" smtClean="0"/>
              <a:t>хæссæнт.</a:t>
            </a:r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    </a:t>
            </a:r>
            <a:r>
              <a:rPr lang="ru-RU" sz="2000" dirty="0" err="1" smtClean="0"/>
              <a:t>Дæу фæрцы базыртæ æрзайынц,</a:t>
            </a:r>
            <a:endParaRPr lang="ru-RU" sz="2000" dirty="0" smtClean="0"/>
          </a:p>
          <a:p>
            <a:pPr algn="just"/>
            <a:endParaRPr lang="ru-RU" sz="2000" dirty="0" smtClean="0"/>
          </a:p>
          <a:p>
            <a:pPr algn="l"/>
            <a:r>
              <a:rPr lang="ru-RU" sz="2000" dirty="0" smtClean="0"/>
              <a:t>    </a:t>
            </a:r>
            <a:r>
              <a:rPr lang="ru-RU" sz="2000" dirty="0" err="1" smtClean="0"/>
              <a:t>Ды</a:t>
            </a:r>
            <a:r>
              <a:rPr lang="ru-RU" sz="2000" dirty="0" smtClean="0"/>
              <a:t> </a:t>
            </a:r>
            <a:r>
              <a:rPr lang="ru-RU" sz="2000" dirty="0" err="1" smtClean="0"/>
              <a:t>дæ æвдадзы хос</a:t>
            </a:r>
            <a:r>
              <a:rPr lang="ru-RU" sz="2000" dirty="0" smtClean="0"/>
              <a:t> </a:t>
            </a:r>
            <a:r>
              <a:rPr lang="ru-RU" sz="2000" dirty="0" err="1" smtClean="0"/>
              <a:t>мæнæн…</a:t>
            </a:r>
            <a:endParaRPr lang="ru-RU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9144000" cy="30469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                       </a:t>
            </a:r>
            <a:r>
              <a:rPr lang="ru-RU" sz="2400" b="1" dirty="0" err="1" smtClean="0"/>
              <a:t>Ирон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литературæйы </a:t>
            </a:r>
            <a:r>
              <a:rPr lang="ru-RU" sz="2400" b="1" dirty="0" smtClean="0"/>
              <a:t>урок 5-æм </a:t>
            </a:r>
            <a:r>
              <a:rPr lang="ru-RU" sz="2400" b="1" dirty="0" err="1" smtClean="0"/>
              <a:t>къласы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1" dirty="0" smtClean="0"/>
              <a:t>ТЕМÆ:  «...</a:t>
            </a:r>
            <a:r>
              <a:rPr lang="ru-RU" sz="2400" b="1" i="1" dirty="0" err="1" smtClean="0"/>
              <a:t>Ацы</a:t>
            </a:r>
            <a:r>
              <a:rPr lang="ru-RU" sz="2400" b="1" i="1" dirty="0" smtClean="0"/>
              <a:t>  </a:t>
            </a:r>
            <a:r>
              <a:rPr lang="ru-RU" sz="2400" b="1" i="1" dirty="0" err="1" smtClean="0"/>
              <a:t>уæззау  тугкалæн  бонты</a:t>
            </a:r>
            <a:r>
              <a:rPr lang="ru-RU" sz="2400" b="1" i="1" dirty="0" smtClean="0"/>
              <a:t>   </a:t>
            </a:r>
            <a:r>
              <a:rPr lang="ru-RU" sz="2400" b="1" i="1" dirty="0" err="1" smtClean="0"/>
              <a:t>Кудзийы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лæвар    фæндыр  иу</a:t>
            </a:r>
            <a:r>
              <a:rPr lang="ru-RU" sz="2400" b="1" i="1" dirty="0" smtClean="0"/>
              <a:t>  </a:t>
            </a:r>
            <a:r>
              <a:rPr lang="ru-RU" sz="2400" b="1" i="1" dirty="0" err="1" smtClean="0"/>
              <a:t>хорз</a:t>
            </a:r>
            <a:r>
              <a:rPr lang="ru-RU" sz="2400" b="1" i="1" dirty="0" smtClean="0"/>
              <a:t>   </a:t>
            </a:r>
            <a:r>
              <a:rPr lang="ru-RU" sz="2400" b="1" i="1" dirty="0" err="1" smtClean="0"/>
              <a:t>хæстоны   бæрц   ахады</a:t>
            </a:r>
            <a:r>
              <a:rPr lang="ru-RU" sz="2400" b="1" i="1" dirty="0" smtClean="0"/>
              <a:t>   </a:t>
            </a:r>
            <a:r>
              <a:rPr lang="ru-RU" sz="2400" b="1" i="1" dirty="0" err="1" smtClean="0"/>
              <a:t>тохы</a:t>
            </a:r>
            <a:r>
              <a:rPr lang="ru-RU" sz="2400" b="1" i="1" dirty="0" smtClean="0"/>
              <a:t>  </a:t>
            </a:r>
            <a:r>
              <a:rPr lang="ru-RU" sz="2400" b="1" i="1" dirty="0" err="1" smtClean="0"/>
              <a:t>быдыры</a:t>
            </a:r>
            <a:r>
              <a:rPr lang="ru-RU" sz="2400" b="1" i="1" dirty="0" smtClean="0"/>
              <a:t>...».                                                   Болататы </a:t>
            </a:r>
            <a:r>
              <a:rPr lang="ru-RU" sz="2400" b="1" i="1" dirty="0" err="1" smtClean="0"/>
              <a:t>Бечыр</a:t>
            </a:r>
            <a:r>
              <a:rPr lang="ru-RU" sz="2400" b="1" i="1" dirty="0" smtClean="0"/>
              <a:t>.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 </a:t>
            </a:r>
            <a:r>
              <a:rPr lang="ru-RU" sz="2400" b="1" i="1" dirty="0" smtClean="0"/>
              <a:t>                    </a:t>
            </a:r>
          </a:p>
          <a:p>
            <a:r>
              <a:rPr lang="ru-RU" sz="2400" b="1" i="1" dirty="0" smtClean="0"/>
              <a:t>      (</a:t>
            </a:r>
            <a:r>
              <a:rPr lang="ru-RU" sz="2400" b="1" i="1" dirty="0" err="1" smtClean="0"/>
              <a:t>Булкъаты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Михалы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уацау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«Нæмыгдзæф фæныр»-мæ гæсгæ</a:t>
            </a:r>
            <a:r>
              <a:rPr lang="ru-RU" sz="2400" b="1" i="1" dirty="0" smtClean="0"/>
              <a:t>)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7" name="Picture 2" descr="C:\Documents and Settings\у\Мои документы\Мои рисунки\гукова\гук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3995936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НЫСАН.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Уацмыс</a:t>
            </a:r>
            <a:r>
              <a:rPr lang="ru-RU" dirty="0" smtClean="0"/>
              <a:t> </a:t>
            </a:r>
            <a:r>
              <a:rPr lang="ru-RU" dirty="0" err="1" smtClean="0"/>
              <a:t>тематикон</a:t>
            </a:r>
            <a:r>
              <a:rPr lang="ru-RU" dirty="0" smtClean="0"/>
              <a:t> </a:t>
            </a:r>
            <a:r>
              <a:rPr lang="ru-RU" dirty="0" err="1" smtClean="0"/>
              <a:t>æвзæрст ракæнын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2. </a:t>
            </a:r>
            <a:r>
              <a:rPr lang="ru-RU" dirty="0" err="1" smtClean="0"/>
              <a:t>Скъоладзаутæм рæзын кæнын уарзондзинад</a:t>
            </a:r>
            <a:r>
              <a:rPr lang="ru-RU" dirty="0" smtClean="0"/>
              <a:t> </a:t>
            </a:r>
            <a:r>
              <a:rPr lang="ru-RU" dirty="0" err="1" smtClean="0"/>
              <a:t>музыкæмæ, ирон</a:t>
            </a:r>
            <a:r>
              <a:rPr lang="ru-RU" dirty="0" smtClean="0"/>
              <a:t>  </a:t>
            </a:r>
            <a:r>
              <a:rPr lang="ru-RU" dirty="0" err="1" smtClean="0"/>
              <a:t>фæндырмæ,  нæ историмæ, лæгдзинадмæ.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err="1" smtClean="0"/>
              <a:t>Сывæллæтты æфтауын хи</a:t>
            </a:r>
            <a:r>
              <a:rPr lang="ru-RU" dirty="0" smtClean="0"/>
              <a:t> </a:t>
            </a:r>
            <a:r>
              <a:rPr lang="ru-RU" dirty="0" err="1" smtClean="0"/>
              <a:t>хъуыдытыл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Урочы</a:t>
            </a:r>
            <a:r>
              <a:rPr lang="ru-RU" dirty="0" smtClean="0"/>
              <a:t> </a:t>
            </a:r>
            <a:r>
              <a:rPr lang="ru-RU" dirty="0" err="1" smtClean="0"/>
              <a:t>пълан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Сюжет. </a:t>
            </a:r>
          </a:p>
          <a:p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err="1" smtClean="0"/>
              <a:t>Фæлгонцтæ.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err="1" smtClean="0"/>
              <a:t>Аивадон</a:t>
            </a:r>
            <a:r>
              <a:rPr lang="ru-RU" dirty="0" smtClean="0"/>
              <a:t> </a:t>
            </a:r>
            <a:r>
              <a:rPr lang="ru-RU" dirty="0" err="1" smtClean="0"/>
              <a:t>мадзæлттæ.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4. </a:t>
            </a:r>
            <a:r>
              <a:rPr lang="ru-RU" dirty="0" err="1" smtClean="0"/>
              <a:t>Дзургæ ныхасы</a:t>
            </a:r>
            <a:r>
              <a:rPr lang="ru-RU" dirty="0" smtClean="0"/>
              <a:t> </a:t>
            </a:r>
            <a:r>
              <a:rPr lang="ru-RU" dirty="0" err="1" smtClean="0"/>
              <a:t>рæзтыл бакусын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Autofit/>
          </a:bodyPr>
          <a:lstStyle/>
          <a:p>
            <a:r>
              <a:rPr lang="ru-RU" sz="4000" i="1" dirty="0" err="1" smtClean="0"/>
              <a:t>Фыдыбæстæйы Стыр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хæст</a:t>
            </a:r>
            <a:endParaRPr lang="ru-RU" sz="40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 w="57150" cmpd="thickThin">
            <a:solidFill>
              <a:srgbClr val="CC3300"/>
            </a:solidFill>
            <a:miter lim="800000"/>
            <a:headEnd/>
            <a:tailEnd/>
          </a:ln>
        </p:spPr>
      </p:pic>
      <p:graphicFrame>
        <p:nvGraphicFramePr>
          <p:cNvPr id="92162" name="Object 2"/>
          <p:cNvGraphicFramePr>
            <a:graphicFrameLocks noChangeAspect="1"/>
          </p:cNvGraphicFramePr>
          <p:nvPr/>
        </p:nvGraphicFramePr>
        <p:xfrm>
          <a:off x="3175000" y="3086100"/>
          <a:ext cx="2794000" cy="685800"/>
        </p:xfrm>
        <a:graphic>
          <a:graphicData uri="http://schemas.openxmlformats.org/presentationml/2006/ole">
            <p:oleObj spid="_x0000_s92162" name="Объект упаковщика для оболочки" showAsIcon="1" r:id="rId4" imgW="2794680" imgH="685800" progId="Package">
              <p:embed/>
            </p:oleObj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5764" y="1600200"/>
            <a:ext cx="6272472" cy="470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43408"/>
            <a:ext cx="9324528" cy="23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Хæсты тыххæй æмбисæндтæ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 err="1" smtClean="0"/>
              <a:t>Хæсты мард</a:t>
            </a:r>
            <a:r>
              <a:rPr lang="ru-RU" dirty="0" smtClean="0"/>
              <a:t> </a:t>
            </a:r>
            <a:r>
              <a:rPr lang="ru-RU" dirty="0" err="1" smtClean="0"/>
              <a:t>лæгæн йæ зарæг дардыл</a:t>
            </a:r>
            <a:r>
              <a:rPr lang="ru-RU" dirty="0" smtClean="0"/>
              <a:t> </a:t>
            </a:r>
            <a:r>
              <a:rPr lang="ru-RU" dirty="0" err="1" smtClean="0"/>
              <a:t>хъуысы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Хæсты фæнык </a:t>
            </a:r>
            <a:r>
              <a:rPr lang="ru-RU" dirty="0" smtClean="0"/>
              <a:t>не '</a:t>
            </a:r>
            <a:r>
              <a:rPr lang="ru-RU" dirty="0" err="1" smtClean="0"/>
              <a:t>мбийы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Адæм </a:t>
            </a:r>
            <a:r>
              <a:rPr lang="ru-RU" dirty="0" smtClean="0"/>
              <a:t>туг </a:t>
            </a:r>
            <a:r>
              <a:rPr lang="ru-RU" dirty="0" err="1" smtClean="0"/>
              <a:t>цы</a:t>
            </a:r>
            <a:r>
              <a:rPr lang="ru-RU" dirty="0" smtClean="0"/>
              <a:t> </a:t>
            </a:r>
            <a:r>
              <a:rPr lang="ru-RU" dirty="0" err="1" smtClean="0"/>
              <a:t>хæсты ныккалдтой</a:t>
            </a:r>
            <a:r>
              <a:rPr lang="ru-RU" dirty="0" smtClean="0"/>
              <a:t>, </a:t>
            </a:r>
            <a:r>
              <a:rPr lang="ru-RU" dirty="0" err="1" smtClean="0"/>
              <a:t>уым</a:t>
            </a:r>
            <a:r>
              <a:rPr lang="ru-RU" dirty="0" smtClean="0"/>
              <a:t> </a:t>
            </a:r>
            <a:r>
              <a:rPr lang="ru-RU" dirty="0" err="1" smtClean="0"/>
              <a:t>фидыдæн æнæ </a:t>
            </a:r>
            <a:r>
              <a:rPr lang="ru-RU" dirty="0" smtClean="0"/>
              <a:t>'</a:t>
            </a:r>
            <a:r>
              <a:rPr lang="ru-RU" dirty="0" err="1" smtClean="0"/>
              <a:t>рцæугæ нæй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Хъæбатыр хæстон быдыры</a:t>
            </a:r>
            <a:r>
              <a:rPr lang="ru-RU" dirty="0" smtClean="0"/>
              <a:t> </a:t>
            </a:r>
            <a:r>
              <a:rPr lang="ru-RU" dirty="0" err="1" smtClean="0"/>
              <a:t>рабæрæг вæййы.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err="1" smtClean="0"/>
              <a:t>Хæстон темæйыл уацмыстæ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Кочысаты</a:t>
            </a:r>
            <a:r>
              <a:rPr lang="ru-RU" dirty="0" smtClean="0"/>
              <a:t> </a:t>
            </a:r>
            <a:r>
              <a:rPr lang="ru-RU" dirty="0" err="1" smtClean="0"/>
              <a:t>Мухырбег</a:t>
            </a:r>
            <a:r>
              <a:rPr lang="ru-RU" dirty="0" smtClean="0"/>
              <a:t> </a:t>
            </a:r>
            <a:r>
              <a:rPr lang="ru-RU" dirty="0" err="1" smtClean="0"/>
              <a:t>«Фыдыбæстæ».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Бестауты</a:t>
            </a:r>
            <a:r>
              <a:rPr lang="ru-RU" dirty="0" smtClean="0"/>
              <a:t> </a:t>
            </a:r>
            <a:r>
              <a:rPr lang="ru-RU" dirty="0" err="1" smtClean="0"/>
              <a:t>Гиорги</a:t>
            </a:r>
            <a:r>
              <a:rPr lang="ru-RU" dirty="0" smtClean="0"/>
              <a:t> «</a:t>
            </a:r>
            <a:r>
              <a:rPr lang="ru-RU" dirty="0" err="1" smtClean="0"/>
              <a:t>Саби</a:t>
            </a:r>
            <a:r>
              <a:rPr lang="ru-RU" dirty="0" smtClean="0"/>
              <a:t> </a:t>
            </a:r>
            <a:r>
              <a:rPr lang="ru-RU" dirty="0" err="1" smtClean="0"/>
              <a:t>ма</a:t>
            </a:r>
            <a:r>
              <a:rPr lang="ru-RU" dirty="0" smtClean="0"/>
              <a:t> </a:t>
            </a:r>
            <a:r>
              <a:rPr lang="ru-RU" dirty="0" err="1" smtClean="0"/>
              <a:t>фенæд хæст».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Елехъоты</a:t>
            </a:r>
            <a:r>
              <a:rPr lang="ru-RU" dirty="0" smtClean="0"/>
              <a:t> Мурат «</a:t>
            </a:r>
            <a:r>
              <a:rPr lang="ru-RU" dirty="0" err="1" smtClean="0"/>
              <a:t>Фыстæг хæсты быдырæй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Баситы</a:t>
            </a:r>
            <a:r>
              <a:rPr lang="ru-RU" dirty="0" smtClean="0"/>
              <a:t> </a:t>
            </a:r>
            <a:r>
              <a:rPr lang="ru-RU" dirty="0" err="1" smtClean="0"/>
              <a:t>Дзамболат</a:t>
            </a:r>
            <a:r>
              <a:rPr lang="ru-RU" dirty="0" smtClean="0"/>
              <a:t> </a:t>
            </a:r>
            <a:r>
              <a:rPr lang="ru-RU" dirty="0" err="1" smtClean="0"/>
              <a:t>«Адæмы маст</a:t>
            </a:r>
            <a:r>
              <a:rPr lang="ru-RU" dirty="0" smtClean="0"/>
              <a:t>» .</a:t>
            </a:r>
          </a:p>
          <a:p>
            <a:endParaRPr lang="ru-RU" dirty="0" smtClean="0"/>
          </a:p>
          <a:p>
            <a:r>
              <a:rPr lang="ru-RU" dirty="0" err="1" smtClean="0"/>
              <a:t>Саулохты</a:t>
            </a:r>
            <a:r>
              <a:rPr lang="ru-RU" dirty="0" smtClean="0"/>
              <a:t> </a:t>
            </a:r>
            <a:r>
              <a:rPr lang="ru-RU" dirty="0" err="1" smtClean="0"/>
              <a:t>Мухтар</a:t>
            </a:r>
            <a:r>
              <a:rPr lang="ru-RU" dirty="0" smtClean="0"/>
              <a:t> </a:t>
            </a:r>
            <a:r>
              <a:rPr lang="ru-RU" dirty="0" err="1" smtClean="0"/>
              <a:t>«Хæстон цуаны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Терминтæ         Дзырдуат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         </a:t>
            </a:r>
            <a:r>
              <a:rPr lang="ru-RU" dirty="0" err="1" smtClean="0"/>
              <a:t>Нæмыгдзæф-раненый.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>
                <a:latin typeface="Calibri"/>
              </a:rPr>
              <a:t>Ӕ</a:t>
            </a:r>
            <a:r>
              <a:rPr lang="ru-RU" dirty="0" err="1" smtClean="0"/>
              <a:t>мбисонд                 Колгæ—зонт.</a:t>
            </a:r>
            <a:endParaRPr lang="ru-RU" dirty="0" smtClean="0"/>
          </a:p>
          <a:p>
            <a:r>
              <a:rPr lang="ru-RU" dirty="0" smtClean="0"/>
              <a:t> Пейзаж                      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Хъайтар</a:t>
            </a:r>
            <a:r>
              <a:rPr lang="ru-RU" dirty="0" smtClean="0"/>
              <a:t>                    </a:t>
            </a:r>
            <a:r>
              <a:rPr lang="ru-RU" dirty="0" err="1" smtClean="0"/>
              <a:t>Тыртына</a:t>
            </a:r>
            <a:r>
              <a:rPr lang="ru-RU" dirty="0" smtClean="0"/>
              <a:t>—белка.</a:t>
            </a:r>
          </a:p>
          <a:p>
            <a:pPr>
              <a:buNone/>
            </a:pPr>
            <a:r>
              <a:rPr lang="ru-RU" dirty="0" smtClean="0"/>
              <a:t>                                        </a:t>
            </a:r>
            <a:r>
              <a:rPr lang="ru-RU" dirty="0" err="1" smtClean="0"/>
              <a:t>Альпинист-хæхтæм схизæг</a:t>
            </a:r>
            <a:endParaRPr lang="ru-RU" dirty="0" smtClean="0"/>
          </a:p>
          <a:p>
            <a:r>
              <a:rPr lang="ru-RU" dirty="0" smtClean="0"/>
              <a:t>  Монолог</a:t>
            </a:r>
          </a:p>
          <a:p>
            <a:r>
              <a:rPr lang="ru-RU" dirty="0" smtClean="0"/>
              <a:t> Диалог                       </a:t>
            </a:r>
            <a:r>
              <a:rPr lang="ru-RU" dirty="0" err="1" smtClean="0"/>
              <a:t>Къада</a:t>
            </a:r>
            <a:r>
              <a:rPr lang="ru-RU" dirty="0" smtClean="0"/>
              <a:t>— </a:t>
            </a:r>
            <a:r>
              <a:rPr lang="ru-RU" dirty="0" err="1" smtClean="0"/>
              <a:t>ручей,мельница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Къордты</a:t>
            </a:r>
            <a:r>
              <a:rPr lang="ru-RU" dirty="0" smtClean="0"/>
              <a:t> </a:t>
            </a:r>
            <a:r>
              <a:rPr lang="ru-RU" dirty="0" err="1" smtClean="0"/>
              <a:t>куысты</a:t>
            </a:r>
            <a:r>
              <a:rPr lang="ru-RU" dirty="0" smtClean="0"/>
              <a:t> </a:t>
            </a:r>
            <a:r>
              <a:rPr lang="ru-RU" dirty="0" err="1" smtClean="0"/>
              <a:t>хæслæвæрдтæ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1.Зæрдыл æрлæууын кæнын </a:t>
            </a:r>
            <a:r>
              <a:rPr lang="ru-RU" dirty="0" smtClean="0"/>
              <a:t>,</a:t>
            </a:r>
            <a:r>
              <a:rPr lang="ru-RU" dirty="0" err="1" smtClean="0"/>
              <a:t>цы</a:t>
            </a:r>
            <a:r>
              <a:rPr lang="ru-RU" dirty="0" smtClean="0"/>
              <a:t> у диалог, </a:t>
            </a:r>
            <a:r>
              <a:rPr lang="ru-RU" dirty="0" err="1" smtClean="0"/>
              <a:t>ссарын</a:t>
            </a:r>
            <a:r>
              <a:rPr lang="ru-RU" dirty="0" smtClean="0"/>
              <a:t> </a:t>
            </a:r>
            <a:r>
              <a:rPr lang="ru-RU" dirty="0" err="1" smtClean="0"/>
              <a:t>диалогтæ </a:t>
            </a:r>
            <a:r>
              <a:rPr lang="ru-RU" dirty="0" smtClean="0"/>
              <a:t>тексты, </a:t>
            </a:r>
            <a:r>
              <a:rPr lang="ru-RU" dirty="0" err="1" smtClean="0"/>
              <a:t>аив</a:t>
            </a:r>
            <a:r>
              <a:rPr lang="ru-RU" dirty="0" smtClean="0"/>
              <a:t> </a:t>
            </a:r>
            <a:r>
              <a:rPr lang="ru-RU" dirty="0" err="1" smtClean="0"/>
              <a:t>кæсынмæ сæ цæттæ кæнын.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err="1" smtClean="0"/>
              <a:t>Ссарын</a:t>
            </a:r>
            <a:r>
              <a:rPr lang="ru-RU" dirty="0" smtClean="0"/>
              <a:t> </a:t>
            </a:r>
            <a:r>
              <a:rPr lang="ru-RU" dirty="0" err="1" smtClean="0"/>
              <a:t>мадзал</a:t>
            </a:r>
            <a:r>
              <a:rPr lang="ru-RU" dirty="0" smtClean="0"/>
              <a:t> </a:t>
            </a:r>
            <a:r>
              <a:rPr lang="ru-RU" dirty="0" err="1" smtClean="0"/>
              <a:t>Хъуырнайы</a:t>
            </a:r>
            <a:r>
              <a:rPr lang="ru-RU" dirty="0" smtClean="0"/>
              <a:t> </a:t>
            </a:r>
            <a:r>
              <a:rPr lang="ru-RU" dirty="0" err="1" smtClean="0"/>
              <a:t>«бæллæхы хъуыддагæй фервæзын кæнынмæ», йæ фæлварæн  ын</a:t>
            </a:r>
            <a:r>
              <a:rPr lang="ru-RU" dirty="0" smtClean="0"/>
              <a:t> </a:t>
            </a:r>
            <a:r>
              <a:rPr lang="ru-RU" dirty="0" err="1" smtClean="0"/>
              <a:t>нæ аивгæйæ.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Уацмысы</a:t>
            </a:r>
            <a:r>
              <a:rPr lang="ru-RU" dirty="0" smtClean="0"/>
              <a:t> </a:t>
            </a:r>
            <a:r>
              <a:rPr lang="ru-RU" dirty="0" err="1" smtClean="0"/>
              <a:t>фæлгонцтæ.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b="1" u="sng" dirty="0" err="1" smtClean="0"/>
              <a:t>Æвæрццæг</a:t>
            </a:r>
            <a:r>
              <a:rPr lang="ru-RU" b="1" u="sng" dirty="0" smtClean="0"/>
              <a:t> 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                                           </a:t>
            </a:r>
            <a:r>
              <a:rPr lang="ru-RU" b="1" dirty="0" err="1" smtClean="0"/>
              <a:t>Æппæрццæг</a:t>
            </a:r>
            <a:r>
              <a:rPr lang="ru-RU" b="1" dirty="0" smtClean="0"/>
              <a:t> </a:t>
            </a:r>
          </a:p>
          <a:p>
            <a:r>
              <a:rPr lang="ru-RU" dirty="0" err="1" smtClean="0"/>
              <a:t>Бечыр</a:t>
            </a:r>
            <a:r>
              <a:rPr lang="ru-RU" dirty="0" smtClean="0"/>
              <a:t> </a:t>
            </a:r>
          </a:p>
          <a:p>
            <a:r>
              <a:rPr lang="ru-RU" dirty="0" smtClean="0"/>
              <a:t>                                                       </a:t>
            </a:r>
            <a:r>
              <a:rPr lang="ru-RU" dirty="0" err="1" smtClean="0"/>
              <a:t>Хæстæндзарджытæ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Дзамболат</a:t>
            </a:r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</a:p>
          <a:p>
            <a:r>
              <a:rPr lang="ru-RU" dirty="0" err="1" smtClean="0"/>
              <a:t>Кудзи</a:t>
            </a:r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</a:p>
          <a:p>
            <a:r>
              <a:rPr lang="ru-RU" dirty="0" err="1" smtClean="0"/>
              <a:t>Гыцци</a:t>
            </a:r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Скворцов 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Аивадон</a:t>
            </a:r>
            <a:r>
              <a:rPr lang="ru-RU" dirty="0" smtClean="0"/>
              <a:t> </a:t>
            </a:r>
            <a:r>
              <a:rPr lang="ru-RU" dirty="0" err="1" smtClean="0"/>
              <a:t>мадзæлттæ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b="1" u="sng" dirty="0" err="1" smtClean="0"/>
              <a:t>Диалогтæ æмæ монологтæ.</a:t>
            </a:r>
            <a:r>
              <a:rPr lang="ru-RU" dirty="0" smtClean="0"/>
              <a:t> Диалог </a:t>
            </a:r>
            <a:r>
              <a:rPr lang="ru-RU" dirty="0" err="1" smtClean="0"/>
              <a:t>гыцциимæ </a:t>
            </a:r>
            <a:r>
              <a:rPr lang="ru-RU" dirty="0" smtClean="0"/>
              <a:t>Монолог (</a:t>
            </a:r>
            <a:r>
              <a:rPr lang="ru-RU" dirty="0" err="1" smtClean="0"/>
              <a:t>Дзамболаты</a:t>
            </a:r>
            <a:r>
              <a:rPr lang="ru-RU" dirty="0" smtClean="0"/>
              <a:t> </a:t>
            </a:r>
            <a:r>
              <a:rPr lang="ru-RU" dirty="0" err="1" smtClean="0"/>
              <a:t>мидхъуыдытæ</a:t>
            </a:r>
            <a:r>
              <a:rPr lang="ru-RU" dirty="0" smtClean="0"/>
              <a:t>).</a:t>
            </a:r>
          </a:p>
          <a:p>
            <a:pPr lvl="0"/>
            <a:r>
              <a:rPr lang="ru-RU" b="1" u="sng" dirty="0" smtClean="0"/>
              <a:t>Юмор</a:t>
            </a:r>
            <a:r>
              <a:rPr lang="ru-RU" dirty="0" smtClean="0"/>
              <a:t>: В. Чкалов </a:t>
            </a:r>
            <a:r>
              <a:rPr lang="ru-RU" dirty="0" err="1" smtClean="0"/>
              <a:t>дæ хæдтæхæг сæрфынмæ дæр нæ бауагътаид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Бæдæйнаг Хъуырна</a:t>
            </a:r>
            <a:r>
              <a:rPr lang="ru-RU" dirty="0" smtClean="0"/>
              <a:t>, </a:t>
            </a:r>
            <a:r>
              <a:rPr lang="ru-RU" dirty="0" err="1" smtClean="0"/>
              <a:t>мæнæй дын</a:t>
            </a:r>
            <a:r>
              <a:rPr lang="ru-RU" dirty="0" smtClean="0"/>
              <a:t> </a:t>
            </a:r>
            <a:r>
              <a:rPr lang="ru-RU" dirty="0" err="1" smtClean="0"/>
              <a:t>иу</a:t>
            </a:r>
            <a:r>
              <a:rPr lang="ru-RU" dirty="0" smtClean="0"/>
              <a:t> </a:t>
            </a:r>
            <a:r>
              <a:rPr lang="ru-RU" dirty="0" err="1" smtClean="0"/>
              <a:t>къусы</a:t>
            </a:r>
            <a:r>
              <a:rPr lang="ru-RU" dirty="0" smtClean="0"/>
              <a:t> </a:t>
            </a:r>
            <a:r>
              <a:rPr lang="ru-RU" dirty="0" err="1" smtClean="0"/>
              <a:t>дзаг</a:t>
            </a:r>
            <a:r>
              <a:rPr lang="ru-RU" dirty="0" smtClean="0"/>
              <a:t> </a:t>
            </a:r>
            <a:r>
              <a:rPr lang="ru-RU" dirty="0" err="1" smtClean="0"/>
              <a:t>æхсыр; </a:t>
            </a:r>
            <a:br>
              <a:rPr lang="ru-RU" dirty="0" err="1" smtClean="0"/>
            </a:br>
            <a:r>
              <a:rPr lang="ru-RU" dirty="0" smtClean="0"/>
              <a:t>«парашютист» </a:t>
            </a:r>
            <a:r>
              <a:rPr lang="ru-RU" dirty="0" err="1" smtClean="0"/>
              <a:t>æнæбæллæх æрбадт</a:t>
            </a:r>
            <a:r>
              <a:rPr lang="ru-RU" dirty="0" smtClean="0"/>
              <a:t>; </a:t>
            </a:r>
            <a:r>
              <a:rPr lang="ru-RU" dirty="0" err="1" smtClean="0"/>
              <a:t>дыууæ колгæимæ рагæпп кодта</a:t>
            </a:r>
            <a:r>
              <a:rPr lang="ru-RU" dirty="0" smtClean="0"/>
              <a:t> </a:t>
            </a:r>
            <a:r>
              <a:rPr lang="ru-RU" dirty="0" err="1" smtClean="0"/>
              <a:t>хæдзары сæрæй</a:t>
            </a:r>
            <a:r>
              <a:rPr lang="ru-RU" dirty="0" smtClean="0"/>
              <a:t>..., </a:t>
            </a:r>
            <a:r>
              <a:rPr lang="ru-RU" dirty="0" err="1" smtClean="0"/>
              <a:t>йæ тъæпп зæххыл фæцыдис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u="sng" dirty="0" err="1" smtClean="0"/>
              <a:t>Арфæтæ</a:t>
            </a:r>
            <a:r>
              <a:rPr lang="ru-RU" b="1" dirty="0" err="1" smtClean="0"/>
              <a:t>.</a:t>
            </a:r>
            <a:r>
              <a:rPr lang="ru-RU" b="1" dirty="0" smtClean="0"/>
              <a:t> </a:t>
            </a:r>
            <a:r>
              <a:rPr lang="ru-RU" dirty="0" err="1" smtClean="0"/>
              <a:t>Цард</a:t>
            </a:r>
            <a:r>
              <a:rPr lang="ru-RU" b="1" dirty="0" smtClean="0"/>
              <a:t> </a:t>
            </a:r>
            <a:r>
              <a:rPr lang="ru-RU" dirty="0" err="1" smtClean="0"/>
              <a:t>дын</a:t>
            </a:r>
            <a:r>
              <a:rPr lang="ru-RU" dirty="0" smtClean="0"/>
              <a:t> </a:t>
            </a:r>
            <a:r>
              <a:rPr lang="ru-RU" dirty="0" err="1" smtClean="0"/>
              <a:t>фæуæд мæ </a:t>
            </a:r>
            <a:r>
              <a:rPr lang="ru-RU" dirty="0" smtClean="0"/>
              <a:t>уд; </a:t>
            </a:r>
            <a:r>
              <a:rPr lang="ru-RU" dirty="0" err="1" smtClean="0"/>
              <a:t>.циндзинæдтæ дыл</a:t>
            </a:r>
            <a:r>
              <a:rPr lang="ru-RU" dirty="0" smtClean="0"/>
              <a:t> </a:t>
            </a:r>
            <a:r>
              <a:rPr lang="ru-RU" dirty="0" err="1" smtClean="0"/>
              <a:t>цæуæд; дæ цæрæнбон бирæ уæд; уæ рынтæ ахæрон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Бечыры</a:t>
            </a:r>
            <a:r>
              <a:rPr lang="ru-RU" dirty="0" smtClean="0"/>
              <a:t> </a:t>
            </a:r>
            <a:r>
              <a:rPr lang="ru-RU" dirty="0" err="1" smtClean="0"/>
              <a:t>характеристикæ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Бечыр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err="1" smtClean="0"/>
              <a:t>Миниуджытæ: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498975" cy="3763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Ныфсджын</a:t>
            </a:r>
            <a:r>
              <a:rPr lang="ru-RU" dirty="0" smtClean="0"/>
              <a:t> , </a:t>
            </a:r>
            <a:r>
              <a:rPr lang="ru-RU" dirty="0" err="1" smtClean="0"/>
              <a:t>тæппуд,  хъомыл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хылуарзаг</a:t>
            </a:r>
            <a:r>
              <a:rPr lang="ru-RU" dirty="0" smtClean="0"/>
              <a:t>,  </a:t>
            </a:r>
            <a:r>
              <a:rPr lang="ru-RU" dirty="0" err="1" smtClean="0"/>
              <a:t>æвзонг,  скъола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дзау</a:t>
            </a:r>
            <a:r>
              <a:rPr lang="ru-RU" dirty="0" smtClean="0"/>
              <a:t>,  </a:t>
            </a:r>
            <a:r>
              <a:rPr lang="ru-RU" dirty="0" err="1" smtClean="0"/>
              <a:t>хъæбатыр,  зæрдæхæлар,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хиуарзон</a:t>
            </a:r>
            <a:r>
              <a:rPr lang="ru-RU" dirty="0" smtClean="0"/>
              <a:t>,  </a:t>
            </a:r>
            <a:r>
              <a:rPr lang="ru-RU" dirty="0" err="1" smtClean="0"/>
              <a:t>æгъдауджын,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æгад,   кадагур</a:t>
            </a:r>
            <a:r>
              <a:rPr lang="ru-RU" dirty="0" smtClean="0"/>
              <a:t>,   </a:t>
            </a:r>
            <a:r>
              <a:rPr lang="ru-RU" dirty="0" err="1" smtClean="0"/>
              <a:t>зивæггæнаг,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куыстуарзон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err="1" smtClean="0"/>
              <a:t>хистæр-кæстæр зонæг,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хъайтар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4232786" y="3952567"/>
            <a:ext cx="4371" cy="1"/>
          </a:xfrm>
          <a:custGeom>
            <a:avLst/>
            <a:gdLst/>
            <a:ahLst/>
            <a:cxnLst/>
            <a:rect l="0" t="0" r="0" b="0"/>
            <a:pathLst>
              <a:path w="4371" h="1">
                <a:moveTo>
                  <a:pt x="0" y="0"/>
                </a:moveTo>
                <a:lnTo>
                  <a:pt x="4370" y="0"/>
                </a:lnTo>
                <a:close/>
              </a:path>
            </a:pathLst>
          </a:cu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Бечыр</a:t>
            </a:r>
            <a:r>
              <a:rPr lang="ru-RU" dirty="0" smtClean="0"/>
              <a:t> </a:t>
            </a:r>
            <a:r>
              <a:rPr lang="ru-RU" dirty="0" err="1" smtClean="0"/>
              <a:t>фæзминаг кæй хуыдта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4317876" cy="729207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/>
              <a:t>       </a:t>
            </a:r>
            <a:r>
              <a:rPr lang="ru-RU" sz="2600" b="1" dirty="0" err="1" smtClean="0"/>
              <a:t>Гаврош</a:t>
            </a:r>
            <a:r>
              <a:rPr lang="ru-RU" sz="2600" dirty="0" smtClean="0"/>
              <a:t> </a:t>
            </a:r>
          </a:p>
          <a:p>
            <a:r>
              <a:rPr lang="ru-RU" sz="2600" dirty="0" smtClean="0"/>
              <a:t>                       </a:t>
            </a:r>
            <a:r>
              <a:rPr lang="ru-RU" dirty="0" smtClean="0"/>
              <a:t>          (</a:t>
            </a:r>
            <a:r>
              <a:rPr lang="ru-RU" u="sng" dirty="0" smtClean="0">
                <a:hlinkClick r:id="rId2"/>
              </a:rPr>
              <a:t>фр.</a:t>
            </a:r>
            <a:r>
              <a:rPr lang="ru-RU" dirty="0" smtClean="0"/>
              <a:t> </a:t>
            </a:r>
            <a:r>
              <a:rPr lang="fr-FR" i="1" dirty="0" smtClean="0"/>
              <a:t>Gavroche</a:t>
            </a:r>
            <a:r>
              <a:rPr lang="ru-RU" dirty="0" smtClean="0"/>
              <a:t>)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b="1" dirty="0" smtClean="0"/>
              <a:t>        Валерий Чкалов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Персонаж романа </a:t>
            </a:r>
            <a:r>
              <a:rPr lang="ru-RU" u="sng" dirty="0" smtClean="0">
                <a:hlinkClick r:id="rId3"/>
              </a:rPr>
              <a:t>Виктора Гюго</a:t>
            </a:r>
            <a:r>
              <a:rPr lang="ru-RU" dirty="0" smtClean="0"/>
              <a:t> «</a:t>
            </a:r>
            <a:r>
              <a:rPr lang="ru-RU" u="sng" dirty="0" smtClean="0">
                <a:hlinkClick r:id="rId4"/>
              </a:rPr>
              <a:t>Отверженные</a:t>
            </a:r>
            <a:r>
              <a:rPr lang="ru-RU" dirty="0" smtClean="0"/>
              <a:t>», </a:t>
            </a:r>
            <a:r>
              <a:rPr lang="ru-RU" sz="3300" dirty="0" smtClean="0"/>
              <a:t>жизнерадостный</a:t>
            </a:r>
            <a:r>
              <a:rPr lang="ru-RU" dirty="0" smtClean="0"/>
              <a:t>, дерзкий на язык, пронырливый и </a:t>
            </a:r>
            <a:r>
              <a:rPr lang="ru-RU" sz="3600" dirty="0" smtClean="0"/>
              <a:t>одновременно</a:t>
            </a:r>
            <a:r>
              <a:rPr lang="ru-RU" dirty="0" smtClean="0"/>
              <a:t> храбрый и отзывчивый парижский бездомный сорванец, погибший на баррикаде в ходе событий парижских беспорядков в июне </a:t>
            </a:r>
            <a:r>
              <a:rPr lang="ru-RU" u="sng" dirty="0" smtClean="0">
                <a:hlinkClick r:id="rId5"/>
              </a:rPr>
              <a:t>1832 года</a:t>
            </a:r>
            <a:r>
              <a:rPr lang="ru-RU" dirty="0" smtClean="0"/>
              <a:t>. Жил в </a:t>
            </a:r>
            <a:r>
              <a:rPr lang="ru-RU" u="sng" dirty="0" smtClean="0">
                <a:hlinkClick r:id="rId6"/>
              </a:rPr>
              <a:t>скульптуре слона</a:t>
            </a:r>
            <a:r>
              <a:rPr lang="ru-RU" dirty="0" smtClean="0"/>
              <a:t> (точнее, лишь в заготовке для скульптуры), расположенной на </a:t>
            </a:r>
            <a:r>
              <a:rPr lang="ru-RU" u="sng" dirty="0" smtClean="0">
                <a:hlinkClick r:id="rId7"/>
              </a:rPr>
              <a:t>площади Бастилии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ГЕРОЙ Советского Союза летчик Валерий Чкалов был кумиром( </a:t>
            </a:r>
            <a:r>
              <a:rPr lang="ru-RU" dirty="0" err="1" smtClean="0"/>
              <a:t>фæзминаг</a:t>
            </a:r>
            <a:r>
              <a:rPr lang="ru-RU" dirty="0" smtClean="0"/>
              <a:t>) миллионов мальчишек Советского </a:t>
            </a:r>
            <a:r>
              <a:rPr lang="ru-RU" sz="4000" dirty="0" smtClean="0"/>
              <a:t>Союза</a:t>
            </a:r>
            <a:r>
              <a:rPr lang="ru-RU" dirty="0" smtClean="0"/>
              <a:t>. А 65 лет назад, после перелета в Америку, Чкалова назвали одним из самых знаменитых людей мира. Любовь к нему вышестоящих не знала границ. Его избрали депутатом Верховного совета, подарили личный самолет, сама Марлен Дитрих брала у него автограф. Для Валерия Чкалова 1937 год стал самым счастливым в его жизни. В декабре 1938 г. летчик-легенда погиб при невыясненных обстоятельствах.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Уацмысы</a:t>
            </a:r>
            <a:r>
              <a:rPr lang="ru-RU" dirty="0" smtClean="0"/>
              <a:t> </a:t>
            </a:r>
            <a:r>
              <a:rPr lang="ru-RU" dirty="0" err="1" smtClean="0"/>
              <a:t>дыууæ сæйраг ныхмæвæрд фæзынды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              ХÆСТ    —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                 ФÆНДЫР  —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МÆЛÆТХÆССÆГ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ÆВДАДЗЫ   ХОС, УДДЗÆБÆХГÆНÆГ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92882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ru-RU" sz="3600" b="1" u="sng" dirty="0" err="1" smtClean="0"/>
              <a:t>Уацмысы</a:t>
            </a:r>
            <a:r>
              <a:rPr lang="ru-RU" sz="3600" b="1" u="sng" dirty="0" smtClean="0"/>
              <a:t> </a:t>
            </a:r>
            <a:r>
              <a:rPr lang="ru-RU" sz="3600" b="1" u="sng" dirty="0" err="1" smtClean="0"/>
              <a:t>темæ,</a:t>
            </a:r>
            <a:r>
              <a:rPr lang="ru-RU" sz="3600" b="1" u="sng" dirty="0" smtClean="0"/>
              <a:t/>
            </a:r>
            <a:br>
              <a:rPr lang="ru-RU" sz="3600" b="1" u="sng" dirty="0" smtClean="0"/>
            </a:br>
            <a:r>
              <a:rPr lang="ru-RU" sz="3600" b="1" u="sng" dirty="0" smtClean="0"/>
              <a:t> </a:t>
            </a:r>
            <a:r>
              <a:rPr lang="ru-RU" sz="3600" b="1" u="sng" dirty="0" err="1" smtClean="0"/>
              <a:t>идейæ.</a:t>
            </a:r>
            <a:r>
              <a:rPr lang="ru-RU" sz="2400" b="0" u="sng" dirty="0" smtClean="0"/>
              <a:t/>
            </a:r>
            <a:br>
              <a:rPr lang="ru-RU" sz="2400" b="0" u="sng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485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sz="3500" dirty="0" smtClean="0"/>
              <a:t> </a:t>
            </a:r>
            <a:r>
              <a:rPr lang="ru-RU" sz="3200" u="sng" dirty="0" err="1" smtClean="0"/>
              <a:t>Темæ</a:t>
            </a:r>
            <a:r>
              <a:rPr lang="ru-RU" dirty="0" err="1" smtClean="0"/>
              <a:t> </a:t>
            </a:r>
            <a:r>
              <a:rPr lang="ru-RU" dirty="0" smtClean="0"/>
              <a:t>у</a:t>
            </a:r>
            <a:r>
              <a:rPr lang="ru-RU" i="1" dirty="0" smtClean="0"/>
              <a:t> </a:t>
            </a:r>
            <a:r>
              <a:rPr lang="ru-RU" i="1" dirty="0" err="1" smtClean="0"/>
              <a:t>Фыдыбæстæйы Стыр</a:t>
            </a:r>
            <a:r>
              <a:rPr lang="ru-RU" i="1" dirty="0" smtClean="0"/>
              <a:t> </a:t>
            </a:r>
            <a:r>
              <a:rPr lang="ru-RU" i="1" dirty="0" err="1" smtClean="0"/>
              <a:t>хæст</a:t>
            </a:r>
            <a:r>
              <a:rPr lang="ru-RU" dirty="0" smtClean="0"/>
              <a:t>, </a:t>
            </a:r>
            <a:r>
              <a:rPr lang="ru-RU" dirty="0" err="1" smtClean="0"/>
              <a:t>Бечыр</a:t>
            </a:r>
            <a:r>
              <a:rPr lang="ru-RU" dirty="0" smtClean="0"/>
              <a:t> </a:t>
            </a:r>
            <a:r>
              <a:rPr lang="ru-RU" dirty="0" err="1" smtClean="0"/>
              <a:t>фронтмæ куыд</a:t>
            </a:r>
            <a:r>
              <a:rPr lang="ru-RU" dirty="0" smtClean="0"/>
              <a:t> </a:t>
            </a:r>
            <a:r>
              <a:rPr lang="ru-RU" dirty="0" err="1" smtClean="0"/>
              <a:t>ацыд</a:t>
            </a:r>
            <a:r>
              <a:rPr lang="ru-RU" dirty="0" smtClean="0"/>
              <a:t> </a:t>
            </a:r>
            <a:r>
              <a:rPr lang="ru-RU" dirty="0" err="1" smtClean="0"/>
              <a:t>æмæ куыд</a:t>
            </a:r>
            <a:r>
              <a:rPr lang="ru-RU" dirty="0" smtClean="0"/>
              <a:t> </a:t>
            </a:r>
            <a:r>
              <a:rPr lang="ru-RU" dirty="0" err="1" smtClean="0"/>
              <a:t>фæмард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200" u="sng" dirty="0" err="1" smtClean="0"/>
              <a:t>Идейæ</a:t>
            </a:r>
            <a:r>
              <a:rPr lang="ru-RU" dirty="0" err="1" smtClean="0"/>
              <a:t> </a:t>
            </a:r>
            <a:r>
              <a:rPr lang="ru-RU" dirty="0" smtClean="0"/>
              <a:t>у, </a:t>
            </a:r>
            <a:r>
              <a:rPr lang="ru-RU" dirty="0" err="1" smtClean="0"/>
              <a:t>хæст кæй </a:t>
            </a:r>
            <a:r>
              <a:rPr lang="ru-RU" dirty="0" smtClean="0"/>
              <a:t>у </a:t>
            </a:r>
            <a:r>
              <a:rPr lang="ru-RU" dirty="0" err="1" smtClean="0"/>
              <a:t>æвирхъау</a:t>
            </a:r>
            <a:r>
              <a:rPr lang="ru-RU" dirty="0" smtClean="0"/>
              <a:t>: </a:t>
            </a:r>
            <a:r>
              <a:rPr lang="ru-RU" dirty="0" err="1" smtClean="0"/>
              <a:t>макуыуал</a:t>
            </a:r>
            <a:r>
              <a:rPr lang="ru-RU" dirty="0" smtClean="0"/>
              <a:t> </a:t>
            </a:r>
            <a:r>
              <a:rPr lang="ru-RU" dirty="0" err="1" smtClean="0"/>
              <a:t>уæд хæст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err="1" smtClean="0"/>
              <a:t>Хатдзæгтæ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err="1" smtClean="0"/>
              <a:t>«Хъæбатыртæ нæ мæлынц.</a:t>
            </a:r>
            <a:r>
              <a:rPr lang="ru-RU" sz="3600" dirty="0" smtClean="0"/>
              <a:t> </a:t>
            </a:r>
          </a:p>
          <a:p>
            <a:r>
              <a:rPr lang="ru-RU" sz="3600" dirty="0" err="1" smtClean="0"/>
              <a:t>Уыдон</a:t>
            </a:r>
            <a:r>
              <a:rPr lang="ru-RU" sz="3600" dirty="0" smtClean="0"/>
              <a:t> </a:t>
            </a:r>
            <a:r>
              <a:rPr lang="ru-RU" sz="3600" dirty="0" err="1" smtClean="0"/>
              <a:t>хъуамæ цæрой æмæ цæрынц адæмы зæрдæты.</a:t>
            </a:r>
            <a:r>
              <a:rPr lang="ru-RU" sz="3600" dirty="0" smtClean="0"/>
              <a:t> </a:t>
            </a:r>
          </a:p>
          <a:p>
            <a:r>
              <a:rPr lang="ru-RU" sz="3600" dirty="0" err="1" smtClean="0"/>
              <a:t>Уыдоны</a:t>
            </a:r>
            <a:r>
              <a:rPr lang="ru-RU" sz="3600" dirty="0" smtClean="0"/>
              <a:t> </a:t>
            </a:r>
            <a:r>
              <a:rPr lang="ru-RU" sz="3600" dirty="0" err="1" smtClean="0"/>
              <a:t>цард</a:t>
            </a:r>
            <a:r>
              <a:rPr lang="ru-RU" sz="3600" dirty="0" smtClean="0"/>
              <a:t> </a:t>
            </a:r>
            <a:r>
              <a:rPr lang="ru-RU" sz="3600" dirty="0" err="1" smtClean="0"/>
              <a:t>фæзмгæйæ, хъуамæ  цæрой  фæсивæд».</a:t>
            </a:r>
            <a:endParaRPr lang="ru-RU" sz="3600" dirty="0" smtClean="0"/>
          </a:p>
          <a:p>
            <a:r>
              <a:rPr lang="ru-RU" sz="3600" dirty="0" smtClean="0"/>
              <a:t>                      </a:t>
            </a:r>
            <a:r>
              <a:rPr lang="ru-RU" sz="3600" dirty="0" err="1" smtClean="0"/>
              <a:t>Хуыдæлты Темырсолтан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err="1" smtClean="0"/>
              <a:t>Хатдзæгтæ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/>
              <a:t>Мадæлты фæдзæхст-</a:t>
            </a:r>
            <a:endParaRPr lang="ru-RU" sz="4800" dirty="0" smtClean="0"/>
          </a:p>
          <a:p>
            <a:r>
              <a:rPr lang="ru-RU" sz="4800" dirty="0" err="1" smtClean="0"/>
              <a:t>Макуы</a:t>
            </a:r>
            <a:r>
              <a:rPr lang="ru-RU" sz="4800" dirty="0" smtClean="0"/>
              <a:t> </a:t>
            </a:r>
            <a:r>
              <a:rPr lang="ru-RU" sz="4800" dirty="0" err="1" smtClean="0"/>
              <a:t>уал</a:t>
            </a:r>
            <a:r>
              <a:rPr lang="ru-RU" sz="4800" dirty="0" smtClean="0"/>
              <a:t> </a:t>
            </a:r>
            <a:r>
              <a:rPr lang="ru-RU" sz="4800" dirty="0" err="1" smtClean="0"/>
              <a:t>уæд хæст!</a:t>
            </a:r>
            <a:endParaRPr lang="ru-RU" sz="4800" dirty="0" smtClean="0"/>
          </a:p>
          <a:p>
            <a:r>
              <a:rPr lang="ru-RU" sz="4800" dirty="0" err="1" smtClean="0"/>
              <a:t>Уадз</a:t>
            </a:r>
            <a:r>
              <a:rPr lang="ru-RU" sz="4800" dirty="0" smtClean="0"/>
              <a:t> </a:t>
            </a:r>
            <a:r>
              <a:rPr lang="ru-RU" sz="4800" dirty="0" err="1" smtClean="0"/>
              <a:t>æмæ æрыгон фæлтæр</a:t>
            </a:r>
            <a:endParaRPr lang="ru-RU" sz="4800" dirty="0" smtClean="0"/>
          </a:p>
          <a:p>
            <a:r>
              <a:rPr lang="ru-RU" sz="4800" dirty="0" err="1" smtClean="0"/>
              <a:t>Ма</a:t>
            </a:r>
            <a:r>
              <a:rPr lang="ru-RU" sz="4800" dirty="0" smtClean="0"/>
              <a:t> </a:t>
            </a:r>
            <a:r>
              <a:rPr lang="ru-RU" sz="4800" dirty="0" err="1" smtClean="0"/>
              <a:t>базоной</a:t>
            </a:r>
            <a:r>
              <a:rPr lang="ru-RU" sz="4800" dirty="0" smtClean="0"/>
              <a:t> </a:t>
            </a:r>
            <a:r>
              <a:rPr lang="ru-RU" sz="4800" dirty="0" err="1" smtClean="0"/>
              <a:t>хæсты цæхæр!</a:t>
            </a: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/>
              <a:t>СИНКВЕЙН .</a:t>
            </a:r>
            <a:r>
              <a:rPr lang="ru-RU" sz="3100" i="1" dirty="0" smtClean="0"/>
              <a:t/>
            </a:r>
            <a:br>
              <a:rPr lang="ru-RU" sz="3100" i="1" dirty="0" smtClean="0"/>
            </a:br>
            <a:r>
              <a:rPr lang="ru-RU" sz="3100" i="1" dirty="0" smtClean="0"/>
              <a:t> </a:t>
            </a:r>
            <a:r>
              <a:rPr lang="ru-RU" sz="3100" i="1" dirty="0" err="1" smtClean="0"/>
              <a:t>Ф</a:t>
            </a:r>
            <a:r>
              <a:rPr lang="ru-RU" sz="3100" dirty="0" err="1" smtClean="0"/>
              <a:t>ранцузаг</a:t>
            </a:r>
            <a:r>
              <a:rPr lang="ru-RU" sz="3100" dirty="0" smtClean="0"/>
              <a:t> </a:t>
            </a:r>
            <a:r>
              <a:rPr lang="ru-RU" sz="3100" dirty="0" err="1" smtClean="0"/>
              <a:t>дзырд</a:t>
            </a:r>
            <a:r>
              <a:rPr lang="ru-RU" sz="3100" dirty="0" smtClean="0"/>
              <a:t>, </a:t>
            </a:r>
            <a:r>
              <a:rPr lang="ru-RU" sz="3100" dirty="0" err="1" smtClean="0"/>
              <a:t>куыд</a:t>
            </a:r>
            <a:r>
              <a:rPr lang="ru-RU" sz="3100" dirty="0" smtClean="0"/>
              <a:t> технологи </a:t>
            </a:r>
            <a:r>
              <a:rPr lang="ru-RU" sz="3100" dirty="0" err="1" smtClean="0"/>
              <a:t>фæзынд Америчы</a:t>
            </a:r>
            <a:r>
              <a:rPr lang="ru-RU" sz="3100" dirty="0" smtClean="0"/>
              <a:t>. У </a:t>
            </a:r>
            <a:r>
              <a:rPr lang="ru-RU" sz="3100" dirty="0" err="1" smtClean="0"/>
              <a:t>фондз</a:t>
            </a:r>
            <a:r>
              <a:rPr lang="ru-RU" sz="3100" dirty="0" smtClean="0"/>
              <a:t> </a:t>
            </a:r>
            <a:r>
              <a:rPr lang="ru-RU" sz="3100" dirty="0" err="1" smtClean="0"/>
              <a:t>рæнхъæй фыст</a:t>
            </a:r>
            <a:r>
              <a:rPr lang="ru-RU" sz="3100" dirty="0" smtClean="0"/>
              <a:t> </a:t>
            </a:r>
            <a:r>
              <a:rPr lang="ru-RU" sz="3100" dirty="0" err="1" smtClean="0"/>
              <a:t>æмдзæвгæ</a:t>
            </a:r>
            <a:r>
              <a:rPr lang="ru-RU" sz="3100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504"/>
          </a:xfrm>
        </p:spPr>
        <p:txBody>
          <a:bodyPr>
            <a:normAutofit fontScale="25000" lnSpcReduction="20000"/>
          </a:bodyPr>
          <a:lstStyle/>
          <a:p>
            <a:r>
              <a:rPr lang="ru-RU" sz="8000" b="1" dirty="0" smtClean="0"/>
              <a:t>1.</a:t>
            </a:r>
            <a:r>
              <a:rPr lang="ru-RU" sz="8000" dirty="0" smtClean="0"/>
              <a:t> </a:t>
            </a:r>
            <a:r>
              <a:rPr lang="ru-RU" sz="8000" dirty="0" err="1" smtClean="0"/>
              <a:t>Зæгъут ма</a:t>
            </a:r>
            <a:r>
              <a:rPr lang="ru-RU" sz="8000" dirty="0" smtClean="0"/>
              <a:t> </a:t>
            </a:r>
            <a:r>
              <a:rPr lang="ru-RU" sz="8000" dirty="0" err="1" smtClean="0"/>
              <a:t>мын</a:t>
            </a:r>
            <a:r>
              <a:rPr lang="ru-RU" sz="8000" dirty="0" smtClean="0"/>
              <a:t> </a:t>
            </a:r>
            <a:r>
              <a:rPr lang="ru-RU" sz="8000" dirty="0" err="1" smtClean="0"/>
              <a:t>иу</a:t>
            </a:r>
            <a:r>
              <a:rPr lang="ru-RU" sz="8000" dirty="0" smtClean="0"/>
              <a:t> </a:t>
            </a:r>
            <a:r>
              <a:rPr lang="ru-RU" sz="8000" dirty="0" err="1" smtClean="0"/>
              <a:t>дзырдæй нæ урочы</a:t>
            </a:r>
            <a:r>
              <a:rPr lang="ru-RU" sz="8000" dirty="0" smtClean="0"/>
              <a:t> </a:t>
            </a:r>
            <a:r>
              <a:rPr lang="ru-RU" sz="8000" dirty="0" err="1" smtClean="0"/>
              <a:t>темæ, цæуыл дзырдтам</a:t>
            </a:r>
            <a:r>
              <a:rPr lang="ru-RU" sz="8000" dirty="0" smtClean="0"/>
              <a:t> </a:t>
            </a:r>
            <a:r>
              <a:rPr lang="ru-RU" sz="8000" dirty="0" err="1" smtClean="0"/>
              <a:t>абон-номдар</a:t>
            </a:r>
            <a:r>
              <a:rPr lang="ru-RU" sz="8000" dirty="0" smtClean="0"/>
              <a:t>. </a:t>
            </a:r>
            <a:r>
              <a:rPr lang="ru-RU" sz="8000" b="1" dirty="0" err="1" smtClean="0"/>
              <a:t>(</a:t>
            </a:r>
            <a:r>
              <a:rPr lang="ru-RU" sz="8000" b="1" i="1" dirty="0" err="1" smtClean="0"/>
              <a:t>фæндыр</a:t>
            </a:r>
            <a:r>
              <a:rPr lang="ru-RU" sz="8000" b="1" dirty="0" smtClean="0"/>
              <a:t>)</a:t>
            </a:r>
          </a:p>
          <a:p>
            <a:endParaRPr lang="ru-RU" sz="8000" dirty="0" smtClean="0"/>
          </a:p>
          <a:p>
            <a:r>
              <a:rPr lang="ru-RU" sz="8000" b="1" dirty="0" smtClean="0"/>
              <a:t>2.</a:t>
            </a:r>
            <a:r>
              <a:rPr lang="ru-RU" sz="8000" dirty="0" smtClean="0"/>
              <a:t> 2миногоны, </a:t>
            </a:r>
            <a:r>
              <a:rPr lang="ru-RU" sz="8000" dirty="0" err="1" smtClean="0"/>
              <a:t>темæйы миниуджытæ, æууæлтæ æвдисæг </a:t>
            </a:r>
            <a:r>
              <a:rPr lang="ru-RU" sz="8000" b="1" dirty="0" err="1" smtClean="0"/>
              <a:t>(</a:t>
            </a:r>
            <a:r>
              <a:rPr lang="ru-RU" sz="8000" b="1" i="1" dirty="0" err="1" smtClean="0"/>
              <a:t>хæстæфхæрд, мæлæтдзаг цæф </a:t>
            </a:r>
            <a:r>
              <a:rPr lang="ru-RU" sz="8000" b="1" i="1" dirty="0" smtClean="0"/>
              <a:t>)</a:t>
            </a:r>
          </a:p>
          <a:p>
            <a:endParaRPr lang="ru-RU" sz="8000" dirty="0" smtClean="0"/>
          </a:p>
          <a:p>
            <a:r>
              <a:rPr lang="ru-RU" sz="8000" b="1" dirty="0" smtClean="0"/>
              <a:t>3. </a:t>
            </a:r>
            <a:r>
              <a:rPr lang="ru-RU" sz="8000" dirty="0" smtClean="0"/>
              <a:t>3 </a:t>
            </a:r>
            <a:r>
              <a:rPr lang="ru-RU" sz="8000" dirty="0" err="1" smtClean="0"/>
              <a:t>мивдисæджы-æвдисынц темæимæ баст</a:t>
            </a:r>
            <a:r>
              <a:rPr lang="ru-RU" sz="8000" dirty="0" smtClean="0"/>
              <a:t> </a:t>
            </a:r>
            <a:r>
              <a:rPr lang="ru-RU" sz="8000" dirty="0" err="1" smtClean="0"/>
              <a:t>архайд</a:t>
            </a:r>
            <a:r>
              <a:rPr lang="ru-RU" sz="8000" dirty="0" smtClean="0"/>
              <a:t> </a:t>
            </a:r>
            <a:r>
              <a:rPr lang="ru-RU" sz="8000" b="1" dirty="0" smtClean="0"/>
              <a:t>(</a:t>
            </a:r>
            <a:r>
              <a:rPr lang="ru-RU" sz="8000" b="1" i="1" dirty="0" err="1" smtClean="0"/>
              <a:t>цæгъды</a:t>
            </a:r>
            <a:r>
              <a:rPr lang="ru-RU" sz="8000" b="1" i="1" dirty="0" smtClean="0"/>
              <a:t>,</a:t>
            </a:r>
            <a:r>
              <a:rPr lang="ru-RU" sz="8000" b="1" i="1" dirty="0" err="1" smtClean="0"/>
              <a:t>зæрдæтæ агайы</a:t>
            </a:r>
            <a:r>
              <a:rPr lang="ru-RU" sz="8000" b="1" i="1" dirty="0" smtClean="0"/>
              <a:t>, </a:t>
            </a:r>
            <a:r>
              <a:rPr lang="ru-RU" sz="8000" b="1" i="1" dirty="0" err="1" smtClean="0"/>
              <a:t>хорз</a:t>
            </a:r>
            <a:r>
              <a:rPr lang="ru-RU" sz="8000" b="1" i="1" dirty="0" smtClean="0"/>
              <a:t> </a:t>
            </a:r>
            <a:r>
              <a:rPr lang="ru-RU" sz="8000" b="1" i="1" dirty="0" err="1" smtClean="0"/>
              <a:t>хæстоны бæрц ахады</a:t>
            </a:r>
            <a:r>
              <a:rPr lang="ru-RU" sz="8000" b="1" dirty="0" smtClean="0"/>
              <a:t>)</a:t>
            </a:r>
          </a:p>
          <a:p>
            <a:endParaRPr lang="ru-RU" sz="8000" dirty="0" smtClean="0"/>
          </a:p>
          <a:p>
            <a:r>
              <a:rPr lang="ru-RU" sz="8000" b="1" dirty="0" smtClean="0"/>
              <a:t>4</a:t>
            </a:r>
            <a:r>
              <a:rPr lang="ru-RU" sz="8000" dirty="0" smtClean="0"/>
              <a:t>. </a:t>
            </a:r>
            <a:r>
              <a:rPr lang="ru-RU" sz="8000" dirty="0" err="1" smtClean="0"/>
              <a:t>Темæйы сæйраг хъуыдымæ дæхи цæстæнгас æвдисæг иу</a:t>
            </a:r>
            <a:r>
              <a:rPr lang="ru-RU" sz="8000" dirty="0" smtClean="0"/>
              <a:t> </a:t>
            </a:r>
            <a:r>
              <a:rPr lang="ru-RU" sz="8000" dirty="0" err="1" smtClean="0"/>
              <a:t>хъуы</a:t>
            </a:r>
            <a:r>
              <a:rPr lang="ru-RU" sz="8000" dirty="0" smtClean="0"/>
              <a:t>-   </a:t>
            </a:r>
            <a:r>
              <a:rPr lang="ru-RU" sz="8000" dirty="0" err="1" smtClean="0"/>
              <a:t>дыйад</a:t>
            </a:r>
            <a:r>
              <a:rPr lang="ru-RU" sz="8000" dirty="0" smtClean="0"/>
              <a:t>, </a:t>
            </a:r>
            <a:r>
              <a:rPr lang="ru-RU" sz="8000" dirty="0" err="1" smtClean="0"/>
              <a:t>кæнæ æмбисонд</a:t>
            </a:r>
            <a:r>
              <a:rPr lang="ru-RU" sz="8000" b="1" dirty="0" err="1" smtClean="0"/>
              <a:t>.</a:t>
            </a:r>
            <a:r>
              <a:rPr lang="ru-RU" sz="8000" i="1" dirty="0" smtClean="0"/>
              <a:t> </a:t>
            </a:r>
            <a:r>
              <a:rPr lang="ru-RU" sz="8000" b="1" i="1" dirty="0" smtClean="0"/>
              <a:t>(</a:t>
            </a:r>
            <a:r>
              <a:rPr lang="ru-RU" sz="8000" b="1" i="1" dirty="0" err="1" smtClean="0"/>
              <a:t>ирон</a:t>
            </a:r>
            <a:r>
              <a:rPr lang="ru-RU" sz="8000" b="1" i="1" dirty="0" smtClean="0"/>
              <a:t> </a:t>
            </a:r>
            <a:r>
              <a:rPr lang="ru-RU" sz="8000" b="1" i="1" dirty="0" err="1" smtClean="0"/>
              <a:t>фæндыр- зæрдæйы æвдадзы хос</a:t>
            </a:r>
            <a:r>
              <a:rPr lang="ru-RU" sz="8000" b="1" i="1" dirty="0" smtClean="0"/>
              <a:t>).</a:t>
            </a:r>
          </a:p>
          <a:p>
            <a:endParaRPr lang="ru-RU" sz="8000" dirty="0" smtClean="0"/>
          </a:p>
          <a:p>
            <a:r>
              <a:rPr lang="ru-RU" sz="8000" b="1" dirty="0" smtClean="0"/>
              <a:t> 5</a:t>
            </a:r>
            <a:r>
              <a:rPr lang="ru-RU" sz="8000" dirty="0" smtClean="0"/>
              <a:t>.  </a:t>
            </a:r>
            <a:r>
              <a:rPr lang="ru-RU" sz="8000" dirty="0" err="1" smtClean="0"/>
              <a:t>Иу</a:t>
            </a:r>
            <a:r>
              <a:rPr lang="ru-RU" sz="8000" dirty="0" smtClean="0"/>
              <a:t> </a:t>
            </a:r>
            <a:r>
              <a:rPr lang="ru-RU" sz="8000" dirty="0" err="1" smtClean="0"/>
              <a:t>дзырд-резюме</a:t>
            </a:r>
            <a:r>
              <a:rPr lang="ru-RU" sz="8000" dirty="0" smtClean="0"/>
              <a:t>, </a:t>
            </a:r>
            <a:r>
              <a:rPr lang="ru-RU" sz="8000" dirty="0" err="1" smtClean="0"/>
              <a:t>темæйы </a:t>
            </a:r>
            <a:r>
              <a:rPr lang="ru-RU" sz="8000" dirty="0" smtClean="0"/>
              <a:t>синоним </a:t>
            </a:r>
            <a:r>
              <a:rPr lang="ru-RU" sz="8000" b="1" i="1" dirty="0" smtClean="0"/>
              <a:t>(</a:t>
            </a:r>
            <a:r>
              <a:rPr lang="ru-RU" sz="8000" b="1" i="1" dirty="0" err="1" smtClean="0"/>
              <a:t>дзæбæхгæнæг</a:t>
            </a:r>
            <a:r>
              <a:rPr lang="ru-RU" sz="8000" b="1" i="1" dirty="0" smtClean="0"/>
              <a:t>)</a:t>
            </a:r>
            <a:endParaRPr lang="ru-RU" sz="8000" i="1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Рефлекси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Нæ урочы</a:t>
            </a:r>
            <a:r>
              <a:rPr lang="ru-RU" dirty="0" smtClean="0"/>
              <a:t> </a:t>
            </a:r>
            <a:r>
              <a:rPr lang="ru-RU" dirty="0" err="1" smtClean="0"/>
              <a:t>нысан</a:t>
            </a:r>
            <a:r>
              <a:rPr lang="ru-RU" dirty="0" smtClean="0"/>
              <a:t> </a:t>
            </a:r>
            <a:r>
              <a:rPr lang="ru-RU" dirty="0" err="1" smtClean="0"/>
              <a:t>цавæр уыдис</a:t>
            </a:r>
            <a:r>
              <a:rPr lang="ru-RU" dirty="0" smtClean="0"/>
              <a:t>?</a:t>
            </a:r>
          </a:p>
          <a:p>
            <a:r>
              <a:rPr lang="ru-RU" dirty="0" err="1" smtClean="0"/>
              <a:t>-Сæххæст æй кодтам</a:t>
            </a:r>
            <a:r>
              <a:rPr lang="ru-RU" dirty="0" smtClean="0"/>
              <a:t>?</a:t>
            </a:r>
          </a:p>
          <a:p>
            <a:r>
              <a:rPr lang="ru-RU" dirty="0" err="1" smtClean="0"/>
              <a:t>-Зæгъут уæ хъуыдытæ.Дзуапп дæтгæйæ пайда</a:t>
            </a:r>
            <a:r>
              <a:rPr lang="ru-RU" dirty="0" smtClean="0"/>
              <a:t> </a:t>
            </a:r>
            <a:r>
              <a:rPr lang="ru-RU" dirty="0" err="1" smtClean="0"/>
              <a:t>кæнут хъуыдыйæдтæй: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-Æз урокæй мæхицæн райстон</a:t>
            </a:r>
            <a:r>
              <a:rPr lang="ru-RU" dirty="0" smtClean="0"/>
              <a:t>…</a:t>
            </a:r>
          </a:p>
          <a:p>
            <a:r>
              <a:rPr lang="ru-RU" dirty="0" smtClean="0"/>
              <a:t>-Урок </a:t>
            </a:r>
            <a:r>
              <a:rPr lang="ru-RU" dirty="0" err="1" smtClean="0"/>
              <a:t>мæ зæрдæмæ фæцыд уымæн æмæ</a:t>
            </a:r>
            <a:r>
              <a:rPr lang="ru-RU" dirty="0" smtClean="0"/>
              <a:t>…</a:t>
            </a:r>
          </a:p>
          <a:p>
            <a:r>
              <a:rPr lang="ru-RU" dirty="0" smtClean="0"/>
              <a:t>-Урок </a:t>
            </a:r>
            <a:r>
              <a:rPr lang="ru-RU" dirty="0" err="1" smtClean="0"/>
              <a:t>мæм цымыдисаг</a:t>
            </a:r>
            <a:r>
              <a:rPr lang="ru-RU" dirty="0" smtClean="0"/>
              <a:t> </a:t>
            </a:r>
            <a:r>
              <a:rPr lang="ru-RU" dirty="0" err="1" smtClean="0"/>
              <a:t>фæкаст уымæн æмæ</a:t>
            </a:r>
            <a:r>
              <a:rPr lang="ru-RU" dirty="0" smtClean="0"/>
              <a:t>…</a:t>
            </a:r>
          </a:p>
          <a:p>
            <a:r>
              <a:rPr lang="ru-RU" dirty="0" err="1" smtClean="0"/>
              <a:t>-Æз бамбæрстон…</a:t>
            </a:r>
            <a:endParaRPr lang="ru-RU" dirty="0" smtClean="0"/>
          </a:p>
          <a:p>
            <a:pPr marL="630238" indent="-630238">
              <a:spcBef>
                <a:spcPts val="18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u-RU" dirty="0" err="1" smtClean="0"/>
              <a:t>-Æз ахъуыды</a:t>
            </a:r>
            <a:r>
              <a:rPr lang="ru-RU" dirty="0" smtClean="0"/>
              <a:t> </a:t>
            </a:r>
            <a:r>
              <a:rPr lang="ru-RU" b="1" dirty="0" err="1" smtClean="0"/>
              <a:t>кодтон</a:t>
            </a:r>
            <a:r>
              <a:rPr lang="ru-RU" b="1" dirty="0" smtClean="0"/>
              <a:t>…</a:t>
            </a:r>
            <a:endParaRPr lang="ru-RU" b="1" i="1" dirty="0" smtClean="0">
              <a:ln w="50800"/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Хæдзармæ куыст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</a:t>
            </a:r>
            <a:r>
              <a:rPr lang="ru-RU" dirty="0" err="1" smtClean="0"/>
              <a:t>Ныффыссын</a:t>
            </a:r>
            <a:r>
              <a:rPr lang="ru-RU" dirty="0" smtClean="0"/>
              <a:t> </a:t>
            </a:r>
            <a:r>
              <a:rPr lang="ru-RU" dirty="0" err="1" smtClean="0"/>
              <a:t>фыстæг Бечырмæ.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</a:t>
            </a:r>
            <a:r>
              <a:rPr lang="ru-RU" dirty="0" err="1" smtClean="0"/>
              <a:t>Бузныг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971</TotalTime>
  <Words>729</Words>
  <Application>Microsoft Office PowerPoint</Application>
  <PresentationFormat>Экран (4:3)</PresentationFormat>
  <Paragraphs>161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Апекс</vt:lpstr>
      <vt:lpstr>Объект упаковщика для оболочки</vt:lpstr>
      <vt:lpstr>Пакет</vt:lpstr>
      <vt:lpstr>Слайд 1</vt:lpstr>
      <vt:lpstr>ФÆНДЫР</vt:lpstr>
      <vt:lpstr>Сырдон Ныхасы</vt:lpstr>
      <vt:lpstr>   Ирон музыкалон инструменттæ</vt:lpstr>
      <vt:lpstr>Кадæггæнджытæ </vt:lpstr>
      <vt:lpstr>Ирон фæндыры тыххæй æмбисæндтæ</vt:lpstr>
      <vt:lpstr>    </vt:lpstr>
      <vt:lpstr>НЫСАН.</vt:lpstr>
      <vt:lpstr>Урочы пълан </vt:lpstr>
      <vt:lpstr>Фыдыбæстæйы Стыр хæст</vt:lpstr>
      <vt:lpstr>Слайд 11</vt:lpstr>
      <vt:lpstr>Хæсты тыххæй æмбисæндтæ  </vt:lpstr>
      <vt:lpstr>Хæстон темæйыл уацмыстæ </vt:lpstr>
      <vt:lpstr> Терминтæ         Дзырдуат</vt:lpstr>
      <vt:lpstr>Къордты куысты хæслæвæрдтæ</vt:lpstr>
      <vt:lpstr>Уацмысы фæлгонцтæ.</vt:lpstr>
      <vt:lpstr>Аивадон мадзæлттæ</vt:lpstr>
      <vt:lpstr>Бечыры характеристикæ</vt:lpstr>
      <vt:lpstr>Бечыр фæзминаг кæй хуыдта</vt:lpstr>
      <vt:lpstr>Уацмысы дыууæ сæйраг ныхмæвæрд фæзынды</vt:lpstr>
      <vt:lpstr>Уацмысы темæ,  идейæ. </vt:lpstr>
      <vt:lpstr>Хатдзæгтæ </vt:lpstr>
      <vt:lpstr>Хатдзæгтæ</vt:lpstr>
      <vt:lpstr>СИНКВЕЙН .  Французаг дзырд, куыд технологи фæзынд Америчы. У фондз рæнхъæй фыст æмдзæвгæ  </vt:lpstr>
      <vt:lpstr>Рефлекси:</vt:lpstr>
      <vt:lpstr>Хæдзармæ куыст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Гом урочы пълан ТЕМÆ: Булкъаты Михалы уацау «Нæмыгдзæф фæндыр » тематикон  æвзæрст ракæнын.  Фæндыр -музыкалон дзаума, куыд культурæйы фæрæз, ирон удыхъæд æвдисæн.</dc:title>
  <dc:creator>Альбина</dc:creator>
  <cp:lastModifiedBy>Альбина</cp:lastModifiedBy>
  <cp:revision>109</cp:revision>
  <dcterms:created xsi:type="dcterms:W3CDTF">2013-02-27T17:23:07Z</dcterms:created>
  <dcterms:modified xsi:type="dcterms:W3CDTF">2013-04-23T04:29:10Z</dcterms:modified>
</cp:coreProperties>
</file>