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79" r:id="rId12"/>
    <p:sldId id="265" r:id="rId13"/>
    <p:sldId id="266" r:id="rId14"/>
    <p:sldId id="273" r:id="rId15"/>
    <p:sldId id="274" r:id="rId16"/>
    <p:sldId id="264" r:id="rId17"/>
    <p:sldId id="275" r:id="rId18"/>
    <p:sldId id="269" r:id="rId19"/>
    <p:sldId id="270" r:id="rId20"/>
    <p:sldId id="271" r:id="rId21"/>
    <p:sldId id="277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107" d="100"/>
          <a:sy n="107" d="100"/>
        </p:scale>
        <p:origin x="-102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906" y="1438835"/>
            <a:ext cx="3630707" cy="42492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53" y="954742"/>
            <a:ext cx="3630706" cy="4988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ертикальный свиток 4"/>
          <p:cNvSpPr/>
          <p:nvPr/>
        </p:nvSpPr>
        <p:spPr>
          <a:xfrm>
            <a:off x="6992471" y="1089212"/>
            <a:ext cx="4477870" cy="4800600"/>
          </a:xfrm>
          <a:prstGeom prst="vertic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ХЪОДЗАТЫ </a:t>
            </a:r>
            <a:r>
              <a:rPr lang="en-US" sz="2800" b="1" dirty="0" smtClean="0">
                <a:solidFill>
                  <a:srgbClr val="002060"/>
                </a:solidFill>
              </a:rPr>
              <a:t>Æ</a:t>
            </a:r>
            <a:r>
              <a:rPr lang="ru-RU" sz="2800" b="1" dirty="0" smtClean="0">
                <a:solidFill>
                  <a:srgbClr val="002060"/>
                </a:solidFill>
              </a:rPr>
              <a:t>ХСАР</a:t>
            </a:r>
          </a:p>
          <a:p>
            <a:pPr algn="ctr"/>
            <a:endParaRPr lang="ru-RU" dirty="0" smtClean="0"/>
          </a:p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«</a:t>
            </a:r>
            <a:r>
              <a:rPr lang="ru-RU" sz="4400" dirty="0" err="1" smtClean="0">
                <a:solidFill>
                  <a:srgbClr val="C00000"/>
                </a:solidFill>
              </a:rPr>
              <a:t>К</a:t>
            </a:r>
            <a:r>
              <a:rPr lang="ru-RU" sz="4400" dirty="0" err="1" smtClean="0">
                <a:solidFill>
                  <a:srgbClr val="C00000"/>
                </a:solidFill>
              </a:rPr>
              <a:t>ъостайы</a:t>
            </a:r>
            <a:r>
              <a:rPr lang="ru-RU" sz="4400" dirty="0" smtClean="0">
                <a:solidFill>
                  <a:srgbClr val="C00000"/>
                </a:solidFill>
              </a:rPr>
              <a:t> </a:t>
            </a:r>
            <a:r>
              <a:rPr lang="ru-RU" sz="4400" dirty="0" err="1" smtClean="0">
                <a:solidFill>
                  <a:srgbClr val="C00000"/>
                </a:solidFill>
              </a:rPr>
              <a:t>хадзар</a:t>
            </a:r>
            <a:r>
              <a:rPr lang="ru-RU" sz="4400" dirty="0" smtClean="0">
                <a:solidFill>
                  <a:srgbClr val="C00000"/>
                </a:solidFill>
              </a:rPr>
              <a:t>»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69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12" y="1022349"/>
            <a:ext cx="9206144" cy="481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78206" y="1944209"/>
            <a:ext cx="6320961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latin typeface="Monotype Corsiva" pitchFamily="66" charset="0"/>
              </a:rPr>
              <a:t>Куы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риуы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цин</a:t>
            </a:r>
            <a:r>
              <a:rPr lang="ru-RU" sz="2800" b="1" dirty="0" smtClean="0">
                <a:latin typeface="Monotype Corsiva" pitchFamily="66" charset="0"/>
              </a:rPr>
              <a:t> с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ууон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хурим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smtClean="0">
                <a:latin typeface="Monotype Corsiva" pitchFamily="66" charset="0"/>
              </a:rPr>
              <a:t> сиу в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ййы</a:t>
            </a:r>
            <a:endParaRPr lang="ru-RU" sz="2800" b="1" dirty="0" smtClean="0">
              <a:latin typeface="Monotype Corsiva" pitchFamily="66" charset="0"/>
            </a:endParaRPr>
          </a:p>
          <a:p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ма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дунейыл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раивылы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уалдз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гау</a:t>
            </a:r>
            <a:r>
              <a:rPr lang="ru-RU" sz="2800" b="1" dirty="0" smtClean="0">
                <a:latin typeface="Monotype Corsiva" pitchFamily="66" charset="0"/>
              </a:rPr>
              <a:t>.</a:t>
            </a:r>
          </a:p>
          <a:p>
            <a:r>
              <a:rPr lang="ru-RU" sz="2800" b="1" dirty="0" err="1" smtClean="0">
                <a:latin typeface="Monotype Corsiva" pitchFamily="66" charset="0"/>
              </a:rPr>
              <a:t>Куы</a:t>
            </a:r>
            <a:r>
              <a:rPr lang="ru-RU" sz="2800" b="1" dirty="0" smtClean="0">
                <a:latin typeface="Monotype Corsiva" pitchFamily="66" charset="0"/>
              </a:rPr>
              <a:t> з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рд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риссы</a:t>
            </a:r>
            <a:r>
              <a:rPr lang="ru-RU" sz="2800" b="1" dirty="0" smtClean="0">
                <a:latin typeface="Monotype Corsiva" pitchFamily="66" charset="0"/>
              </a:rPr>
              <a:t>, </a:t>
            </a:r>
            <a:r>
              <a:rPr lang="ru-RU" sz="2800" b="1" dirty="0" err="1" smtClean="0">
                <a:latin typeface="Monotype Corsiva" pitchFamily="66" charset="0"/>
              </a:rPr>
              <a:t>риссы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Хиросим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йау</a:t>
            </a:r>
            <a:r>
              <a:rPr lang="ru-RU" sz="2800" b="1" dirty="0" smtClean="0">
                <a:latin typeface="Monotype Corsiva" pitchFamily="66" charset="0"/>
              </a:rPr>
              <a:t>,</a:t>
            </a:r>
          </a:p>
          <a:p>
            <a:r>
              <a:rPr lang="ru-RU" sz="2800" b="1" dirty="0" smtClean="0">
                <a:latin typeface="Monotype Corsiva" pitchFamily="66" charset="0"/>
              </a:rPr>
              <a:t>М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smtClean="0">
                <a:latin typeface="Monotype Corsiva" pitchFamily="66" charset="0"/>
              </a:rPr>
              <a:t> р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нхъытыл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ныдд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лгом</a:t>
            </a:r>
            <a:r>
              <a:rPr lang="ru-RU" sz="2800" b="1" dirty="0" smtClean="0">
                <a:latin typeface="Monotype Corsiva" pitchFamily="66" charset="0"/>
              </a:rPr>
              <a:t> в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ййы</a:t>
            </a:r>
            <a:r>
              <a:rPr lang="ru-RU" sz="2800" b="1" dirty="0" smtClean="0">
                <a:latin typeface="Monotype Corsiva" pitchFamily="66" charset="0"/>
              </a:rPr>
              <a:t> </a:t>
            </a:r>
            <a:r>
              <a:rPr lang="ru-RU" sz="2800" b="1" dirty="0" err="1" smtClean="0">
                <a:latin typeface="Monotype Corsiva" pitchFamily="66" charset="0"/>
              </a:rPr>
              <a:t>уадзыгау</a:t>
            </a:r>
            <a:r>
              <a:rPr lang="ru-RU" sz="2800" b="1" dirty="0" smtClean="0">
                <a:latin typeface="Monotype Corsiva" pitchFamily="66" charset="0"/>
              </a:rPr>
              <a:t>.</a:t>
            </a:r>
          </a:p>
          <a:p>
            <a:endParaRPr lang="ru-RU" sz="2800" b="1" dirty="0">
              <a:latin typeface="Monotype Corsiva" pitchFamily="66" charset="0"/>
            </a:endParaRPr>
          </a:p>
          <a:p>
            <a:endParaRPr lang="ru-RU" sz="2800" b="1" dirty="0" smtClean="0">
              <a:latin typeface="Monotype Corsiva" pitchFamily="66" charset="0"/>
            </a:endParaRPr>
          </a:p>
          <a:p>
            <a:r>
              <a:rPr lang="ru-RU" sz="2800" b="1" dirty="0">
                <a:latin typeface="Monotype Corsiva" pitchFamily="66" charset="0"/>
              </a:rPr>
              <a:t> </a:t>
            </a:r>
            <a:r>
              <a:rPr lang="ru-RU" sz="2800" b="1" dirty="0" smtClean="0">
                <a:latin typeface="Monotype Corsiva" pitchFamily="66" charset="0"/>
              </a:rPr>
              <a:t>                         </a:t>
            </a:r>
            <a:r>
              <a:rPr lang="ru-RU" sz="2800" b="1" dirty="0" err="1" smtClean="0">
                <a:latin typeface="Monotype Corsiva" pitchFamily="66" charset="0"/>
              </a:rPr>
              <a:t>Хъодзата</a:t>
            </a:r>
            <a:r>
              <a:rPr lang="ru-RU" sz="2800" b="1" dirty="0" smtClean="0">
                <a:latin typeface="Monotype Corsiva" pitchFamily="66" charset="0"/>
              </a:rPr>
              <a:t>  </a:t>
            </a:r>
            <a:r>
              <a:rPr lang="en-US" sz="2800" b="1" dirty="0" smtClean="0">
                <a:latin typeface="Monotype Corsiva" pitchFamily="66" charset="0"/>
              </a:rPr>
              <a:t>Æ</a:t>
            </a:r>
            <a:r>
              <a:rPr lang="ru-RU" sz="2800" b="1" dirty="0" err="1" smtClean="0">
                <a:latin typeface="Monotype Corsiva" pitchFamily="66" charset="0"/>
              </a:rPr>
              <a:t>хсар</a:t>
            </a:r>
            <a:endParaRPr lang="ru-RU" sz="2800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03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235" y="2097741"/>
            <a:ext cx="6723529" cy="4531659"/>
          </a:xfrm>
          <a:ln>
            <a:solidFill>
              <a:schemeClr val="accent3"/>
            </a:solidFill>
          </a:ln>
        </p:spPr>
      </p:pic>
      <p:sp>
        <p:nvSpPr>
          <p:cNvPr id="8" name="Стрелка вниз 7"/>
          <p:cNvSpPr/>
          <p:nvPr/>
        </p:nvSpPr>
        <p:spPr>
          <a:xfrm>
            <a:off x="6911788" y="3429000"/>
            <a:ext cx="268941" cy="52443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en-US" dirty="0" smtClean="0">
                <a:latin typeface="Century Gothic" panose="020B0502020202020204" pitchFamily="34" charset="0"/>
              </a:rPr>
              <a:t>Æ</a:t>
            </a:r>
            <a:r>
              <a:rPr lang="ru-RU" dirty="0" err="1" smtClean="0">
                <a:latin typeface="Century Gothic" panose="020B0502020202020204" pitchFamily="34" charset="0"/>
              </a:rPr>
              <a:t>хсар</a:t>
            </a:r>
            <a:r>
              <a:rPr lang="ru-RU" dirty="0" smtClean="0">
                <a:latin typeface="Century Gothic" panose="020B0502020202020204" pitchFamily="34" charset="0"/>
              </a:rPr>
              <a:t> </a:t>
            </a:r>
            <a:r>
              <a:rPr lang="ru-RU" dirty="0" err="1" smtClean="0">
                <a:latin typeface="Century Gothic" panose="020B0502020202020204" pitchFamily="34" charset="0"/>
              </a:rPr>
              <a:t>райгуырд</a:t>
            </a:r>
            <a:r>
              <a:rPr lang="ru-RU" dirty="0" smtClean="0">
                <a:latin typeface="Century Gothic" panose="020B0502020202020204" pitchFamily="34" charset="0"/>
              </a:rPr>
              <a:t> 1937 азы Бруты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4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2619" y="126568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1952 азы </a:t>
            </a:r>
            <a:r>
              <a:rPr lang="ru-RU" dirty="0" err="1" smtClean="0">
                <a:solidFill>
                  <a:srgbClr val="002060"/>
                </a:solidFill>
                <a:latin typeface="+mn-lt"/>
              </a:rPr>
              <a:t>Хъодзаты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+mn-lt"/>
              </a:rPr>
              <a:t>бинонт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рцардысты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К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г –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Балхъары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Терекы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571" y="1438835"/>
            <a:ext cx="8177370" cy="5015753"/>
          </a:xfrm>
        </p:spPr>
      </p:pic>
    </p:spTree>
    <p:extLst>
      <p:ext uri="{BB962C8B-B14F-4D97-AF65-F5344CB8AC3E}">
        <p14:creationId xmlns:p14="http://schemas.microsoft.com/office/powerpoint/2010/main" val="15691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 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</a:rPr>
              <a:t>Аст</a:t>
            </a:r>
            <a:r>
              <a:rPr lang="en-US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уккаг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скъолайы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ф</a:t>
            </a:r>
            <a:r>
              <a:rPr lang="en-US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ст</a:t>
            </a:r>
            <a:r>
              <a:rPr lang="en-US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бацыд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ЦИПИ –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йы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историон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филологон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факультетм</a:t>
            </a:r>
            <a:r>
              <a:rPr lang="en-US" sz="2800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364" y="2070847"/>
            <a:ext cx="8216154" cy="4303059"/>
          </a:xfrm>
        </p:spPr>
      </p:pic>
    </p:spTree>
    <p:extLst>
      <p:ext uri="{BB962C8B-B14F-4D97-AF65-F5344CB8AC3E}">
        <p14:creationId xmlns:p14="http://schemas.microsoft.com/office/powerpoint/2010/main" val="39951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ЦИПИ – </a:t>
            </a:r>
            <a:r>
              <a:rPr lang="ru-RU" dirty="0" err="1" smtClean="0">
                <a:solidFill>
                  <a:srgbClr val="002060"/>
                </a:solidFill>
                <a:latin typeface="+mn-lt"/>
              </a:rPr>
              <a:t>йы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 ф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ст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куыста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ахуырг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н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й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Мацут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йы</a:t>
            </a:r>
            <a:r>
              <a:rPr lang="ru-RU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хъ</a:t>
            </a:r>
            <a:r>
              <a:rPr lang="en-US" dirty="0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уы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t="1542" r="1258" b="50411"/>
          <a:stretch/>
        </p:blipFill>
        <p:spPr>
          <a:xfrm>
            <a:off x="322730" y="1828799"/>
            <a:ext cx="3361764" cy="2649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094" y="3429000"/>
            <a:ext cx="3048000" cy="2904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58" y="2043953"/>
            <a:ext cx="4491317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7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9929" y="1380565"/>
            <a:ext cx="5042647" cy="495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en-US" sz="2400" dirty="0" smtClean="0">
                <a:solidFill>
                  <a:srgbClr val="002060"/>
                </a:solidFill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</a:rPr>
              <a:t>хсар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куыста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уацх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сс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Алагиры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районы газеты,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уыдис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республикон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радиокомитеты редактор.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1969 азы каст ф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ци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М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скуыйы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У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лд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литературон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курсыт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кусын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райдыдта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журнал </a:t>
            </a:r>
            <a:r>
              <a:rPr lang="ru-RU" sz="24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«Мах </a:t>
            </a:r>
            <a:r>
              <a:rPr lang="ru-RU" sz="24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дуджы</a:t>
            </a:r>
            <a:r>
              <a:rPr lang="ru-RU" sz="24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1986 аз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 ф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ст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у журнал «Мах </a:t>
            </a:r>
            <a:r>
              <a:rPr lang="ru-RU" sz="24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дуджы</a:t>
            </a:r>
            <a:r>
              <a:rPr lang="ru-RU" sz="24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редактор.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975">
            <a:off x="7377128" y="1797892"/>
            <a:ext cx="3061728" cy="3840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03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224" y="739589"/>
            <a:ext cx="4531658" cy="52309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  </a:t>
            </a:r>
            <a:r>
              <a:rPr lang="en-US" sz="2000" dirty="0" smtClean="0">
                <a:solidFill>
                  <a:srgbClr val="002060"/>
                </a:solidFill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</a:rPr>
              <a:t>хсары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мдз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вг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мыхуыры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ц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уын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райдыдтой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1954 аз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 ф</a:t>
            </a:r>
            <a:r>
              <a:rPr lang="en-US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æс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Ц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гат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Хуссар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Ирыстоны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газетты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журналты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Мыхуыры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цыдысты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У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сейы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газетт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журналты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уырыссаг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взагм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т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лмацгонд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 д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ацыди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йын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къорд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поэтикон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мбырдгонды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хсар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(1965),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«Уд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вдз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(1978),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Урс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б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лон», «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Радзырдт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сыв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лл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тт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н»(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1979),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en-US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рттигъ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(1983),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Рухс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(1987), 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Зынджы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бардуаг</a:t>
            </a:r>
            <a:r>
              <a:rPr lang="ru-RU" sz="200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(2003)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sz="2000" dirty="0" err="1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нд</a:t>
            </a:r>
            <a:r>
              <a:rPr lang="ru-RU" sz="20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3" b="14706"/>
          <a:stretch/>
        </p:blipFill>
        <p:spPr>
          <a:xfrm>
            <a:off x="5316071" y="510988"/>
            <a:ext cx="2725271" cy="2501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223" y="1062317"/>
            <a:ext cx="3160059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060" y="3528450"/>
            <a:ext cx="2541494" cy="2953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48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9136" y="180357"/>
            <a:ext cx="8911687" cy="814725"/>
          </a:xfrm>
        </p:spPr>
        <p:txBody>
          <a:bodyPr>
            <a:normAutofit/>
          </a:bodyPr>
          <a:lstStyle/>
          <a:p>
            <a:r>
              <a:rPr lang="en-US" dirty="0" smtClean="0"/>
              <a:t>   </a:t>
            </a:r>
            <a:r>
              <a:rPr lang="en-US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хсары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сф</a:t>
            </a:r>
            <a:r>
              <a:rPr lang="en-US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r>
              <a:rPr lang="ru-RU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лдыстадон</a:t>
            </a:r>
            <a:r>
              <a:rPr lang="ru-RU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бынт</a:t>
            </a:r>
            <a:r>
              <a:rPr lang="en-US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æ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5" r="12209"/>
          <a:stretch/>
        </p:blipFill>
        <p:spPr>
          <a:xfrm>
            <a:off x="779929" y="762000"/>
            <a:ext cx="2003612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85" y="3788709"/>
            <a:ext cx="19431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954741"/>
            <a:ext cx="2104465" cy="2944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954" y="1452283"/>
            <a:ext cx="2627015" cy="4518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6" t="10472" r="20823" b="12164"/>
          <a:stretch/>
        </p:blipFill>
        <p:spPr>
          <a:xfrm>
            <a:off x="6096000" y="4235824"/>
            <a:ext cx="1882588" cy="2205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95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18" y="618565"/>
            <a:ext cx="4477869" cy="5244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65" y="652183"/>
            <a:ext cx="4926106" cy="5251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04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7173" y="284085"/>
            <a:ext cx="871787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C00000"/>
                </a:solidFill>
              </a:rPr>
              <a:t>Уадзыг</a:t>
            </a:r>
            <a:r>
              <a:rPr lang="ru-RU" sz="2800" dirty="0" smtClean="0"/>
              <a:t> – обморок 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Фид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smtClean="0">
                <a:solidFill>
                  <a:srgbClr val="C00000"/>
                </a:solidFill>
              </a:rPr>
              <a:t>н </a:t>
            </a:r>
            <a:r>
              <a:rPr lang="ru-RU" sz="2800" dirty="0" smtClean="0"/>
              <a:t>– будущее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К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smtClean="0">
                <a:solidFill>
                  <a:srgbClr val="C00000"/>
                </a:solidFill>
              </a:rPr>
              <a:t>л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err="1" smtClean="0">
                <a:solidFill>
                  <a:srgbClr val="C00000"/>
                </a:solidFill>
              </a:rPr>
              <a:t>нт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– колдовство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err="1" smtClean="0">
                <a:solidFill>
                  <a:srgbClr val="C00000"/>
                </a:solidFill>
              </a:rPr>
              <a:t>ргъ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smtClean="0">
                <a:solidFill>
                  <a:srgbClr val="C00000"/>
                </a:solidFill>
              </a:rPr>
              <a:t>у </a:t>
            </a:r>
            <a:r>
              <a:rPr lang="ru-RU" sz="2800" dirty="0" smtClean="0"/>
              <a:t>– жестяной, перламутровый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Бонв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err="1" smtClean="0">
                <a:solidFill>
                  <a:srgbClr val="C00000"/>
                </a:solidFill>
              </a:rPr>
              <a:t>рнон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– Венера (утренняя звезда)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Дзыхъхъ</a:t>
            </a:r>
            <a:r>
              <a:rPr lang="ru-RU" sz="2800" dirty="0" smtClean="0"/>
              <a:t> – яма, углубление, впадина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Аргъуан</a:t>
            </a:r>
            <a:r>
              <a:rPr lang="ru-RU" sz="2800" dirty="0" smtClean="0"/>
              <a:t> – церковь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Къ</a:t>
            </a:r>
            <a:r>
              <a:rPr lang="en-US" sz="2800" b="1" dirty="0" smtClean="0">
                <a:solidFill>
                  <a:srgbClr val="C00000"/>
                </a:solidFill>
              </a:rPr>
              <a:t>æ</a:t>
            </a:r>
            <a:r>
              <a:rPr lang="ru-RU" sz="2800" b="1" dirty="0" err="1" smtClean="0">
                <a:solidFill>
                  <a:srgbClr val="C00000"/>
                </a:solidFill>
              </a:rPr>
              <a:t>мдзастыг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– смущенный, стеснительный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Хъазуат</a:t>
            </a:r>
            <a:r>
              <a:rPr lang="ru-RU" sz="2800" dirty="0" smtClean="0"/>
              <a:t> – отвага, смелость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Бындар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– наследник</a:t>
            </a:r>
          </a:p>
          <a:p>
            <a:r>
              <a:rPr lang="ru-RU" sz="2800" b="1" dirty="0" err="1" smtClean="0">
                <a:solidFill>
                  <a:srgbClr val="C00000"/>
                </a:solidFill>
              </a:rPr>
              <a:t>Бахсидын</a:t>
            </a:r>
            <a:r>
              <a:rPr lang="ru-RU" sz="2800" dirty="0" smtClean="0"/>
              <a:t> – 1)вскипятить; 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    2)срастись;</a:t>
            </a:r>
          </a:p>
          <a:p>
            <a:r>
              <a:rPr lang="ru-RU" sz="2800" dirty="0"/>
              <a:t> </a:t>
            </a:r>
            <a:r>
              <a:rPr lang="ru-RU" sz="2800" dirty="0" smtClean="0"/>
              <a:t>                     </a:t>
            </a:r>
            <a:r>
              <a:rPr lang="ru-RU" sz="2800" dirty="0" smtClean="0">
                <a:solidFill>
                  <a:srgbClr val="0000FF"/>
                </a:solidFill>
              </a:rPr>
              <a:t>3)сварить (о металлах)</a:t>
            </a:r>
          </a:p>
          <a:p>
            <a:r>
              <a:rPr lang="ru-RU" sz="2800" dirty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00FF"/>
                </a:solidFill>
              </a:rPr>
              <a:t>                     4)припаять</a:t>
            </a:r>
            <a:endParaRPr lang="ru-R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0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719" y="228599"/>
            <a:ext cx="8431305" cy="26566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  </a:t>
            </a:r>
            <a:r>
              <a:rPr lang="ru-RU" b="1" i="1" dirty="0" smtClean="0">
                <a:solidFill>
                  <a:schemeClr val="tx1"/>
                </a:solidFill>
              </a:rPr>
              <a:t>…</a:t>
            </a:r>
            <a:r>
              <a:rPr lang="ru-RU" b="1" i="1" dirty="0" err="1" smtClean="0">
                <a:solidFill>
                  <a:schemeClr val="tx1"/>
                </a:solidFill>
              </a:rPr>
              <a:t>уыцы</a:t>
            </a:r>
            <a:r>
              <a:rPr lang="ru-RU" b="1" i="1" dirty="0" smtClean="0">
                <a:solidFill>
                  <a:schemeClr val="tx1"/>
                </a:solidFill>
              </a:rPr>
              <a:t> х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err="1" smtClean="0">
                <a:solidFill>
                  <a:schemeClr val="tx1"/>
                </a:solidFill>
              </a:rPr>
              <a:t>дзар</a:t>
            </a:r>
            <a:r>
              <a:rPr lang="ru-RU" b="1" i="1" dirty="0" smtClean="0">
                <a:solidFill>
                  <a:schemeClr val="tx1"/>
                </a:solidFill>
              </a:rPr>
              <a:t>, </a:t>
            </a:r>
            <a:r>
              <a:rPr lang="ru-RU" b="1" i="1" dirty="0" err="1" smtClean="0">
                <a:solidFill>
                  <a:schemeClr val="tx1"/>
                </a:solidFill>
              </a:rPr>
              <a:t>Къостайы</a:t>
            </a:r>
            <a:r>
              <a:rPr lang="ru-RU" b="1" i="1" dirty="0" smtClean="0">
                <a:solidFill>
                  <a:schemeClr val="tx1"/>
                </a:solidFill>
              </a:rPr>
              <a:t> х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err="1" smtClean="0">
                <a:solidFill>
                  <a:schemeClr val="tx1"/>
                </a:solidFill>
              </a:rPr>
              <a:t>дзар</a:t>
            </a:r>
            <a:r>
              <a:rPr lang="ru-RU" b="1" i="1" dirty="0" smtClean="0">
                <a:solidFill>
                  <a:schemeClr val="tx1"/>
                </a:solidFill>
              </a:rPr>
              <a:t>…</a:t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en-US" b="1" i="1" dirty="0">
                <a:solidFill>
                  <a:schemeClr val="tx1"/>
                </a:solidFill>
              </a:rPr>
              <a:t>æ</a:t>
            </a:r>
            <a:r>
              <a:rPr lang="ru-RU" b="1" i="1" dirty="0" smtClean="0">
                <a:solidFill>
                  <a:schemeClr val="tx1"/>
                </a:solidFill>
              </a:rPr>
              <a:t>з й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smtClean="0">
                <a:solidFill>
                  <a:schemeClr val="tx1"/>
                </a:solidFill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</a:rPr>
              <a:t>разты</a:t>
            </a:r>
            <a:r>
              <a:rPr lang="ru-RU" b="1" i="1" dirty="0" smtClean="0">
                <a:solidFill>
                  <a:schemeClr val="tx1"/>
                </a:solidFill>
              </a:rPr>
              <a:t> ц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err="1" smtClean="0">
                <a:solidFill>
                  <a:schemeClr val="tx1"/>
                </a:solidFill>
              </a:rPr>
              <a:t>ссыгкалг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smtClean="0">
                <a:solidFill>
                  <a:schemeClr val="tx1"/>
                </a:solidFill>
              </a:rPr>
              <a:t> ‘</a:t>
            </a:r>
            <a:r>
              <a:rPr lang="ru-RU" b="1" i="1" dirty="0" err="1" smtClean="0">
                <a:solidFill>
                  <a:schemeClr val="tx1"/>
                </a:solidFill>
              </a:rPr>
              <a:t>рц</a:t>
            </a:r>
            <a:r>
              <a:rPr lang="en-US" b="1" i="1" dirty="0" smtClean="0">
                <a:solidFill>
                  <a:schemeClr val="tx1"/>
                </a:solidFill>
              </a:rPr>
              <a:t>æ</a:t>
            </a:r>
            <a:r>
              <a:rPr lang="ru-RU" b="1" i="1" dirty="0" err="1" smtClean="0">
                <a:solidFill>
                  <a:schemeClr val="tx1"/>
                </a:solidFill>
              </a:rPr>
              <a:t>уын</a:t>
            </a:r>
            <a:r>
              <a:rPr lang="ru-RU" b="1" i="1" dirty="0" smtClean="0">
                <a:solidFill>
                  <a:schemeClr val="tx1"/>
                </a:solidFill>
              </a:rPr>
              <a:t>…</a:t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ru-RU" b="1" i="1" dirty="0">
                <a:solidFill>
                  <a:schemeClr val="tx1"/>
                </a:solidFill>
              </a:rPr>
              <a:t/>
            </a:r>
            <a:br>
              <a:rPr lang="ru-RU" b="1" i="1" dirty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chemeClr val="tx1"/>
                </a:solidFill>
              </a:rPr>
              <a:t>                         </a:t>
            </a:r>
            <a:r>
              <a:rPr lang="ru-RU" b="1" i="1" dirty="0" err="1" smtClean="0">
                <a:solidFill>
                  <a:schemeClr val="tx1"/>
                </a:solidFill>
              </a:rPr>
              <a:t>Хуыгаты</a:t>
            </a:r>
            <a:r>
              <a:rPr lang="ru-RU" b="1" i="1" dirty="0" smtClean="0">
                <a:solidFill>
                  <a:schemeClr val="tx1"/>
                </a:solidFill>
              </a:rPr>
              <a:t> Сергей</a:t>
            </a:r>
            <a:r>
              <a:rPr lang="ru-RU" sz="2700" b="1" i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</a:t>
            </a:r>
            <a: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2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491" y="3485799"/>
            <a:ext cx="3613024" cy="2896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4" y="3485799"/>
            <a:ext cx="3913815" cy="281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031" y="352474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863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56019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</a:t>
            </a:r>
            <a:r>
              <a:rPr lang="ru-RU" sz="24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18" y="0"/>
            <a:ext cx="103020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037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25" y="97517"/>
            <a:ext cx="9903738" cy="668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155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701" y="-1"/>
            <a:ext cx="9121806" cy="68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722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34471"/>
            <a:ext cx="8911687" cy="1770529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br>
              <a:rPr lang="ru-RU" dirty="0" smtClean="0"/>
            </a:br>
            <a:endParaRPr lang="ru-RU" sz="31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48118"/>
            <a:ext cx="8915400" cy="4733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59" y="2219"/>
            <a:ext cx="9141041" cy="685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626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59" y="0"/>
            <a:ext cx="102972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57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18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03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2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894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10" y="-1726"/>
            <a:ext cx="10289589" cy="685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10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837" y="11097"/>
            <a:ext cx="9117367" cy="683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70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442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93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586</TotalTime>
  <Words>406</Words>
  <Application>Microsoft Office PowerPoint</Application>
  <PresentationFormat>Произвольный</PresentationFormat>
  <Paragraphs>41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Легкий дым</vt:lpstr>
      <vt:lpstr>Презентация PowerPoint</vt:lpstr>
      <vt:lpstr>Презентация PowerPoint</vt:lpstr>
      <vt:lpstr>  Æхсар райгуырд 1937 азы Бруты</vt:lpstr>
      <vt:lpstr>  1952 азы Хъодзаты бинонтæ æрцардысты Кæсæг – Балхъары, Терекы.</vt:lpstr>
      <vt:lpstr>  Астæуккаг скъолайы фæстæ бацыд ЦИПИ – йы историон – филологон факультетмæ</vt:lpstr>
      <vt:lpstr>  ЦИПИ – йы фæстæ куыста ахуыргæнæгæй Мацутæйы хъæуы</vt:lpstr>
      <vt:lpstr>Презентация PowerPoint</vt:lpstr>
      <vt:lpstr>Презентация PowerPoint</vt:lpstr>
      <vt:lpstr>   Æхсары сфæлдыстадон бынтæ</vt:lpstr>
      <vt:lpstr>Презентация PowerPoint</vt:lpstr>
      <vt:lpstr>Презентация PowerPoint</vt:lpstr>
      <vt:lpstr>                              …уыцы хæдзар, Къостайы хæдзар… æз йæ разты цæссыгкалгæ ‘рцæуын…                           Хуыгаты Сергей               </vt:lpstr>
      <vt:lpstr>                 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BUNKER</dc:creator>
  <cp:lastModifiedBy>User</cp:lastModifiedBy>
  <cp:revision>23</cp:revision>
  <dcterms:created xsi:type="dcterms:W3CDTF">2016-06-08T10:05:08Z</dcterms:created>
  <dcterms:modified xsi:type="dcterms:W3CDTF">2017-04-27T05:04:02Z</dcterms:modified>
</cp:coreProperties>
</file>