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6" r:id="rId3"/>
    <p:sldId id="284" r:id="rId4"/>
    <p:sldId id="283" r:id="rId5"/>
    <p:sldId id="269" r:id="rId6"/>
    <p:sldId id="273" r:id="rId7"/>
    <p:sldId id="271" r:id="rId8"/>
    <p:sldId id="264" r:id="rId9"/>
    <p:sldId id="265" r:id="rId10"/>
    <p:sldId id="267" r:id="rId11"/>
    <p:sldId id="266" r:id="rId12"/>
    <p:sldId id="285" r:id="rId13"/>
    <p:sldId id="276" r:id="rId14"/>
    <p:sldId id="268" r:id="rId15"/>
    <p:sldId id="275" r:id="rId16"/>
    <p:sldId id="279" r:id="rId17"/>
    <p:sldId id="281" r:id="rId18"/>
    <p:sldId id="280" r:id="rId19"/>
    <p:sldId id="260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238" autoAdjust="0"/>
  </p:normalViewPr>
  <p:slideViewPr>
    <p:cSldViewPr>
      <p:cViewPr>
        <p:scale>
          <a:sx n="71" d="100"/>
          <a:sy n="71" d="100"/>
        </p:scale>
        <p:origin x="-134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image" Target="../media/image36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image" Target="../media/image3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C35620-7D74-464D-9808-B47FAB466724}" type="doc">
      <dgm:prSet loTypeId="urn:microsoft.com/office/officeart/2005/8/layout/pList2#1" loCatId="list" qsTypeId="urn:microsoft.com/office/officeart/2005/8/quickstyle/simple1" qsCatId="simple" csTypeId="urn:microsoft.com/office/officeart/2005/8/colors/accent1_2" csCatId="accent1" phldr="1"/>
      <dgm:spPr/>
    </dgm:pt>
    <dgm:pt modelId="{0B8E4AB6-A83A-451C-BE27-0D9C776CB43E}">
      <dgm:prSet phldrT="[Текст]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ru-RU" b="1" dirty="0" err="1" smtClean="0">
              <a:latin typeface="Garamond" pitchFamily="18" charset="0"/>
            </a:rPr>
            <a:t>Бойкова</a:t>
          </a:r>
          <a:r>
            <a:rPr lang="ru-RU" b="1" dirty="0" smtClean="0">
              <a:latin typeface="Garamond" pitchFamily="18" charset="0"/>
            </a:rPr>
            <a:t> Наталья</a:t>
          </a:r>
          <a:endParaRPr lang="ru-RU" b="1" dirty="0">
            <a:latin typeface="Garamond" pitchFamily="18" charset="0"/>
          </a:endParaRPr>
        </a:p>
      </dgm:t>
    </dgm:pt>
    <dgm:pt modelId="{EDB9EF42-3C47-4EE8-8375-B55AE6FDEA78}" type="parTrans" cxnId="{51E8508F-3451-4EF8-9F6B-9163B295D2F6}">
      <dgm:prSet/>
      <dgm:spPr/>
      <dgm:t>
        <a:bodyPr/>
        <a:lstStyle/>
        <a:p>
          <a:endParaRPr lang="ru-RU" b="1">
            <a:latin typeface="Garamond" pitchFamily="18" charset="0"/>
          </a:endParaRPr>
        </a:p>
      </dgm:t>
    </dgm:pt>
    <dgm:pt modelId="{436657EB-CEC0-44DB-8AFD-E49D60A11D69}" type="sibTrans" cxnId="{51E8508F-3451-4EF8-9F6B-9163B295D2F6}">
      <dgm:prSet/>
      <dgm:spPr/>
      <dgm:t>
        <a:bodyPr/>
        <a:lstStyle/>
        <a:p>
          <a:endParaRPr lang="ru-RU" b="1">
            <a:latin typeface="Garamond" pitchFamily="18" charset="0"/>
          </a:endParaRPr>
        </a:p>
      </dgm:t>
    </dgm:pt>
    <dgm:pt modelId="{8A3ADF3E-FFCC-413B-A08E-93B18CF0B80F}">
      <dgm:prSet phldrT="[Текст]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ru-RU" b="1" dirty="0" err="1" smtClean="0">
              <a:latin typeface="Garamond" pitchFamily="18" charset="0"/>
            </a:rPr>
            <a:t>Абакарова</a:t>
          </a:r>
          <a:r>
            <a:rPr lang="ru-RU" b="1" dirty="0" smtClean="0">
              <a:latin typeface="Garamond" pitchFamily="18" charset="0"/>
            </a:rPr>
            <a:t> </a:t>
          </a:r>
          <a:r>
            <a:rPr lang="ru-RU" b="1" dirty="0" err="1" smtClean="0">
              <a:latin typeface="Garamond" pitchFamily="18" charset="0"/>
            </a:rPr>
            <a:t>Сабина</a:t>
          </a:r>
          <a:endParaRPr lang="ru-RU" b="1" dirty="0">
            <a:latin typeface="Garamond" pitchFamily="18" charset="0"/>
          </a:endParaRPr>
        </a:p>
      </dgm:t>
    </dgm:pt>
    <dgm:pt modelId="{620F7606-B5E7-40D0-B584-F90C7BA33247}" type="parTrans" cxnId="{DD690237-A53E-446F-ADA0-9A74DD356893}">
      <dgm:prSet/>
      <dgm:spPr/>
      <dgm:t>
        <a:bodyPr/>
        <a:lstStyle/>
        <a:p>
          <a:endParaRPr lang="ru-RU" b="1">
            <a:latin typeface="Garamond" pitchFamily="18" charset="0"/>
          </a:endParaRPr>
        </a:p>
      </dgm:t>
    </dgm:pt>
    <dgm:pt modelId="{4B0264FD-F05D-4FD3-8423-1EEB0B693CAA}" type="sibTrans" cxnId="{DD690237-A53E-446F-ADA0-9A74DD356893}">
      <dgm:prSet/>
      <dgm:spPr/>
      <dgm:t>
        <a:bodyPr/>
        <a:lstStyle/>
        <a:p>
          <a:endParaRPr lang="ru-RU" b="1">
            <a:latin typeface="Garamond" pitchFamily="18" charset="0"/>
          </a:endParaRPr>
        </a:p>
      </dgm:t>
    </dgm:pt>
    <dgm:pt modelId="{A23B6979-9992-47BB-8CA6-115D04331B95}">
      <dgm:prSet phldrT="[Текст]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ru-RU" b="1" dirty="0" err="1" smtClean="0">
              <a:latin typeface="Garamond" pitchFamily="18" charset="0"/>
            </a:rPr>
            <a:t>Шелдунова</a:t>
          </a:r>
          <a:r>
            <a:rPr lang="ru-RU" b="1" dirty="0" smtClean="0">
              <a:latin typeface="Garamond" pitchFamily="18" charset="0"/>
            </a:rPr>
            <a:t> Анна</a:t>
          </a:r>
          <a:endParaRPr lang="ru-RU" b="1" dirty="0">
            <a:latin typeface="Garamond" pitchFamily="18" charset="0"/>
          </a:endParaRPr>
        </a:p>
      </dgm:t>
    </dgm:pt>
    <dgm:pt modelId="{AB1D4E81-6099-4920-A9B6-FE5D0F9F9E7F}" type="parTrans" cxnId="{6E9DDC89-0E97-4E6B-A134-4BDDF6D7ED07}">
      <dgm:prSet/>
      <dgm:spPr/>
      <dgm:t>
        <a:bodyPr/>
        <a:lstStyle/>
        <a:p>
          <a:endParaRPr lang="ru-RU" b="1">
            <a:latin typeface="Garamond" pitchFamily="18" charset="0"/>
          </a:endParaRPr>
        </a:p>
      </dgm:t>
    </dgm:pt>
    <dgm:pt modelId="{E6F332B7-A8B3-44A2-A3A3-F8F823296220}" type="sibTrans" cxnId="{6E9DDC89-0E97-4E6B-A134-4BDDF6D7ED07}">
      <dgm:prSet/>
      <dgm:spPr/>
      <dgm:t>
        <a:bodyPr/>
        <a:lstStyle/>
        <a:p>
          <a:endParaRPr lang="ru-RU" b="1">
            <a:latin typeface="Garamond" pitchFamily="18" charset="0"/>
          </a:endParaRPr>
        </a:p>
      </dgm:t>
    </dgm:pt>
    <dgm:pt modelId="{2941E046-07C0-449F-BDF7-2B4374A668EC}" type="pres">
      <dgm:prSet presAssocID="{3DC35620-7D74-464D-9808-B47FAB466724}" presName="Name0" presStyleCnt="0">
        <dgm:presLayoutVars>
          <dgm:dir/>
          <dgm:resizeHandles val="exact"/>
        </dgm:presLayoutVars>
      </dgm:prSet>
      <dgm:spPr/>
    </dgm:pt>
    <dgm:pt modelId="{82938BE9-C5B4-458F-A887-56D2645D0997}" type="pres">
      <dgm:prSet presAssocID="{3DC35620-7D74-464D-9808-B47FAB466724}" presName="bkgdShp" presStyleLbl="alignAccFollowNode1" presStyleIdx="0" presStyleCnt="1"/>
      <dgm:spPr>
        <a:solidFill>
          <a:schemeClr val="bg1">
            <a:alpha val="90000"/>
          </a:schemeClr>
        </a:solidFill>
      </dgm:spPr>
    </dgm:pt>
    <dgm:pt modelId="{571AD211-3056-43AF-9F46-73E52534881E}" type="pres">
      <dgm:prSet presAssocID="{3DC35620-7D74-464D-9808-B47FAB466724}" presName="linComp" presStyleCnt="0"/>
      <dgm:spPr/>
    </dgm:pt>
    <dgm:pt modelId="{0673B7E8-F273-4F51-AF2B-C06DE5B52BCA}" type="pres">
      <dgm:prSet presAssocID="{0B8E4AB6-A83A-451C-BE27-0D9C776CB43E}" presName="compNode" presStyleCnt="0"/>
      <dgm:spPr/>
    </dgm:pt>
    <dgm:pt modelId="{4250892A-E46D-40C7-9A10-FA51D6DB4B02}" type="pres">
      <dgm:prSet presAssocID="{0B8E4AB6-A83A-451C-BE27-0D9C776CB43E}" presName="node" presStyleLbl="node1" presStyleIdx="0" presStyleCnt="3" custScaleY="468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667E99-8CDB-44CD-AF21-16E8E7107B17}" type="pres">
      <dgm:prSet presAssocID="{0B8E4AB6-A83A-451C-BE27-0D9C776CB43E}" presName="invisiNode" presStyleLbl="node1" presStyleIdx="0" presStyleCnt="3"/>
      <dgm:spPr/>
    </dgm:pt>
    <dgm:pt modelId="{D8D4FEEC-4C6C-43F2-98E1-4B6D786810CC}" type="pres">
      <dgm:prSet presAssocID="{0B8E4AB6-A83A-451C-BE27-0D9C776CB43E}" presName="imagNode" presStyleLbl="fgImgPlace1" presStyleIdx="0" presStyleCnt="3" custScaleX="86552" custScaleY="17201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7530BAB7-07DD-49A3-BB06-115ED21A7BEA}" type="pres">
      <dgm:prSet presAssocID="{436657EB-CEC0-44DB-8AFD-E49D60A11D69}" presName="sibTrans" presStyleLbl="sibTrans2D1" presStyleIdx="0" presStyleCnt="0"/>
      <dgm:spPr/>
      <dgm:t>
        <a:bodyPr/>
        <a:lstStyle/>
        <a:p>
          <a:endParaRPr lang="ru-RU"/>
        </a:p>
      </dgm:t>
    </dgm:pt>
    <dgm:pt modelId="{6F86C692-343F-4AE1-A588-F00E8E957754}" type="pres">
      <dgm:prSet presAssocID="{8A3ADF3E-FFCC-413B-A08E-93B18CF0B80F}" presName="compNode" presStyleCnt="0"/>
      <dgm:spPr/>
    </dgm:pt>
    <dgm:pt modelId="{E0A3F014-C287-4CC0-A7C9-BB554FB1363A}" type="pres">
      <dgm:prSet presAssocID="{8A3ADF3E-FFCC-413B-A08E-93B18CF0B80F}" presName="node" presStyleLbl="node1" presStyleIdx="1" presStyleCnt="3" custScaleY="452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4A07FD-7456-4471-A29A-E05E51E26F5E}" type="pres">
      <dgm:prSet presAssocID="{8A3ADF3E-FFCC-413B-A08E-93B18CF0B80F}" presName="invisiNode" presStyleLbl="node1" presStyleIdx="1" presStyleCnt="3"/>
      <dgm:spPr/>
    </dgm:pt>
    <dgm:pt modelId="{4C937754-47BB-4701-9C79-2EB9A4C52ED8}" type="pres">
      <dgm:prSet presAssocID="{8A3ADF3E-FFCC-413B-A08E-93B18CF0B80F}" presName="imagNode" presStyleLbl="fgImgPlace1" presStyleIdx="1" presStyleCnt="3" custScaleX="84425" custScaleY="172014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DDC05A94-168E-4F9B-8250-4020D1E1F9FA}" type="pres">
      <dgm:prSet presAssocID="{4B0264FD-F05D-4FD3-8423-1EEB0B693CAA}" presName="sibTrans" presStyleLbl="sibTrans2D1" presStyleIdx="0" presStyleCnt="0"/>
      <dgm:spPr/>
      <dgm:t>
        <a:bodyPr/>
        <a:lstStyle/>
        <a:p>
          <a:endParaRPr lang="ru-RU"/>
        </a:p>
      </dgm:t>
    </dgm:pt>
    <dgm:pt modelId="{25465BEC-2361-4D96-9C14-4C67951270D6}" type="pres">
      <dgm:prSet presAssocID="{A23B6979-9992-47BB-8CA6-115D04331B95}" presName="compNode" presStyleCnt="0"/>
      <dgm:spPr/>
    </dgm:pt>
    <dgm:pt modelId="{88000215-83B3-44DF-929D-F05808C232E6}" type="pres">
      <dgm:prSet presAssocID="{A23B6979-9992-47BB-8CA6-115D04331B95}" presName="node" presStyleLbl="node1" presStyleIdx="2" presStyleCnt="3" custScaleY="467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C20F7F-4B26-4921-B747-6189057A4C20}" type="pres">
      <dgm:prSet presAssocID="{A23B6979-9992-47BB-8CA6-115D04331B95}" presName="invisiNode" presStyleLbl="node1" presStyleIdx="2" presStyleCnt="3"/>
      <dgm:spPr/>
    </dgm:pt>
    <dgm:pt modelId="{7921825B-BA3A-4A4C-8DE0-06DA8FB6E5D4}" type="pres">
      <dgm:prSet presAssocID="{A23B6979-9992-47BB-8CA6-115D04331B95}" presName="imagNode" presStyleLbl="fgImgPlace1" presStyleIdx="2" presStyleCnt="3" custScaleX="70213" custScaleY="158285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11C5306C-A35B-43BF-8B5F-B6C5AFC677F3}" type="presOf" srcId="{3DC35620-7D74-464D-9808-B47FAB466724}" destId="{2941E046-07C0-449F-BDF7-2B4374A668EC}" srcOrd="0" destOrd="0" presId="urn:microsoft.com/office/officeart/2005/8/layout/pList2#1"/>
    <dgm:cxn modelId="{DD690237-A53E-446F-ADA0-9A74DD356893}" srcId="{3DC35620-7D74-464D-9808-B47FAB466724}" destId="{8A3ADF3E-FFCC-413B-A08E-93B18CF0B80F}" srcOrd="1" destOrd="0" parTransId="{620F7606-B5E7-40D0-B584-F90C7BA33247}" sibTransId="{4B0264FD-F05D-4FD3-8423-1EEB0B693CAA}"/>
    <dgm:cxn modelId="{62D0E1AA-B01C-4BCD-A720-3C345A55584B}" type="presOf" srcId="{436657EB-CEC0-44DB-8AFD-E49D60A11D69}" destId="{7530BAB7-07DD-49A3-BB06-115ED21A7BEA}" srcOrd="0" destOrd="0" presId="urn:microsoft.com/office/officeart/2005/8/layout/pList2#1"/>
    <dgm:cxn modelId="{6E9DDC89-0E97-4E6B-A134-4BDDF6D7ED07}" srcId="{3DC35620-7D74-464D-9808-B47FAB466724}" destId="{A23B6979-9992-47BB-8CA6-115D04331B95}" srcOrd="2" destOrd="0" parTransId="{AB1D4E81-6099-4920-A9B6-FE5D0F9F9E7F}" sibTransId="{E6F332B7-A8B3-44A2-A3A3-F8F823296220}"/>
    <dgm:cxn modelId="{E815404D-0D5B-46D6-984A-897A8F032F99}" type="presOf" srcId="{4B0264FD-F05D-4FD3-8423-1EEB0B693CAA}" destId="{DDC05A94-168E-4F9B-8250-4020D1E1F9FA}" srcOrd="0" destOrd="0" presId="urn:microsoft.com/office/officeart/2005/8/layout/pList2#1"/>
    <dgm:cxn modelId="{51E8508F-3451-4EF8-9F6B-9163B295D2F6}" srcId="{3DC35620-7D74-464D-9808-B47FAB466724}" destId="{0B8E4AB6-A83A-451C-BE27-0D9C776CB43E}" srcOrd="0" destOrd="0" parTransId="{EDB9EF42-3C47-4EE8-8375-B55AE6FDEA78}" sibTransId="{436657EB-CEC0-44DB-8AFD-E49D60A11D69}"/>
    <dgm:cxn modelId="{D8CAF8DE-4635-4037-B0D7-6D2739190AAB}" type="presOf" srcId="{0B8E4AB6-A83A-451C-BE27-0D9C776CB43E}" destId="{4250892A-E46D-40C7-9A10-FA51D6DB4B02}" srcOrd="0" destOrd="0" presId="urn:microsoft.com/office/officeart/2005/8/layout/pList2#1"/>
    <dgm:cxn modelId="{2FD79993-89BC-4400-9B00-8074D3400DA6}" type="presOf" srcId="{8A3ADF3E-FFCC-413B-A08E-93B18CF0B80F}" destId="{E0A3F014-C287-4CC0-A7C9-BB554FB1363A}" srcOrd="0" destOrd="0" presId="urn:microsoft.com/office/officeart/2005/8/layout/pList2#1"/>
    <dgm:cxn modelId="{7D39B55E-FBD2-4B56-B328-6A336B0586F6}" type="presOf" srcId="{A23B6979-9992-47BB-8CA6-115D04331B95}" destId="{88000215-83B3-44DF-929D-F05808C232E6}" srcOrd="0" destOrd="0" presId="urn:microsoft.com/office/officeart/2005/8/layout/pList2#1"/>
    <dgm:cxn modelId="{96E5EA8C-F7C8-4AB3-96B1-480C4FA4B949}" type="presParOf" srcId="{2941E046-07C0-449F-BDF7-2B4374A668EC}" destId="{82938BE9-C5B4-458F-A887-56D2645D0997}" srcOrd="0" destOrd="0" presId="urn:microsoft.com/office/officeart/2005/8/layout/pList2#1"/>
    <dgm:cxn modelId="{CADCFD68-13D5-4CE2-A889-EAF07AB0914D}" type="presParOf" srcId="{2941E046-07C0-449F-BDF7-2B4374A668EC}" destId="{571AD211-3056-43AF-9F46-73E52534881E}" srcOrd="1" destOrd="0" presId="urn:microsoft.com/office/officeart/2005/8/layout/pList2#1"/>
    <dgm:cxn modelId="{C3B6EAE0-52A6-4252-834A-B6E935BFE0F8}" type="presParOf" srcId="{571AD211-3056-43AF-9F46-73E52534881E}" destId="{0673B7E8-F273-4F51-AF2B-C06DE5B52BCA}" srcOrd="0" destOrd="0" presId="urn:microsoft.com/office/officeart/2005/8/layout/pList2#1"/>
    <dgm:cxn modelId="{41ABE687-F4B5-400E-AED7-0F234D6D2012}" type="presParOf" srcId="{0673B7E8-F273-4F51-AF2B-C06DE5B52BCA}" destId="{4250892A-E46D-40C7-9A10-FA51D6DB4B02}" srcOrd="0" destOrd="0" presId="urn:microsoft.com/office/officeart/2005/8/layout/pList2#1"/>
    <dgm:cxn modelId="{96415A4F-D97B-4249-BA27-2190BDD3495E}" type="presParOf" srcId="{0673B7E8-F273-4F51-AF2B-C06DE5B52BCA}" destId="{92667E99-8CDB-44CD-AF21-16E8E7107B17}" srcOrd="1" destOrd="0" presId="urn:microsoft.com/office/officeart/2005/8/layout/pList2#1"/>
    <dgm:cxn modelId="{1336572F-B433-4E41-925A-A223DDAE4317}" type="presParOf" srcId="{0673B7E8-F273-4F51-AF2B-C06DE5B52BCA}" destId="{D8D4FEEC-4C6C-43F2-98E1-4B6D786810CC}" srcOrd="2" destOrd="0" presId="urn:microsoft.com/office/officeart/2005/8/layout/pList2#1"/>
    <dgm:cxn modelId="{9EC24D0B-F28D-4A92-A52F-9401D7996A0B}" type="presParOf" srcId="{571AD211-3056-43AF-9F46-73E52534881E}" destId="{7530BAB7-07DD-49A3-BB06-115ED21A7BEA}" srcOrd="1" destOrd="0" presId="urn:microsoft.com/office/officeart/2005/8/layout/pList2#1"/>
    <dgm:cxn modelId="{AFB0C8E1-BB21-49E2-8A44-B1D48A96CAE8}" type="presParOf" srcId="{571AD211-3056-43AF-9F46-73E52534881E}" destId="{6F86C692-343F-4AE1-A588-F00E8E957754}" srcOrd="2" destOrd="0" presId="urn:microsoft.com/office/officeart/2005/8/layout/pList2#1"/>
    <dgm:cxn modelId="{521FFDA4-D38B-4590-AE16-3692280B270B}" type="presParOf" srcId="{6F86C692-343F-4AE1-A588-F00E8E957754}" destId="{E0A3F014-C287-4CC0-A7C9-BB554FB1363A}" srcOrd="0" destOrd="0" presId="urn:microsoft.com/office/officeart/2005/8/layout/pList2#1"/>
    <dgm:cxn modelId="{69E6C071-45AC-4859-A701-71E009EA141E}" type="presParOf" srcId="{6F86C692-343F-4AE1-A588-F00E8E957754}" destId="{CD4A07FD-7456-4471-A29A-E05E51E26F5E}" srcOrd="1" destOrd="0" presId="urn:microsoft.com/office/officeart/2005/8/layout/pList2#1"/>
    <dgm:cxn modelId="{7507B77C-5E63-4E1A-A118-5968C7692010}" type="presParOf" srcId="{6F86C692-343F-4AE1-A588-F00E8E957754}" destId="{4C937754-47BB-4701-9C79-2EB9A4C52ED8}" srcOrd="2" destOrd="0" presId="urn:microsoft.com/office/officeart/2005/8/layout/pList2#1"/>
    <dgm:cxn modelId="{0C317A70-9252-4D67-900A-19B13B30FA56}" type="presParOf" srcId="{571AD211-3056-43AF-9F46-73E52534881E}" destId="{DDC05A94-168E-4F9B-8250-4020D1E1F9FA}" srcOrd="3" destOrd="0" presId="urn:microsoft.com/office/officeart/2005/8/layout/pList2#1"/>
    <dgm:cxn modelId="{DDEF36D2-EA62-44E5-8F46-E790F550DED6}" type="presParOf" srcId="{571AD211-3056-43AF-9F46-73E52534881E}" destId="{25465BEC-2361-4D96-9C14-4C67951270D6}" srcOrd="4" destOrd="0" presId="urn:microsoft.com/office/officeart/2005/8/layout/pList2#1"/>
    <dgm:cxn modelId="{656EDA8B-090B-4449-8AEA-80246AB15AAC}" type="presParOf" srcId="{25465BEC-2361-4D96-9C14-4C67951270D6}" destId="{88000215-83B3-44DF-929D-F05808C232E6}" srcOrd="0" destOrd="0" presId="urn:microsoft.com/office/officeart/2005/8/layout/pList2#1"/>
    <dgm:cxn modelId="{0E1A682D-9021-4DCB-B31D-E6BAD9C053A3}" type="presParOf" srcId="{25465BEC-2361-4D96-9C14-4C67951270D6}" destId="{D5C20F7F-4B26-4921-B747-6189057A4C20}" srcOrd="1" destOrd="0" presId="urn:microsoft.com/office/officeart/2005/8/layout/pList2#1"/>
    <dgm:cxn modelId="{E82D3DC7-CE70-4B6F-A656-26B45E4DBF6D}" type="presParOf" srcId="{25465BEC-2361-4D96-9C14-4C67951270D6}" destId="{7921825B-BA3A-4A4C-8DE0-06DA8FB6E5D4}" srcOrd="2" destOrd="0" presId="urn:microsoft.com/office/officeart/2005/8/layout/pList2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2938BE9-C5B4-458F-A887-56D2645D0997}">
      <dsp:nvSpPr>
        <dsp:cNvPr id="0" name=""/>
        <dsp:cNvSpPr/>
      </dsp:nvSpPr>
      <dsp:spPr>
        <a:xfrm>
          <a:off x="0" y="114929"/>
          <a:ext cx="8929718" cy="2366010"/>
        </a:xfrm>
        <a:prstGeom prst="roundRect">
          <a:avLst>
            <a:gd name="adj" fmla="val 10000"/>
          </a:avLst>
        </a:prstGeom>
        <a:solidFill>
          <a:schemeClr val="bg1"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D4FEEC-4C6C-43F2-98E1-4B6D786810CC}">
      <dsp:nvSpPr>
        <dsp:cNvPr id="0" name=""/>
        <dsp:cNvSpPr/>
      </dsp:nvSpPr>
      <dsp:spPr>
        <a:xfrm>
          <a:off x="444269" y="344787"/>
          <a:ext cx="2270349" cy="298460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50892A-E46D-40C7-9A10-FA51D6DB4B02}">
      <dsp:nvSpPr>
        <dsp:cNvPr id="0" name=""/>
        <dsp:cNvSpPr/>
      </dsp:nvSpPr>
      <dsp:spPr>
        <a:xfrm rot="10800000">
          <a:off x="267891" y="3789108"/>
          <a:ext cx="2623104" cy="1353762"/>
        </a:xfrm>
        <a:prstGeom prst="round2SameRect">
          <a:avLst>
            <a:gd name="adj1" fmla="val 10500"/>
            <a:gd name="adj2" fmla="val 0"/>
          </a:avLst>
        </a:prstGeom>
        <a:solidFill>
          <a:schemeClr val="tx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t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dirty="0" err="1" smtClean="0">
              <a:latin typeface="Garamond" pitchFamily="18" charset="0"/>
            </a:rPr>
            <a:t>Бойкова</a:t>
          </a:r>
          <a:r>
            <a:rPr lang="ru-RU" sz="3000" b="1" kern="1200" dirty="0" smtClean="0">
              <a:latin typeface="Garamond" pitchFamily="18" charset="0"/>
            </a:rPr>
            <a:t> Наталья</a:t>
          </a:r>
          <a:endParaRPr lang="ru-RU" sz="3000" b="1" kern="1200" dirty="0">
            <a:latin typeface="Garamond" pitchFamily="18" charset="0"/>
          </a:endParaRPr>
        </a:p>
      </dsp:txBody>
      <dsp:txXfrm rot="10800000">
        <a:off x="267891" y="3789108"/>
        <a:ext cx="2623104" cy="1353762"/>
      </dsp:txXfrm>
    </dsp:sp>
    <dsp:sp modelId="{4C937754-47BB-4701-9C79-2EB9A4C52ED8}">
      <dsp:nvSpPr>
        <dsp:cNvPr id="0" name=""/>
        <dsp:cNvSpPr/>
      </dsp:nvSpPr>
      <dsp:spPr>
        <a:xfrm>
          <a:off x="3357580" y="356355"/>
          <a:ext cx="2214556" cy="298457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A3F014-C287-4CC0-A7C9-BB554FB1363A}">
      <dsp:nvSpPr>
        <dsp:cNvPr id="0" name=""/>
        <dsp:cNvSpPr/>
      </dsp:nvSpPr>
      <dsp:spPr>
        <a:xfrm rot="10800000">
          <a:off x="3153306" y="3823779"/>
          <a:ext cx="2623104" cy="1307522"/>
        </a:xfrm>
        <a:prstGeom prst="round2SameRect">
          <a:avLst>
            <a:gd name="adj1" fmla="val 10500"/>
            <a:gd name="adj2" fmla="val 0"/>
          </a:avLst>
        </a:prstGeom>
        <a:solidFill>
          <a:schemeClr val="accent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t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dirty="0" err="1" smtClean="0">
              <a:latin typeface="Garamond" pitchFamily="18" charset="0"/>
            </a:rPr>
            <a:t>Абакарова</a:t>
          </a:r>
          <a:r>
            <a:rPr lang="ru-RU" sz="3000" b="1" kern="1200" dirty="0" smtClean="0">
              <a:latin typeface="Garamond" pitchFamily="18" charset="0"/>
            </a:rPr>
            <a:t> </a:t>
          </a:r>
          <a:r>
            <a:rPr lang="ru-RU" sz="3000" b="1" kern="1200" dirty="0" err="1" smtClean="0">
              <a:latin typeface="Garamond" pitchFamily="18" charset="0"/>
            </a:rPr>
            <a:t>Сабина</a:t>
          </a:r>
          <a:endParaRPr lang="ru-RU" sz="3000" b="1" kern="1200" dirty="0">
            <a:latin typeface="Garamond" pitchFamily="18" charset="0"/>
          </a:endParaRPr>
        </a:p>
      </dsp:txBody>
      <dsp:txXfrm rot="10800000">
        <a:off x="3153306" y="3823779"/>
        <a:ext cx="2623104" cy="1307522"/>
      </dsp:txXfrm>
    </dsp:sp>
    <dsp:sp modelId="{7921825B-BA3A-4A4C-8DE0-06DA8FB6E5D4}">
      <dsp:nvSpPr>
        <dsp:cNvPr id="0" name=""/>
        <dsp:cNvSpPr/>
      </dsp:nvSpPr>
      <dsp:spPr>
        <a:xfrm>
          <a:off x="6429393" y="404600"/>
          <a:ext cx="1841760" cy="274636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000215-83B3-44DF-929D-F05808C232E6}">
      <dsp:nvSpPr>
        <dsp:cNvPr id="0" name=""/>
        <dsp:cNvSpPr/>
      </dsp:nvSpPr>
      <dsp:spPr>
        <a:xfrm rot="10800000">
          <a:off x="6038721" y="3730306"/>
          <a:ext cx="2623104" cy="1352750"/>
        </a:xfrm>
        <a:prstGeom prst="round2SameRect">
          <a:avLst>
            <a:gd name="adj1" fmla="val 10500"/>
            <a:gd name="adj2" fmla="val 0"/>
          </a:avLst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t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dirty="0" err="1" smtClean="0">
              <a:latin typeface="Garamond" pitchFamily="18" charset="0"/>
            </a:rPr>
            <a:t>Шелдунова</a:t>
          </a:r>
          <a:r>
            <a:rPr lang="ru-RU" sz="3000" b="1" kern="1200" dirty="0" smtClean="0">
              <a:latin typeface="Garamond" pitchFamily="18" charset="0"/>
            </a:rPr>
            <a:t> Анна</a:t>
          </a:r>
          <a:endParaRPr lang="ru-RU" sz="3000" b="1" kern="1200" dirty="0">
            <a:latin typeface="Garamond" pitchFamily="18" charset="0"/>
          </a:endParaRPr>
        </a:p>
      </dsp:txBody>
      <dsp:txXfrm rot="10800000">
        <a:off x="6038721" y="3730306"/>
        <a:ext cx="2623104" cy="13527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#1">
  <dgm:title val=""/>
  <dgm:desc val=""/>
  <dgm:catLst>
    <dgm:cat type="list" pri="1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5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683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81048" y="1214423"/>
            <a:ext cx="3762952" cy="564357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1500174"/>
            <a:ext cx="52863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2">
                    <a:lumMod val="50000"/>
                  </a:schemeClr>
                </a:solidFill>
                <a:latin typeface="Garamond" pitchFamily="18" charset="0"/>
              </a:rPr>
              <a:t>Толкачева Светлана Вячеславовна</a:t>
            </a:r>
            <a:endParaRPr lang="ru-RU" sz="3600" b="1" dirty="0" smtClean="0">
              <a:latin typeface="Garamond" pitchFamily="18" charset="0"/>
            </a:endParaRPr>
          </a:p>
          <a:p>
            <a:pPr algn="ctr"/>
            <a:r>
              <a:rPr lang="ru-RU" sz="3600" b="1" i="1" dirty="0" smtClean="0">
                <a:latin typeface="Garamond" pitchFamily="18" charset="0"/>
              </a:rPr>
              <a:t>педагог дополнительного образования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aramond" pitchFamily="18" charset="0"/>
              </a:rPr>
              <a:t>Дворец пионеров и школьников </a:t>
            </a:r>
          </a:p>
          <a:p>
            <a:pPr algn="ctr"/>
            <a:r>
              <a:rPr lang="ru-RU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Garamond" pitchFamily="18" charset="0"/>
              </a:rPr>
              <a:t>г. Курска</a:t>
            </a:r>
            <a:endParaRPr lang="ru-RU" sz="4000" b="1" dirty="0">
              <a:solidFill>
                <a:schemeClr val="tx1">
                  <a:lumMod val="95000"/>
                  <a:lumOff val="5000"/>
                </a:schemeClr>
              </a:solidFill>
              <a:latin typeface="Garamond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4653136"/>
            <a:ext cx="535781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cap="none" spc="50" dirty="0" err="1" smtClean="0">
                <a:ln w="12700">
                  <a:solidFill>
                    <a:sysClr val="windowText" lastClr="00000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</a:t>
            </a:r>
            <a:r>
              <a:rPr lang="ru-RU" sz="3600" b="1" cap="none" spc="50" dirty="0" smtClean="0">
                <a:ln w="12700">
                  <a:solidFill>
                    <a:sysClr val="windowText" lastClr="00000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/о «Атлетическая гимнастика для девушек»</a:t>
            </a:r>
            <a:endParaRPr lang="ru-RU" sz="3600" b="1" cap="none" spc="50" dirty="0">
              <a:ln w="12700">
                <a:solidFill>
                  <a:sysClr val="windowText" lastClr="000000"/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500"/>
                            </p:stCondLst>
                            <p:childTnLst>
                              <p:par>
                                <p:cTn id="27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allAtOnce"/>
      <p:bldP spid="5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28794" y="1071546"/>
            <a:ext cx="7215206" cy="147002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Garamond" pitchFamily="18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Garamond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Garamond" pitchFamily="18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Garamond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Garamond" pitchFamily="18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Garamond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Garamond" pitchFamily="18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Garamond" pitchFamily="18" charset="0"/>
              </a:rPr>
            </a:br>
            <a:r>
              <a:rPr lang="ru-RU" sz="4900" b="1" dirty="0" smtClean="0">
                <a:solidFill>
                  <a:srgbClr val="002060"/>
                </a:solidFill>
                <a:latin typeface="Garamond" pitchFamily="18" charset="0"/>
              </a:rPr>
              <a:t>Реализация </a:t>
            </a:r>
            <a:r>
              <a:rPr lang="ru-RU" sz="4900" b="1" dirty="0" err="1" smtClean="0">
                <a:solidFill>
                  <a:srgbClr val="002060"/>
                </a:solidFill>
                <a:latin typeface="Garamond" pitchFamily="18" charset="0"/>
              </a:rPr>
              <a:t>здоровьесберегающих</a:t>
            </a:r>
            <a:r>
              <a:rPr lang="ru-RU" sz="4900" b="1" dirty="0" smtClean="0">
                <a:solidFill>
                  <a:srgbClr val="002060"/>
                </a:solidFill>
                <a:latin typeface="Garamond" pitchFamily="18" charset="0"/>
              </a:rPr>
              <a:t> технологий в объединении «Атлетическая гимнастика для девушек»</a:t>
            </a:r>
            <a:endParaRPr lang="ru-RU" sz="4900" b="1" dirty="0">
              <a:solidFill>
                <a:srgbClr val="00206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899059"/>
            <a:ext cx="7344816" cy="5705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260648"/>
            <a:ext cx="864096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err="1" smtClean="0">
                <a:latin typeface="Arial Black" pitchFamily="34" charset="0"/>
              </a:rPr>
              <a:t>Здоровьсберегающие</a:t>
            </a:r>
            <a:r>
              <a:rPr lang="ru-RU" sz="3200" dirty="0" smtClean="0">
                <a:latin typeface="Arial Black" pitchFamily="34" charset="0"/>
              </a:rPr>
              <a:t> технологии</a:t>
            </a:r>
          </a:p>
          <a:p>
            <a:pPr algn="ctr"/>
            <a:r>
              <a:rPr lang="ru-RU" dirty="0" smtClean="0"/>
              <a:t>  </a:t>
            </a:r>
            <a:r>
              <a:rPr lang="ru-RU" dirty="0" smtClean="0">
                <a:latin typeface="Arial Black" pitchFamily="34" charset="0"/>
              </a:rPr>
              <a:t>это система мер, включающая взаимосвязь и взаимодействие всех факторов среды, направленных на сохранение здоровья ребенка на всех этапах его обучения и развития</a:t>
            </a:r>
            <a:endParaRPr lang="ru-RU" dirty="0">
              <a:latin typeface="Arial Black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30718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800" b="1" dirty="0" smtClean="0">
                <a:latin typeface="Palatino Linotype" pitchFamily="18" charset="0"/>
              </a:rPr>
              <a:t>Цель программы</a:t>
            </a:r>
            <a:r>
              <a:rPr lang="ru-RU" sz="2800" dirty="0" smtClean="0">
                <a:latin typeface="Palatino Linotype" pitchFamily="18" charset="0"/>
              </a:rPr>
              <a:t> </a:t>
            </a:r>
            <a:r>
              <a:rPr lang="ru-RU" sz="2800" b="1" dirty="0" smtClean="0">
                <a:latin typeface="Palatino Linotype" pitchFamily="18" charset="0"/>
              </a:rPr>
              <a:t>«Атлетическая гимнастика для девушек» </a:t>
            </a:r>
            <a:endParaRPr lang="ru-RU" sz="2800" b="1" dirty="0">
              <a:latin typeface="Palatino Linotype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3000372"/>
            <a:ext cx="8258204" cy="3043246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sz="4000" dirty="0" smtClean="0"/>
              <a:t>	укрепление здоровья и повышение уровня общефизической подготовленности учащихся посредством атлетической гимнастики, формирование позитивного отношения к здоровому образу жизни</a:t>
            </a:r>
            <a:endParaRPr lang="ru-RU" sz="4000" dirty="0"/>
          </a:p>
        </p:txBody>
      </p:sp>
      <p:sp>
        <p:nvSpPr>
          <p:cNvPr id="4" name="Стрелка вниз 3"/>
          <p:cNvSpPr/>
          <p:nvPr/>
        </p:nvSpPr>
        <p:spPr>
          <a:xfrm>
            <a:off x="3929058" y="1928802"/>
            <a:ext cx="1428760" cy="785818"/>
          </a:xfrm>
          <a:prstGeom prst="downArrow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_583ece27e803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63688" y="188640"/>
            <a:ext cx="5905500" cy="2952750"/>
          </a:xfrm>
          <a:prstGeom prst="rect">
            <a:avLst/>
          </a:prstGeom>
        </p:spPr>
      </p:pic>
      <p:pic>
        <p:nvPicPr>
          <p:cNvPr id="4" name="Рисунок 3" descr="DSC_409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596" y="3429000"/>
            <a:ext cx="4572000" cy="3036627"/>
          </a:xfrm>
          <a:prstGeom prst="rect">
            <a:avLst/>
          </a:prstGeom>
        </p:spPr>
      </p:pic>
      <p:pic>
        <p:nvPicPr>
          <p:cNvPr id="3" name="Рисунок 2" descr="DSC_409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507381">
            <a:off x="4660320" y="3779083"/>
            <a:ext cx="3869894" cy="26351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4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SCN811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57884" y="3048015"/>
            <a:ext cx="2857488" cy="3809985"/>
          </a:xfrm>
          <a:prstGeom prst="rect">
            <a:avLst/>
          </a:prstGeom>
        </p:spPr>
      </p:pic>
      <p:pic>
        <p:nvPicPr>
          <p:cNvPr id="3" name="Рисунок 2" descr="DSCN811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00496" y="0"/>
            <a:ext cx="5000628" cy="3750471"/>
          </a:xfrm>
          <a:prstGeom prst="rect">
            <a:avLst/>
          </a:prstGeom>
        </p:spPr>
      </p:pic>
      <p:pic>
        <p:nvPicPr>
          <p:cNvPr id="4" name="Рисунок 3" descr="DSCN812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034" y="3375421"/>
            <a:ext cx="4643438" cy="3482579"/>
          </a:xfrm>
          <a:prstGeom prst="rect">
            <a:avLst/>
          </a:prstGeom>
        </p:spPr>
      </p:pic>
      <p:pic>
        <p:nvPicPr>
          <p:cNvPr id="5" name="Рисунок 4" descr="DSCN812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0"/>
            <a:ext cx="4667250" cy="35004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4000" r="-3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DSC_407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89826" y="4423165"/>
            <a:ext cx="3614923" cy="2409948"/>
          </a:xfrm>
          <a:prstGeom prst="rect">
            <a:avLst/>
          </a:prstGeom>
        </p:spPr>
      </p:pic>
      <p:pic>
        <p:nvPicPr>
          <p:cNvPr id="4" name="Рисунок 3" descr="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177608">
            <a:off x="764557" y="808452"/>
            <a:ext cx="5533251" cy="41595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22000"/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C:\Users\Светлана\Desktop\СТЕНДОВЫЕ ДОКЛАДЫ\Новый стендовый 2020\MyCollages 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1124744"/>
            <a:ext cx="6408712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1043608" y="332656"/>
            <a:ext cx="7200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Работа с обучающимися проходит в группе ВК «Атлетическая гимнастика для  девушек» г. Курск</a:t>
            </a:r>
            <a:r>
              <a:rPr lang="ru-RU" sz="2000" dirty="0" smtClean="0"/>
              <a:t> 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Светлана\Desktop\СТЕНДОВЫЕ ДОКЛАДЫ\MyCollages (2)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628800"/>
            <a:ext cx="8424936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404664"/>
            <a:ext cx="93245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Содержание  и результат занятия фиксируется в дневнике тренировок, который каждая девушка ведет обязательно</a:t>
            </a:r>
            <a:r>
              <a:rPr lang="ru-RU" sz="2800" dirty="0" smtClean="0"/>
              <a:t> 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5000" b="-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Users\Светлана\Desktop\СТЕНДОВЫЕ ДОКЛАДЫ\Новый стендовый 2020\Картинки\-101769693_417200887.pdf-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916832"/>
            <a:ext cx="9324528" cy="4941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611560" y="188640"/>
            <a:ext cx="75608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В конце каждого тренировочного цикла проводится зачёты и тестирования, целью которых является проверка уровня физической подготовленности обучающихся и антропометрических показателей</a:t>
            </a:r>
            <a:r>
              <a:rPr lang="ru-RU" sz="2400" dirty="0" smtClean="0"/>
              <a:t>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96970">
            <a:off x="614272" y="2950145"/>
            <a:ext cx="4398077" cy="3009169"/>
          </a:xfrm>
          <a:prstGeom prst="rect">
            <a:avLst/>
          </a:prstGeom>
        </p:spPr>
      </p:pic>
      <p:pic>
        <p:nvPicPr>
          <p:cNvPr id="5" name="Рисунок 4" descr="DSC_410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589674">
            <a:off x="4447824" y="995223"/>
            <a:ext cx="4286248" cy="28468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User\Desktop\d94112f5-917d-489a-b1b0-8a5bfa81a36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75684"/>
            <a:ext cx="3456384" cy="6139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Desktop\098c3b7e-44c4-49d2-ba69-389484fab8b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7"/>
            <a:ext cx="4608512" cy="6144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021705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DSC_409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214290"/>
            <a:ext cx="5002233" cy="3322379"/>
          </a:xfrm>
          <a:prstGeom prst="rect">
            <a:avLst/>
          </a:prstGeom>
        </p:spPr>
      </p:pic>
      <p:pic>
        <p:nvPicPr>
          <p:cNvPr id="4" name="Рисунок 3" descr="64cda5a94b5f11060898422f2ad5c1b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72198" y="142852"/>
            <a:ext cx="2349916" cy="2976560"/>
          </a:xfrm>
          <a:prstGeom prst="rect">
            <a:avLst/>
          </a:prstGeom>
        </p:spPr>
      </p:pic>
      <p:pic>
        <p:nvPicPr>
          <p:cNvPr id="5" name="Рисунок 4" descr="DSC_409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6314" y="3643314"/>
            <a:ext cx="4143372" cy="2751941"/>
          </a:xfrm>
          <a:prstGeom prst="rect">
            <a:avLst/>
          </a:prstGeom>
        </p:spPr>
      </p:pic>
      <p:pic>
        <p:nvPicPr>
          <p:cNvPr id="6" name="Рисунок 5" descr="DSC_408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8596" y="3786190"/>
            <a:ext cx="3895346" cy="25872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User\Desktop\7dd38e9b-a87f-4424-b732-037e187071e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835754">
            <a:off x="294743" y="2768194"/>
            <a:ext cx="5263791" cy="3507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92500">
            <a:off x="3104821" y="566620"/>
            <a:ext cx="5557128" cy="3128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57620" y="3333747"/>
            <a:ext cx="5286380" cy="3524253"/>
          </a:xfrm>
          <a:prstGeom prst="rect">
            <a:avLst/>
          </a:prstGeom>
        </p:spPr>
      </p:pic>
      <p:pic>
        <p:nvPicPr>
          <p:cNvPr id="2" name="Рисунок 1" descr="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5965041" cy="3976694"/>
          </a:xfrm>
          <a:prstGeom prst="rect">
            <a:avLst/>
          </a:prstGeom>
        </p:spPr>
      </p:pic>
      <p:pic>
        <p:nvPicPr>
          <p:cNvPr id="4" name="Рисунок 3" descr="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705462">
            <a:off x="6163906" y="680249"/>
            <a:ext cx="2714612" cy="1802988"/>
          </a:xfrm>
          <a:prstGeom prst="rect">
            <a:avLst/>
          </a:prstGeom>
        </p:spPr>
      </p:pic>
      <p:pic>
        <p:nvPicPr>
          <p:cNvPr id="5" name="Рисунок 4" descr="DSC_410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064454">
            <a:off x="556434" y="4427270"/>
            <a:ext cx="2867844" cy="19047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472518" cy="1417638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4800" b="1" dirty="0" smtClean="0">
                <a:latin typeface="Garamond" pitchFamily="18" charset="0"/>
              </a:rPr>
              <a:t>Мои выпускники – </a:t>
            </a:r>
            <a:br>
              <a:rPr lang="ru-RU" sz="4800" b="1" dirty="0" smtClean="0">
                <a:latin typeface="Garamond" pitchFamily="18" charset="0"/>
              </a:rPr>
            </a:br>
            <a:r>
              <a:rPr lang="ru-RU" sz="4800" b="1" dirty="0" smtClean="0">
                <a:latin typeface="Garamond" pitchFamily="18" charset="0"/>
              </a:rPr>
              <a:t>инструкторы по фитнесу</a:t>
            </a:r>
            <a:endParaRPr lang="ru-RU" sz="4800" b="1" dirty="0">
              <a:latin typeface="Garamond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600200"/>
          <a:ext cx="8929718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2938BE9-C5B4-458F-A887-56D2645D0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82938BE9-C5B4-458F-A887-56D2645D09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8D4FEEC-4C6C-43F2-98E1-4B6D786810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4">
                                            <p:graphicEl>
                                              <a:dgm id="{D8D4FEEC-4C6C-43F2-98E1-4B6D786810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250892A-E46D-40C7-9A10-FA51D6DB4B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4">
                                            <p:graphicEl>
                                              <a:dgm id="{4250892A-E46D-40C7-9A10-FA51D6DB4B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C937754-47BB-4701-9C79-2EB9A4C52E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4">
                                            <p:graphicEl>
                                              <a:dgm id="{4C937754-47BB-4701-9C79-2EB9A4C52E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0A3F014-C287-4CC0-A7C9-BB554FB136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4">
                                            <p:graphicEl>
                                              <a:dgm id="{E0A3F014-C287-4CC0-A7C9-BB554FB136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921825B-BA3A-4A4C-8DE0-06DA8FB6E5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4">
                                            <p:graphicEl>
                                              <a:dgm id="{7921825B-BA3A-4A4C-8DE0-06DA8FB6E5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8000215-83B3-44DF-929D-F05808C232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4">
                                            <p:graphicEl>
                                              <a:dgm id="{88000215-83B3-44DF-929D-F05808C232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023-023-Spasibo-za-vnimani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EyWLW-ZJ-q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651232">
            <a:off x="5326552" y="314422"/>
            <a:ext cx="3595702" cy="2696777"/>
          </a:xfrm>
          <a:prstGeom prst="rect">
            <a:avLst/>
          </a:prstGeom>
        </p:spPr>
      </p:pic>
      <p:pic>
        <p:nvPicPr>
          <p:cNvPr id="4" name="Рисунок 3" descr="LuguPb7IjH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827372">
            <a:off x="5574340" y="3992546"/>
            <a:ext cx="3330045" cy="2526151"/>
          </a:xfrm>
          <a:prstGeom prst="rect">
            <a:avLst/>
          </a:prstGeom>
        </p:spPr>
      </p:pic>
      <p:pic>
        <p:nvPicPr>
          <p:cNvPr id="6" name="Рисунок 5" descr="R-JRLLLpt2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816656">
            <a:off x="257872" y="3879384"/>
            <a:ext cx="3475093" cy="2606320"/>
          </a:xfrm>
          <a:prstGeom prst="rect">
            <a:avLst/>
          </a:prstGeom>
        </p:spPr>
      </p:pic>
      <p:pic>
        <p:nvPicPr>
          <p:cNvPr id="9" name="Рисунок 8" descr="сэлфи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813781">
            <a:off x="252027" y="362622"/>
            <a:ext cx="3500462" cy="2625347"/>
          </a:xfrm>
          <a:prstGeom prst="rect">
            <a:avLst/>
          </a:prstGeom>
        </p:spPr>
      </p:pic>
      <p:pic>
        <p:nvPicPr>
          <p:cNvPr id="7" name="Рисунок 6" descr="dpJP6p6HpRQ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857488" y="2571744"/>
            <a:ext cx="3571900" cy="23022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4000"/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714</TotalTime>
  <Words>115</Words>
  <Application>Microsoft Office PowerPoint</Application>
  <PresentationFormat>Экран (4:3)</PresentationFormat>
  <Paragraphs>17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    Реализация здоровьесберегающих технологий в объединении «Атлетическая гимнастика для девушек»</vt:lpstr>
      <vt:lpstr>Слайд 3</vt:lpstr>
      <vt:lpstr>Цель программы «Атлетическая гимнастика для девушек» 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Мои выпускники –  инструкторы по фитнесу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Виктория</dc:creator>
  <cp:lastModifiedBy>Светлана</cp:lastModifiedBy>
  <cp:revision>83</cp:revision>
  <dcterms:created xsi:type="dcterms:W3CDTF">2017-11-15T06:24:21Z</dcterms:created>
  <dcterms:modified xsi:type="dcterms:W3CDTF">2024-09-04T20:00:27Z</dcterms:modified>
</cp:coreProperties>
</file>