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56" r:id="rId6"/>
    <p:sldId id="261" r:id="rId7"/>
    <p:sldId id="267" r:id="rId8"/>
    <p:sldId id="266" r:id="rId9"/>
    <p:sldId id="262" r:id="rId10"/>
    <p:sldId id="263" r:id="rId11"/>
    <p:sldId id="264" r:id="rId12"/>
    <p:sldId id="268" r:id="rId13"/>
    <p:sldId id="269" r:id="rId14"/>
    <p:sldId id="270" r:id="rId15"/>
    <p:sldId id="271" r:id="rId16"/>
    <p:sldId id="273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95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56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44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3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90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663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98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65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03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89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23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AC258-80DE-4E29-ABA4-E860F724ABA1}" type="datetimeFigureOut">
              <a:rPr lang="ru-RU" smtClean="0"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24B28-FDA2-4DC5-A3DC-2C2A0F6583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434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6" y="2097156"/>
            <a:ext cx="11069067" cy="3528392"/>
          </a:xfrm>
          <a:prstGeom prst="rect">
            <a:avLst/>
          </a:prstGeom>
        </p:spPr>
      </p:pic>
      <p:sp>
        <p:nvSpPr>
          <p:cNvPr id="5" name="Волна 4"/>
          <p:cNvSpPr/>
          <p:nvPr/>
        </p:nvSpPr>
        <p:spPr>
          <a:xfrm>
            <a:off x="560302" y="3761961"/>
            <a:ext cx="230216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098093" y="4835387"/>
            <a:ext cx="230216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Lulu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6134591" y="3597967"/>
            <a:ext cx="268141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Chuckles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9203635" y="4835387"/>
            <a:ext cx="2783542" cy="2022613"/>
          </a:xfrm>
          <a:prstGeom prst="wave">
            <a:avLst>
              <a:gd name="adj1" fmla="val 12500"/>
              <a:gd name="adj2" fmla="val 432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Nanny Shine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5402" y="-19879"/>
            <a:ext cx="758573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00B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e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0070C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err="1" smtClean="0">
                <a:solidFill>
                  <a:srgbClr val="FFFF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FF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 </a:t>
            </a:r>
            <a:r>
              <a:rPr lang="en-US" sz="13800" b="1" dirty="0" smtClean="0">
                <a:solidFill>
                  <a:srgbClr val="92D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!</a:t>
            </a:r>
            <a:endParaRPr lang="ru-RU" sz="13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4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06" y="2097156"/>
            <a:ext cx="11069067" cy="3528392"/>
          </a:xfrm>
          <a:prstGeom prst="rect">
            <a:avLst/>
          </a:prstGeom>
        </p:spPr>
      </p:pic>
      <p:sp>
        <p:nvSpPr>
          <p:cNvPr id="5" name="Волна 4"/>
          <p:cNvSpPr/>
          <p:nvPr/>
        </p:nvSpPr>
        <p:spPr>
          <a:xfrm>
            <a:off x="560302" y="3761961"/>
            <a:ext cx="230216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098093" y="4835387"/>
            <a:ext cx="230216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Lulu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6134591" y="3597967"/>
            <a:ext cx="268141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Chuckles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9203635" y="4835387"/>
            <a:ext cx="2783542" cy="2022613"/>
          </a:xfrm>
          <a:prstGeom prst="wave">
            <a:avLst>
              <a:gd name="adj1" fmla="val 12500"/>
              <a:gd name="adj2" fmla="val 432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Nanny Shine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5402" y="-19879"/>
            <a:ext cx="758573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00B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e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0070C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err="1" smtClean="0">
                <a:solidFill>
                  <a:srgbClr val="FFFF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FF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 </a:t>
            </a:r>
            <a:r>
              <a:rPr lang="en-US" sz="13800" b="1" dirty="0" smtClean="0">
                <a:solidFill>
                  <a:srgbClr val="92D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!</a:t>
            </a:r>
            <a:endParaRPr lang="ru-RU" sz="13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01 (16) Hello! Ex.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7718" y="420883"/>
            <a:ext cx="1334466" cy="133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4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37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6" y="2097156"/>
            <a:ext cx="11069067" cy="3528392"/>
          </a:xfrm>
          <a:prstGeom prst="rect">
            <a:avLst/>
          </a:prstGeom>
        </p:spPr>
      </p:pic>
      <p:sp>
        <p:nvSpPr>
          <p:cNvPr id="5" name="Волна 4"/>
          <p:cNvSpPr/>
          <p:nvPr/>
        </p:nvSpPr>
        <p:spPr>
          <a:xfrm>
            <a:off x="560302" y="3761961"/>
            <a:ext cx="230216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098093" y="4835387"/>
            <a:ext cx="230216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Lulu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6134591" y="3597967"/>
            <a:ext cx="2681418" cy="1053548"/>
          </a:xfrm>
          <a:prstGeom prst="wav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Chuckles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9203635" y="4835387"/>
            <a:ext cx="2783542" cy="2022613"/>
          </a:xfrm>
          <a:prstGeom prst="wave">
            <a:avLst>
              <a:gd name="adj1" fmla="val 12500"/>
              <a:gd name="adj2" fmla="val 432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Nanny Shine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05402" y="-19879"/>
            <a:ext cx="758573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00B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e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0070C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err="1" smtClean="0">
                <a:solidFill>
                  <a:srgbClr val="FFFF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l</a:t>
            </a:r>
            <a:r>
              <a:rPr lang="en-US" sz="13800" b="1" dirty="0" smtClean="0"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3800" b="1" dirty="0" smtClean="0">
                <a:solidFill>
                  <a:srgbClr val="FF000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 </a:t>
            </a:r>
            <a:r>
              <a:rPr lang="en-US" sz="13800" b="1" dirty="0" smtClean="0">
                <a:solidFill>
                  <a:srgbClr val="92D050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!</a:t>
            </a:r>
            <a:endParaRPr lang="ru-RU" sz="138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02564" y="4999383"/>
            <a:ext cx="2017644" cy="626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brother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40355" y="6006548"/>
            <a:ext cx="2017644" cy="6261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sister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32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530" y="467139"/>
            <a:ext cx="10515600" cy="55806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6600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I`m …</a:t>
            </a:r>
          </a:p>
          <a:p>
            <a:pPr marL="0" indent="0">
              <a:buNone/>
            </a:pPr>
            <a:endParaRPr lang="en-US" sz="16600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pPr marL="0" indent="0">
              <a:buNone/>
            </a:pPr>
            <a:r>
              <a:rPr lang="en-US" sz="16600" dirty="0" smtClean="0">
                <a:solidFill>
                  <a:srgbClr val="7030A0"/>
                </a:solidFill>
                <a:latin typeface="Gill Sans MT" panose="020B0502020104020203" pitchFamily="34" charset="0"/>
              </a:rPr>
              <a:t>This is …</a:t>
            </a:r>
            <a:endParaRPr lang="ru-RU" sz="16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97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78" y="487018"/>
            <a:ext cx="9382539" cy="591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1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297" y="337931"/>
            <a:ext cx="7557260" cy="607201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2067339" y="646044"/>
            <a:ext cx="2107096" cy="9243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Punch</a:t>
            </a:r>
            <a:endParaRPr lang="ru-RU" sz="4400" b="1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stCxn id="3" idx="3"/>
          </p:cNvCxnSpPr>
          <p:nvPr/>
        </p:nvCxnSpPr>
        <p:spPr>
          <a:xfrm>
            <a:off x="4174435" y="1108214"/>
            <a:ext cx="467139" cy="9591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6708913" y="417444"/>
            <a:ext cx="2107096" cy="9243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Judy</a:t>
            </a:r>
            <a:endParaRPr lang="ru-RU" sz="4400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>
            <a:off x="6090927" y="879614"/>
            <a:ext cx="617986" cy="849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39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6049" y="232845"/>
            <a:ext cx="7223263" cy="6369015"/>
          </a:xfrm>
          <a:prstGeom prst="rect">
            <a:avLst/>
          </a:prstGeom>
        </p:spPr>
      </p:pic>
      <p:pic>
        <p:nvPicPr>
          <p:cNvPr id="3" name="02 (17) Hello! Ex.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725" y="409232"/>
            <a:ext cx="2179292" cy="217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2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686" y="2733261"/>
            <a:ext cx="11264901" cy="331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8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84" y="337931"/>
            <a:ext cx="7557260" cy="607201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387626" y="646044"/>
            <a:ext cx="2107096" cy="9243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Punch</a:t>
            </a:r>
            <a:endParaRPr lang="ru-RU" sz="4400" b="1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>
            <a:stCxn id="3" idx="3"/>
          </p:cNvCxnSpPr>
          <p:nvPr/>
        </p:nvCxnSpPr>
        <p:spPr>
          <a:xfrm>
            <a:off x="2494722" y="1108214"/>
            <a:ext cx="467139" cy="9591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029200" y="417444"/>
            <a:ext cx="2107096" cy="9243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Judy</a:t>
            </a:r>
            <a:endParaRPr lang="ru-RU" sz="4400" b="1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>
            <a:off x="4411214" y="879614"/>
            <a:ext cx="617986" cy="849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8249479" y="308114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What`s his name?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52999" y="1822175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H</a:t>
            </a:r>
            <a:r>
              <a:rPr lang="en-US" sz="3600" b="1" dirty="0" smtClean="0">
                <a:solidFill>
                  <a:schemeClr val="tx1"/>
                </a:solidFill>
              </a:rPr>
              <a:t>is name is </a:t>
            </a:r>
            <a:r>
              <a:rPr lang="en-US" sz="3600" b="1" dirty="0" smtClean="0">
                <a:solidFill>
                  <a:srgbClr val="0070C0"/>
                </a:solidFill>
              </a:rPr>
              <a:t>Punch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49479" y="3336236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What`s her name?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49479" y="4850297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Her name is </a:t>
            </a:r>
            <a:r>
              <a:rPr lang="en-US" sz="3600" b="1" dirty="0" smtClean="0">
                <a:solidFill>
                  <a:srgbClr val="FF0000"/>
                </a:solidFill>
              </a:rPr>
              <a:t>Judy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43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0583" y="2872409"/>
            <a:ext cx="2452671" cy="39855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286000"/>
            <a:ext cx="2381484" cy="4572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352" y="3190461"/>
            <a:ext cx="2566344" cy="36675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8696" y="1001084"/>
            <a:ext cx="2809965" cy="5856916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721079" y="215349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What`s her name?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85796" y="215348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Her name is </a:t>
            </a:r>
            <a:r>
              <a:rPr lang="en-US" sz="3600" b="1" dirty="0" smtClean="0">
                <a:solidFill>
                  <a:srgbClr val="FF0000"/>
                </a:solidFill>
              </a:rPr>
              <a:t>…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70218" y="4739059"/>
            <a:ext cx="1641049" cy="5703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Wendy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25411" y="5547441"/>
            <a:ext cx="1641049" cy="5703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Mable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35000" y="2496129"/>
            <a:ext cx="1641049" cy="5703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Mulan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81974" y="4286829"/>
            <a:ext cx="1641049" cy="57034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Anna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8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3736" y="2431912"/>
            <a:ext cx="2403962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935" y="3892421"/>
            <a:ext cx="4012065" cy="29655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80" y="2607863"/>
            <a:ext cx="3111421" cy="42501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538" y="3892421"/>
            <a:ext cx="2238856" cy="2976563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808922" y="255337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What`s his name?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656651" y="255337"/>
            <a:ext cx="3796746" cy="1421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H</a:t>
            </a:r>
            <a:r>
              <a:rPr lang="en-US" sz="3600" b="1" dirty="0" smtClean="0">
                <a:solidFill>
                  <a:schemeClr val="tx1"/>
                </a:solidFill>
              </a:rPr>
              <a:t>is name is </a:t>
            </a:r>
            <a:r>
              <a:rPr lang="ru-RU" sz="3600" b="1" dirty="0" smtClean="0">
                <a:solidFill>
                  <a:srgbClr val="0070C0"/>
                </a:solidFill>
              </a:rPr>
              <a:t>..</a:t>
            </a:r>
            <a:r>
              <a:rPr lang="en-US" sz="3600" b="1" dirty="0" smtClean="0">
                <a:solidFill>
                  <a:schemeClr val="tx1"/>
                </a:solidFill>
              </a:rPr>
              <a:t>.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5784" y="1949546"/>
            <a:ext cx="1641049" cy="57034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Tom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85192" y="1799094"/>
            <a:ext cx="1641049" cy="57034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Dipper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38886" y="3137141"/>
            <a:ext cx="1641049" cy="57034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Jerry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812348" y="3137140"/>
            <a:ext cx="1641049" cy="57034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Mikey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1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65512" b="22469"/>
          <a:stretch/>
        </p:blipFill>
        <p:spPr>
          <a:xfrm>
            <a:off x="773890" y="4687121"/>
            <a:ext cx="10827400" cy="13826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r="1791" b="1117"/>
          <a:stretch/>
        </p:blipFill>
        <p:spPr>
          <a:xfrm>
            <a:off x="2191927" y="1178314"/>
            <a:ext cx="3041925" cy="2742773"/>
          </a:xfrm>
          <a:prstGeom prst="rect">
            <a:avLst/>
          </a:prstGeom>
        </p:spPr>
      </p:pic>
      <p:sp>
        <p:nvSpPr>
          <p:cNvPr id="7" name="Выноска 1 6"/>
          <p:cNvSpPr/>
          <p:nvPr/>
        </p:nvSpPr>
        <p:spPr>
          <a:xfrm flipH="1">
            <a:off x="694053" y="1761576"/>
            <a:ext cx="1497874" cy="566057"/>
          </a:xfrm>
          <a:prstGeom prst="borderCallout1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Punch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Выноска 1 7"/>
          <p:cNvSpPr/>
          <p:nvPr/>
        </p:nvSpPr>
        <p:spPr>
          <a:xfrm flipH="1">
            <a:off x="1442990" y="672790"/>
            <a:ext cx="1351550" cy="618523"/>
          </a:xfrm>
          <a:prstGeom prst="borderCallout1">
            <a:avLst>
              <a:gd name="adj1" fmla="val 60989"/>
              <a:gd name="adj2" fmla="val -1890"/>
              <a:gd name="adj3" fmla="val 248420"/>
              <a:gd name="adj4" fmla="val -4606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Judy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2789" y="1872682"/>
            <a:ext cx="34596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latin typeface="Gill Sans MT" panose="020B0502020104020203" pitchFamily="34" charset="0"/>
              </a:rPr>
              <a:t>This is …</a:t>
            </a:r>
            <a:endParaRPr lang="ru-RU" sz="6600" dirty="0"/>
          </a:p>
        </p:txBody>
      </p:sp>
      <p:pic>
        <p:nvPicPr>
          <p:cNvPr id="12" name="03 (18) Hello! Ex.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17833" y="170525"/>
            <a:ext cx="2256155" cy="22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84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44960">
            <a:off x="2246552" y="1313182"/>
            <a:ext cx="2955712" cy="2631799"/>
          </a:xfrm>
          <a:prstGeom prst="rect">
            <a:avLst/>
          </a:prstGeom>
        </p:spPr>
      </p:pic>
      <p:sp>
        <p:nvSpPr>
          <p:cNvPr id="7" name="Выноска 1 6"/>
          <p:cNvSpPr/>
          <p:nvPr/>
        </p:nvSpPr>
        <p:spPr>
          <a:xfrm>
            <a:off x="2627356" y="723073"/>
            <a:ext cx="1500508" cy="551084"/>
          </a:xfrm>
          <a:prstGeom prst="borderCallout1">
            <a:avLst>
              <a:gd name="adj1" fmla="val 107245"/>
              <a:gd name="adj2" fmla="val 36049"/>
              <a:gd name="adj3" fmla="val 256304"/>
              <a:gd name="adj4" fmla="val 6604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Punch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Выноска 1 7"/>
          <p:cNvSpPr/>
          <p:nvPr/>
        </p:nvSpPr>
        <p:spPr>
          <a:xfrm flipH="1">
            <a:off x="869684" y="829394"/>
            <a:ext cx="1351550" cy="618523"/>
          </a:xfrm>
          <a:prstGeom prst="borderCallout1">
            <a:avLst>
              <a:gd name="adj1" fmla="val 60989"/>
              <a:gd name="adj2" fmla="val -1890"/>
              <a:gd name="adj3" fmla="val 248420"/>
              <a:gd name="adj4" fmla="val -4606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Judy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2789" y="1872682"/>
            <a:ext cx="34596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latin typeface="Gill Sans MT" panose="020B0502020104020203" pitchFamily="34" charset="0"/>
              </a:rPr>
              <a:t>This is …</a:t>
            </a:r>
            <a:endParaRPr lang="ru-RU" sz="6600" dirty="0"/>
          </a:p>
        </p:txBody>
      </p:sp>
      <p:sp>
        <p:nvSpPr>
          <p:cNvPr id="9" name="Выноска 1 8"/>
          <p:cNvSpPr/>
          <p:nvPr/>
        </p:nvSpPr>
        <p:spPr>
          <a:xfrm flipH="1">
            <a:off x="5227582" y="775677"/>
            <a:ext cx="1351550" cy="672240"/>
          </a:xfrm>
          <a:prstGeom prst="borderCallout1">
            <a:avLst>
              <a:gd name="adj1" fmla="val 52541"/>
              <a:gd name="adj2" fmla="val 102493"/>
              <a:gd name="adj3" fmla="val 161126"/>
              <a:gd name="adj4" fmla="val 14788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Nanny Shine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r="34072"/>
          <a:stretch/>
        </p:blipFill>
        <p:spPr>
          <a:xfrm>
            <a:off x="869684" y="4428768"/>
            <a:ext cx="10006532" cy="1510477"/>
          </a:xfrm>
          <a:prstGeom prst="rect">
            <a:avLst/>
          </a:prstGeom>
        </p:spPr>
      </p:pic>
      <p:pic>
        <p:nvPicPr>
          <p:cNvPr id="12" name="03 (18) Hello! Ex.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17833" y="170525"/>
            <a:ext cx="2256155" cy="22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140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84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484" r="4687"/>
          <a:stretch/>
        </p:blipFill>
        <p:spPr>
          <a:xfrm>
            <a:off x="2028904" y="1082773"/>
            <a:ext cx="2856605" cy="2687813"/>
          </a:xfrm>
          <a:prstGeom prst="rect">
            <a:avLst/>
          </a:prstGeom>
        </p:spPr>
      </p:pic>
      <p:sp>
        <p:nvSpPr>
          <p:cNvPr id="7" name="Выноска 1 6"/>
          <p:cNvSpPr/>
          <p:nvPr/>
        </p:nvSpPr>
        <p:spPr>
          <a:xfrm>
            <a:off x="1347196" y="722982"/>
            <a:ext cx="1500508" cy="551084"/>
          </a:xfrm>
          <a:prstGeom prst="borderCallout1">
            <a:avLst>
              <a:gd name="adj1" fmla="val 107245"/>
              <a:gd name="adj2" fmla="val 36049"/>
              <a:gd name="adj3" fmla="val 256304"/>
              <a:gd name="adj4" fmla="val 6604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Larry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8" name="Выноска 1 7"/>
          <p:cNvSpPr/>
          <p:nvPr/>
        </p:nvSpPr>
        <p:spPr>
          <a:xfrm flipH="1">
            <a:off x="395546" y="1850867"/>
            <a:ext cx="1351550" cy="618523"/>
          </a:xfrm>
          <a:prstGeom prst="borderCallout1">
            <a:avLst>
              <a:gd name="adj1" fmla="val 60989"/>
              <a:gd name="adj2" fmla="val -1890"/>
              <a:gd name="adj3" fmla="val 248420"/>
              <a:gd name="adj4" fmla="val -4606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Luly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47955" y="1550465"/>
            <a:ext cx="34596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latin typeface="Gill Sans MT" panose="020B0502020104020203" pitchFamily="34" charset="0"/>
              </a:rPr>
              <a:t>This is …</a:t>
            </a:r>
            <a:endParaRPr lang="ru-RU" sz="6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61" y="4347387"/>
            <a:ext cx="10793743" cy="1641055"/>
          </a:xfrm>
          <a:prstGeom prst="rect">
            <a:avLst/>
          </a:prstGeom>
        </p:spPr>
      </p:pic>
      <p:pic>
        <p:nvPicPr>
          <p:cNvPr id="12" name="03 (18) Hello! Ex.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17833" y="170525"/>
            <a:ext cx="2256155" cy="22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7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84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683" y="1994519"/>
            <a:ext cx="11239203" cy="23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6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80" y="1689464"/>
            <a:ext cx="1661674" cy="23338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03352">
            <a:off x="2843632" y="2071764"/>
            <a:ext cx="2336600" cy="16864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2909" y="1939392"/>
            <a:ext cx="2374677" cy="2153638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097" y="1689192"/>
            <a:ext cx="2388880" cy="247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70117" y="287722"/>
            <a:ext cx="468820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latin typeface="Gill Sans MT" panose="020B0502020104020203" pitchFamily="34" charset="0"/>
              </a:rPr>
              <a:t>This </a:t>
            </a:r>
            <a:r>
              <a:rPr lang="en-US" sz="6600" dirty="0" smtClean="0">
                <a:latin typeface="Gill Sans MT" panose="020B0502020104020203" pitchFamily="34" charset="0"/>
              </a:rPr>
              <a:t>is my …</a:t>
            </a:r>
            <a:endParaRPr lang="ru-RU" sz="6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3092" y="4434259"/>
            <a:ext cx="1641049" cy="7995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Pen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91407" y="4434259"/>
            <a:ext cx="1641049" cy="7995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Pencil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89722" y="4434259"/>
            <a:ext cx="1641049" cy="7995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Book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2420" y="4434259"/>
            <a:ext cx="2838233" cy="7995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Workbook</a:t>
            </a:r>
            <a:endParaRPr lang="ru-RU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81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078" y="1964773"/>
            <a:ext cx="10515600" cy="28855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6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66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6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6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6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166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66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1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19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113</Words>
  <Application>Microsoft Office PowerPoint</Application>
  <PresentationFormat>Широкоэкранный</PresentationFormat>
  <Paragraphs>56</Paragraphs>
  <Slides>17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Gill Sans MT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 Кузнецова</dc:creator>
  <cp:lastModifiedBy>Инна Кузнецова</cp:lastModifiedBy>
  <cp:revision>14</cp:revision>
  <dcterms:created xsi:type="dcterms:W3CDTF">2024-11-13T14:21:00Z</dcterms:created>
  <dcterms:modified xsi:type="dcterms:W3CDTF">2025-01-12T12:15:44Z</dcterms:modified>
</cp:coreProperties>
</file>