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6" r:id="rId8"/>
    <p:sldId id="261" r:id="rId9"/>
    <p:sldId id="262" r:id="rId10"/>
    <p:sldId id="263" r:id="rId11"/>
    <p:sldId id="272" r:id="rId12"/>
    <p:sldId id="273" r:id="rId13"/>
    <p:sldId id="274" r:id="rId14"/>
    <p:sldId id="267" r:id="rId15"/>
    <p:sldId id="268" r:id="rId16"/>
    <p:sldId id="264" r:id="rId17"/>
    <p:sldId id="269" r:id="rId18"/>
    <p:sldId id="270" r:id="rId19"/>
    <p:sldId id="271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FA886-93A6-4A4F-83CF-21263116B143}" type="datetimeFigureOut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EBE70-36DB-4E56-94E1-9FB4B65413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340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FA886-93A6-4A4F-83CF-21263116B143}" type="datetimeFigureOut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EBE70-36DB-4E56-94E1-9FB4B65413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9181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FA886-93A6-4A4F-83CF-21263116B143}" type="datetimeFigureOut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EBE70-36DB-4E56-94E1-9FB4B65413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2480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FA886-93A6-4A4F-83CF-21263116B143}" type="datetimeFigureOut">
              <a:rPr lang="ru-RU" smtClean="0"/>
              <a:t>25.02.2024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EBE70-36DB-4E56-94E1-9FB4B65413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3104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FA886-93A6-4A4F-83CF-21263116B143}" type="datetimeFigureOut">
              <a:rPr lang="ru-RU" smtClean="0"/>
              <a:t>25.02.2024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EBE70-36DB-4E56-94E1-9FB4B65413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1193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FA886-93A6-4A4F-83CF-21263116B143}" type="datetimeFigureOut">
              <a:rPr lang="ru-RU" smtClean="0"/>
              <a:t>25.02.2024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EBE70-36DB-4E56-94E1-9FB4B65413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809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FA886-93A6-4A4F-83CF-21263116B143}" type="datetimeFigureOut">
              <a:rPr lang="ru-RU" smtClean="0"/>
              <a:t>25.02.2024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EBE70-36DB-4E56-94E1-9FB4B65413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442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FA886-93A6-4A4F-83CF-21263116B143}" type="datetimeFigureOut">
              <a:rPr lang="ru-RU" smtClean="0"/>
              <a:t>25.02.2024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EBE70-36DB-4E56-94E1-9FB4B65413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6247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FA886-93A6-4A4F-83CF-21263116B143}" type="datetimeFigureOut">
              <a:rPr lang="ru-RU" smtClean="0"/>
              <a:t>25.02.2024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EBE70-36DB-4E56-94E1-9FB4B65413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896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FA886-93A6-4A4F-83CF-21263116B143}" type="datetimeFigureOut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EBE70-36DB-4E56-94E1-9FB4B65413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2659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FA886-93A6-4A4F-83CF-21263116B143}" type="datetimeFigureOut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EBE70-36DB-4E56-94E1-9FB4B65413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109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FA886-93A6-4A4F-83CF-21263116B143}" type="datetimeFigureOut">
              <a:rPr lang="ru-RU" smtClean="0"/>
              <a:t>25.02.2024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9EBE70-36DB-4E56-94E1-9FB4B65413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8247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85" y="27448"/>
            <a:ext cx="9176785" cy="6873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938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2" y="12576"/>
            <a:ext cx="8950776" cy="6704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823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16631"/>
            <a:ext cx="9001000" cy="6741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1906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72" y="116632"/>
            <a:ext cx="9150872" cy="6665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6099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144000" cy="6714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7200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9921"/>
            <a:ext cx="8856984" cy="6672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8059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473075"/>
            <a:ext cx="7942263" cy="591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5713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673480" cy="6496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8897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60648"/>
            <a:ext cx="8673480" cy="6496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36929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136" y="-177998"/>
            <a:ext cx="9141712" cy="6847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36128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60648"/>
            <a:ext cx="7128792" cy="632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18766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392" y="126956"/>
            <a:ext cx="5503900" cy="6717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89675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16632"/>
            <a:ext cx="5649518" cy="6607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43214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789" y="548680"/>
            <a:ext cx="7460501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06273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52736"/>
            <a:ext cx="8412867" cy="4669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66865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72" y="620688"/>
            <a:ext cx="8562308" cy="5832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61430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78698"/>
          </a:xfrm>
        </p:spPr>
        <p:txBody>
          <a:bodyPr>
            <a:normAutofit fontScale="90000"/>
          </a:bodyPr>
          <a:lstStyle/>
          <a:p>
            <a:pPr algn="l"/>
            <a:r>
              <a:rPr lang="en-US" sz="5400" b="1" dirty="0" smtClean="0">
                <a:solidFill>
                  <a:srgbClr val="FF0000"/>
                </a:solidFill>
              </a:rPr>
              <a:t>I am </a:t>
            </a:r>
            <a:r>
              <a:rPr lang="ru-RU" sz="5400" b="1" dirty="0" smtClean="0"/>
              <a:t>–я</a:t>
            </a:r>
            <a:br>
              <a:rPr lang="ru-RU" sz="5400" b="1" dirty="0" smtClean="0"/>
            </a:br>
            <a:r>
              <a:rPr lang="en-US" sz="5400" b="1" dirty="0" smtClean="0">
                <a:solidFill>
                  <a:srgbClr val="FF0000"/>
                </a:solidFill>
              </a:rPr>
              <a:t>he is </a:t>
            </a:r>
            <a:r>
              <a:rPr lang="en-US" sz="5400" b="1" dirty="0" smtClean="0"/>
              <a:t>– </a:t>
            </a:r>
            <a:r>
              <a:rPr lang="ru-RU" sz="5400" b="1" dirty="0" smtClean="0"/>
              <a:t>он</a:t>
            </a:r>
            <a:br>
              <a:rPr lang="ru-RU" sz="5400" b="1" dirty="0" smtClean="0"/>
            </a:br>
            <a:r>
              <a:rPr lang="en-US" sz="5400" b="1" dirty="0" smtClean="0">
                <a:solidFill>
                  <a:srgbClr val="FF0000"/>
                </a:solidFill>
              </a:rPr>
              <a:t>she is </a:t>
            </a:r>
            <a:r>
              <a:rPr lang="en-US" sz="5400" b="1" dirty="0" smtClean="0"/>
              <a:t>– </a:t>
            </a:r>
            <a:r>
              <a:rPr lang="ru-RU" sz="5400" b="1" dirty="0" smtClean="0"/>
              <a:t>она</a:t>
            </a:r>
            <a:br>
              <a:rPr lang="ru-RU" sz="5400" b="1" dirty="0" smtClean="0"/>
            </a:br>
            <a:r>
              <a:rPr lang="en-US" sz="5400" b="1" dirty="0" smtClean="0">
                <a:solidFill>
                  <a:srgbClr val="FF0000"/>
                </a:solidFill>
              </a:rPr>
              <a:t>it is </a:t>
            </a:r>
            <a:r>
              <a:rPr lang="en-US" sz="5400" b="1" dirty="0" smtClean="0"/>
              <a:t>– </a:t>
            </a:r>
            <a:r>
              <a:rPr lang="ru-RU" sz="5400" b="1" dirty="0" smtClean="0"/>
              <a:t>оно</a:t>
            </a:r>
            <a:br>
              <a:rPr lang="ru-RU" sz="5400" b="1" dirty="0" smtClean="0"/>
            </a:br>
            <a:r>
              <a:rPr lang="en-US" sz="5400" b="1" dirty="0" smtClean="0">
                <a:solidFill>
                  <a:srgbClr val="FF0000"/>
                </a:solidFill>
              </a:rPr>
              <a:t>you are </a:t>
            </a:r>
            <a:r>
              <a:rPr lang="ru-RU" sz="5400" b="1" dirty="0" smtClean="0"/>
              <a:t>– ты</a:t>
            </a:r>
            <a:br>
              <a:rPr lang="ru-RU" sz="5400" b="1" dirty="0" smtClean="0"/>
            </a:br>
            <a:r>
              <a:rPr lang="en-US" sz="5400" b="1" dirty="0" smtClean="0">
                <a:solidFill>
                  <a:srgbClr val="FF0000"/>
                </a:solidFill>
              </a:rPr>
              <a:t>we are </a:t>
            </a:r>
            <a:r>
              <a:rPr lang="en-US" sz="5400" b="1" dirty="0" smtClean="0"/>
              <a:t>- </a:t>
            </a:r>
            <a:r>
              <a:rPr lang="ru-RU" sz="5400" b="1" dirty="0" smtClean="0"/>
              <a:t>мы</a:t>
            </a:r>
            <a:br>
              <a:rPr lang="ru-RU" sz="5400" b="1" dirty="0" smtClean="0"/>
            </a:br>
            <a:r>
              <a:rPr lang="en-US" sz="5400" b="1" dirty="0" smtClean="0">
                <a:solidFill>
                  <a:srgbClr val="FF0000"/>
                </a:solidFill>
              </a:rPr>
              <a:t>they are </a:t>
            </a:r>
            <a:r>
              <a:rPr lang="en-US" sz="5400" b="1" dirty="0" smtClean="0"/>
              <a:t>-  </a:t>
            </a:r>
            <a:r>
              <a:rPr lang="ru-RU" sz="5400" b="1" dirty="0" smtClean="0"/>
              <a:t>они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60575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He  she it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Horse                                       dog</a:t>
            </a:r>
          </a:p>
          <a:p>
            <a:pPr marL="0" indent="0">
              <a:buNone/>
            </a:pPr>
            <a:r>
              <a:rPr lang="en-US" dirty="0" smtClean="0"/>
              <a:t>Clown                                      pen</a:t>
            </a:r>
          </a:p>
          <a:p>
            <a:pPr marL="0" indent="0">
              <a:buNone/>
            </a:pPr>
            <a:r>
              <a:rPr lang="en-US" dirty="0" smtClean="0"/>
              <a:t>Lulu                                          house</a:t>
            </a:r>
          </a:p>
          <a:p>
            <a:pPr marL="0" indent="0">
              <a:buNone/>
            </a:pPr>
            <a:r>
              <a:rPr lang="en-US" dirty="0" smtClean="0"/>
              <a:t>Mammy                                   boy</a:t>
            </a:r>
          </a:p>
          <a:p>
            <a:pPr marL="0" indent="0">
              <a:buNone/>
            </a:pPr>
            <a:r>
              <a:rPr lang="en-US" dirty="0" smtClean="0"/>
              <a:t>Daddy                                       girl</a:t>
            </a:r>
          </a:p>
          <a:p>
            <a:pPr marL="0" indent="0">
              <a:buNone/>
            </a:pPr>
            <a:r>
              <a:rPr lang="en-US" dirty="0" smtClean="0"/>
              <a:t>Larry                                         table</a:t>
            </a:r>
          </a:p>
          <a:p>
            <a:pPr marL="0" indent="0">
              <a:buNone/>
            </a:pPr>
            <a:r>
              <a:rPr lang="en-US" dirty="0" smtClean="0"/>
              <a:t>Chimp                                      magician</a:t>
            </a:r>
          </a:p>
          <a:p>
            <a:pPr marL="0" indent="0">
              <a:buNone/>
            </a:pPr>
            <a:r>
              <a:rPr lang="en-US" dirty="0" smtClean="0"/>
              <a:t>Cat                                            tree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67156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4" y="635920"/>
            <a:ext cx="9217026" cy="5637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696316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23</Words>
  <Application>Microsoft Office PowerPoint</Application>
  <PresentationFormat>Экран (4:3)</PresentationFormat>
  <Paragraphs>10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I am –я he is – он she is – она it is – оно you are – ты we are - мы they are -  они </vt:lpstr>
      <vt:lpstr>He  she it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Mef</dc:creator>
  <cp:lastModifiedBy>Mef</cp:lastModifiedBy>
  <cp:revision>5</cp:revision>
  <dcterms:created xsi:type="dcterms:W3CDTF">2024-02-11T08:23:46Z</dcterms:created>
  <dcterms:modified xsi:type="dcterms:W3CDTF">2024-02-25T09:27:21Z</dcterms:modified>
</cp:coreProperties>
</file>