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71" r:id="rId8"/>
    <p:sldId id="265" r:id="rId9"/>
    <p:sldId id="270" r:id="rId10"/>
    <p:sldId id="266" r:id="rId11"/>
    <p:sldId id="267" r:id="rId12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BACC6"/>
    <a:srgbClr val="5FB7A9"/>
    <a:srgbClr val="418DFB"/>
    <a:srgbClr val="54AAC3"/>
    <a:srgbClr val="DAECF8"/>
    <a:srgbClr val="EBE9F1"/>
    <a:srgbClr val="1D99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3360" y="1182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18DFB"/>
            </a:gs>
            <a:gs pos="70000">
              <a:srgbClr val="5FB7A9"/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12.01.2025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107504" y="1059582"/>
            <a:ext cx="8928992" cy="2304256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 descr="Без-имени-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93148"/>
            <a:ext cx="6381548" cy="425035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597819"/>
            <a:ext cx="6190456" cy="1102519"/>
          </a:xfrm>
        </p:spPr>
        <p:txBody>
          <a:bodyPr>
            <a:noAutofit/>
          </a:bodyPr>
          <a:lstStyle/>
          <a:p>
            <a:pPr algn="just"/>
            <a:r>
              <a:rPr lang="ru-RU" dirty="0">
                <a:latin typeface="Arial Black" pitchFamily="34" charset="0"/>
              </a:rPr>
              <a:t>Эстетическая ценность результатов труда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кругленный прямоугольник 8"/>
          <p:cNvSpPr/>
          <p:nvPr/>
        </p:nvSpPr>
        <p:spPr>
          <a:xfrm>
            <a:off x="107504" y="1995686"/>
            <a:ext cx="8928992" cy="216024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4BACC6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r>
              <a:rPr lang="ru-RU" b="1" dirty="0">
                <a:latin typeface="Arial Black" pitchFamily="34" charset="0"/>
              </a:rPr>
              <a:t>Эстетика — это</a:t>
            </a:r>
            <a:endParaRPr lang="ru-RU" dirty="0">
              <a:latin typeface="Arial Black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33769" y="1952421"/>
            <a:ext cx="518457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Наука изучающая восприятие человеком прекрасного </a:t>
            </a:r>
            <a:r>
              <a:rPr lang="ru-RU" sz="2800" i="1" dirty="0">
                <a:latin typeface="Arial" pitchFamily="34" charset="0"/>
                <a:cs typeface="Arial" pitchFamily="34" charset="0"/>
              </a:rPr>
              <a:t>(живописи, музыки и т. п.) </a:t>
            </a:r>
            <a:r>
              <a:rPr lang="ru-RU" sz="2800" b="1" dirty="0">
                <a:latin typeface="Arial" pitchFamily="34" charset="0"/>
                <a:cs typeface="Arial" pitchFamily="34" charset="0"/>
              </a:rPr>
              <a:t>и его отношение к прекрасному.</a:t>
            </a:r>
          </a:p>
        </p:txBody>
      </p:sp>
      <p:pic>
        <p:nvPicPr>
          <p:cNvPr id="8" name="Рисунок 7" descr="Без-имени-1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1443912" flipH="1">
            <a:off x="-787662" y="453938"/>
            <a:ext cx="5158172" cy="50939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09A76B2-8024-4738-B363-15C45F1E40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4" t="4599" r="22935" b="30001"/>
          <a:stretch/>
        </p:blipFill>
        <p:spPr>
          <a:xfrm>
            <a:off x="5255995" y="1779662"/>
            <a:ext cx="3888005" cy="3363838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7BDAD974-A0A1-4B47-B9A0-286E0D1487F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703" t="26999"/>
          <a:stretch/>
        </p:blipFill>
        <p:spPr>
          <a:xfrm>
            <a:off x="-1" y="0"/>
            <a:ext cx="3564315" cy="3754810"/>
          </a:xfrm>
          <a:prstGeom prst="rect">
            <a:avLst/>
          </a:prstGeom>
        </p:spPr>
      </p:pic>
      <p:sp>
        <p:nvSpPr>
          <p:cNvPr id="2050" name="AutoShape 2" descr="https://lesson.edu.ru/_next/image?url=%2Fapi%2Fs3%2Fecl-storage-dev%2Fff7962fa587f4f8e9372078826759903%2F20-07-00069-m1.1m-19-01%2F8165c79c2fa30fab2c2f0e71cd817fad1089b650068dcc923cb2d52758b5423a.jpg&amp;w=3840&amp;q=75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https://lesson.edu.ru/_next/image?url=%2Fapi%2Fs3%2Fecl-storage-dev%2Fff7962fa587f4f8e9372078826759903%2F20-07-00069-m1.1m-19-01%2F8165c79c2fa30fab2c2f0e71cd817fad1089b650068dcc923cb2d52758b5423a.jpg&amp;w=3840&amp;q=75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https://lesson.edu.ru/api/s3/ecl-storage-dev/ff7962fa587f4f8e9372078826759903/20-07-00069-m1.1m-19-01/8165c79c2fa30fab2c2f0e71cd817fad1089b650068dcc923cb2d52758b5423a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E64D16FB-1EA7-434E-AC41-8C22A35F1747}"/>
              </a:ext>
            </a:extLst>
          </p:cNvPr>
          <p:cNvSpPr/>
          <p:nvPr/>
        </p:nvSpPr>
        <p:spPr>
          <a:xfrm>
            <a:off x="3203848" y="555526"/>
            <a:ext cx="2880320" cy="432048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Результаты труда</a:t>
            </a: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ED2E330A-8FDB-43C2-9F1D-83A6D3451C2A}"/>
              </a:ext>
            </a:extLst>
          </p:cNvPr>
          <p:cNvSpPr/>
          <p:nvPr/>
        </p:nvSpPr>
        <p:spPr>
          <a:xfrm>
            <a:off x="1691680" y="1563638"/>
            <a:ext cx="2107768" cy="432048"/>
          </a:xfrm>
          <a:custGeom>
            <a:avLst/>
            <a:gdLst>
              <a:gd name="connsiteX0" fmla="*/ 0 w 2107768"/>
              <a:gd name="connsiteY0" fmla="*/ 72009 h 432048"/>
              <a:gd name="connsiteX1" fmla="*/ 72009 w 2107768"/>
              <a:gd name="connsiteY1" fmla="*/ 0 h 432048"/>
              <a:gd name="connsiteX2" fmla="*/ 2035759 w 2107768"/>
              <a:gd name="connsiteY2" fmla="*/ 0 h 432048"/>
              <a:gd name="connsiteX3" fmla="*/ 2107768 w 2107768"/>
              <a:gd name="connsiteY3" fmla="*/ 72009 h 432048"/>
              <a:gd name="connsiteX4" fmla="*/ 2107768 w 2107768"/>
              <a:gd name="connsiteY4" fmla="*/ 360039 h 432048"/>
              <a:gd name="connsiteX5" fmla="*/ 2035759 w 2107768"/>
              <a:gd name="connsiteY5" fmla="*/ 432048 h 432048"/>
              <a:gd name="connsiteX6" fmla="*/ 72009 w 2107768"/>
              <a:gd name="connsiteY6" fmla="*/ 432048 h 432048"/>
              <a:gd name="connsiteX7" fmla="*/ 0 w 2107768"/>
              <a:gd name="connsiteY7" fmla="*/ 360039 h 432048"/>
              <a:gd name="connsiteX8" fmla="*/ 0 w 2107768"/>
              <a:gd name="connsiteY8" fmla="*/ 72009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7768" h="432048" fill="none" extrusionOk="0">
                <a:moveTo>
                  <a:pt x="0" y="72009"/>
                </a:moveTo>
                <a:cubicBezTo>
                  <a:pt x="40" y="27672"/>
                  <a:pt x="35045" y="-380"/>
                  <a:pt x="72009" y="0"/>
                </a:cubicBezTo>
                <a:cubicBezTo>
                  <a:pt x="431549" y="131845"/>
                  <a:pt x="1522204" y="136757"/>
                  <a:pt x="2035759" y="0"/>
                </a:cubicBezTo>
                <a:cubicBezTo>
                  <a:pt x="2075117" y="6270"/>
                  <a:pt x="2105122" y="29462"/>
                  <a:pt x="2107768" y="72009"/>
                </a:cubicBezTo>
                <a:cubicBezTo>
                  <a:pt x="2114722" y="124241"/>
                  <a:pt x="2121122" y="293705"/>
                  <a:pt x="2107768" y="360039"/>
                </a:cubicBezTo>
                <a:cubicBezTo>
                  <a:pt x="2107934" y="398393"/>
                  <a:pt x="2074600" y="433747"/>
                  <a:pt x="2035759" y="432048"/>
                </a:cubicBezTo>
                <a:cubicBezTo>
                  <a:pt x="1742640" y="525417"/>
                  <a:pt x="781144" y="382148"/>
                  <a:pt x="72009" y="432048"/>
                </a:cubicBezTo>
                <a:cubicBezTo>
                  <a:pt x="35103" y="429442"/>
                  <a:pt x="-2879" y="403899"/>
                  <a:pt x="0" y="360039"/>
                </a:cubicBezTo>
                <a:cubicBezTo>
                  <a:pt x="18734" y="299295"/>
                  <a:pt x="19" y="146102"/>
                  <a:pt x="0" y="72009"/>
                </a:cubicBezTo>
                <a:close/>
              </a:path>
              <a:path w="2107768" h="432048" stroke="0" extrusionOk="0">
                <a:moveTo>
                  <a:pt x="0" y="72009"/>
                </a:moveTo>
                <a:cubicBezTo>
                  <a:pt x="7874" y="32773"/>
                  <a:pt x="36131" y="-114"/>
                  <a:pt x="72009" y="0"/>
                </a:cubicBezTo>
                <a:cubicBezTo>
                  <a:pt x="740796" y="-168416"/>
                  <a:pt x="1117515" y="156585"/>
                  <a:pt x="2035759" y="0"/>
                </a:cubicBezTo>
                <a:cubicBezTo>
                  <a:pt x="2076014" y="-2498"/>
                  <a:pt x="2109187" y="31715"/>
                  <a:pt x="2107768" y="72009"/>
                </a:cubicBezTo>
                <a:cubicBezTo>
                  <a:pt x="2123017" y="128781"/>
                  <a:pt x="2108365" y="218140"/>
                  <a:pt x="2107768" y="360039"/>
                </a:cubicBezTo>
                <a:cubicBezTo>
                  <a:pt x="2107293" y="400350"/>
                  <a:pt x="2076659" y="431737"/>
                  <a:pt x="2035759" y="432048"/>
                </a:cubicBezTo>
                <a:cubicBezTo>
                  <a:pt x="1303487" y="287120"/>
                  <a:pt x="640846" y="518685"/>
                  <a:pt x="72009" y="432048"/>
                </a:cubicBezTo>
                <a:cubicBezTo>
                  <a:pt x="32422" y="437483"/>
                  <a:pt x="540" y="399912"/>
                  <a:pt x="0" y="360039"/>
                </a:cubicBezTo>
                <a:cubicBezTo>
                  <a:pt x="-19086" y="306971"/>
                  <a:pt x="-25843" y="160794"/>
                  <a:pt x="0" y="7200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9558453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Материальные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A38E1153-0233-4A8B-A072-065391D97EB4}"/>
              </a:ext>
            </a:extLst>
          </p:cNvPr>
          <p:cNvSpPr/>
          <p:nvPr/>
        </p:nvSpPr>
        <p:spPr>
          <a:xfrm>
            <a:off x="5344552" y="1563638"/>
            <a:ext cx="2107768" cy="432048"/>
          </a:xfrm>
          <a:custGeom>
            <a:avLst/>
            <a:gdLst>
              <a:gd name="connsiteX0" fmla="*/ 0 w 2107768"/>
              <a:gd name="connsiteY0" fmla="*/ 72009 h 432048"/>
              <a:gd name="connsiteX1" fmla="*/ 72009 w 2107768"/>
              <a:gd name="connsiteY1" fmla="*/ 0 h 432048"/>
              <a:gd name="connsiteX2" fmla="*/ 2035759 w 2107768"/>
              <a:gd name="connsiteY2" fmla="*/ 0 h 432048"/>
              <a:gd name="connsiteX3" fmla="*/ 2107768 w 2107768"/>
              <a:gd name="connsiteY3" fmla="*/ 72009 h 432048"/>
              <a:gd name="connsiteX4" fmla="*/ 2107768 w 2107768"/>
              <a:gd name="connsiteY4" fmla="*/ 360039 h 432048"/>
              <a:gd name="connsiteX5" fmla="*/ 2035759 w 2107768"/>
              <a:gd name="connsiteY5" fmla="*/ 432048 h 432048"/>
              <a:gd name="connsiteX6" fmla="*/ 72009 w 2107768"/>
              <a:gd name="connsiteY6" fmla="*/ 432048 h 432048"/>
              <a:gd name="connsiteX7" fmla="*/ 0 w 2107768"/>
              <a:gd name="connsiteY7" fmla="*/ 360039 h 432048"/>
              <a:gd name="connsiteX8" fmla="*/ 0 w 2107768"/>
              <a:gd name="connsiteY8" fmla="*/ 72009 h 432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107768" h="432048" fill="none" extrusionOk="0">
                <a:moveTo>
                  <a:pt x="0" y="72009"/>
                </a:moveTo>
                <a:cubicBezTo>
                  <a:pt x="-1831" y="30713"/>
                  <a:pt x="29286" y="-299"/>
                  <a:pt x="72009" y="0"/>
                </a:cubicBezTo>
                <a:cubicBezTo>
                  <a:pt x="806663" y="-100719"/>
                  <a:pt x="1139834" y="-19417"/>
                  <a:pt x="2035759" y="0"/>
                </a:cubicBezTo>
                <a:cubicBezTo>
                  <a:pt x="2076593" y="-366"/>
                  <a:pt x="2109316" y="34089"/>
                  <a:pt x="2107768" y="72009"/>
                </a:cubicBezTo>
                <a:cubicBezTo>
                  <a:pt x="2095202" y="212809"/>
                  <a:pt x="2123562" y="252454"/>
                  <a:pt x="2107768" y="360039"/>
                </a:cubicBezTo>
                <a:cubicBezTo>
                  <a:pt x="2114162" y="401900"/>
                  <a:pt x="2073876" y="430616"/>
                  <a:pt x="2035759" y="432048"/>
                </a:cubicBezTo>
                <a:cubicBezTo>
                  <a:pt x="1656027" y="536974"/>
                  <a:pt x="554999" y="297310"/>
                  <a:pt x="72009" y="432048"/>
                </a:cubicBezTo>
                <a:cubicBezTo>
                  <a:pt x="32754" y="432755"/>
                  <a:pt x="-1692" y="397478"/>
                  <a:pt x="0" y="360039"/>
                </a:cubicBezTo>
                <a:cubicBezTo>
                  <a:pt x="-2297" y="303825"/>
                  <a:pt x="-23130" y="142767"/>
                  <a:pt x="0" y="72009"/>
                </a:cubicBezTo>
                <a:close/>
              </a:path>
              <a:path w="2107768" h="432048" stroke="0" extrusionOk="0">
                <a:moveTo>
                  <a:pt x="0" y="72009"/>
                </a:moveTo>
                <a:cubicBezTo>
                  <a:pt x="-2136" y="28894"/>
                  <a:pt x="31488" y="5122"/>
                  <a:pt x="72009" y="0"/>
                </a:cubicBezTo>
                <a:cubicBezTo>
                  <a:pt x="688284" y="-129221"/>
                  <a:pt x="1428050" y="-86091"/>
                  <a:pt x="2035759" y="0"/>
                </a:cubicBezTo>
                <a:cubicBezTo>
                  <a:pt x="2079681" y="-2699"/>
                  <a:pt x="2112562" y="34772"/>
                  <a:pt x="2107768" y="72009"/>
                </a:cubicBezTo>
                <a:cubicBezTo>
                  <a:pt x="2081869" y="114679"/>
                  <a:pt x="2088976" y="258542"/>
                  <a:pt x="2107768" y="360039"/>
                </a:cubicBezTo>
                <a:cubicBezTo>
                  <a:pt x="2107952" y="401159"/>
                  <a:pt x="2073176" y="430185"/>
                  <a:pt x="2035759" y="432048"/>
                </a:cubicBezTo>
                <a:cubicBezTo>
                  <a:pt x="1401666" y="269355"/>
                  <a:pt x="750149" y="571330"/>
                  <a:pt x="72009" y="432048"/>
                </a:cubicBezTo>
                <a:cubicBezTo>
                  <a:pt x="33717" y="430803"/>
                  <a:pt x="-6323" y="397717"/>
                  <a:pt x="0" y="360039"/>
                </a:cubicBezTo>
                <a:cubicBezTo>
                  <a:pt x="-12151" y="325837"/>
                  <a:pt x="1702" y="195553"/>
                  <a:pt x="0" y="72009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4226542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Нематериальные</a:t>
            </a:r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D1513C3E-7985-40EA-9A9C-19CB5A21713D}"/>
              </a:ext>
            </a:extLst>
          </p:cNvPr>
          <p:cNvSpPr/>
          <p:nvPr/>
        </p:nvSpPr>
        <p:spPr>
          <a:xfrm>
            <a:off x="899592" y="2475927"/>
            <a:ext cx="2448272" cy="659395"/>
          </a:xfrm>
          <a:custGeom>
            <a:avLst/>
            <a:gdLst>
              <a:gd name="connsiteX0" fmla="*/ 0 w 2448272"/>
              <a:gd name="connsiteY0" fmla="*/ 109901 h 659395"/>
              <a:gd name="connsiteX1" fmla="*/ 109901 w 2448272"/>
              <a:gd name="connsiteY1" fmla="*/ 0 h 659395"/>
              <a:gd name="connsiteX2" fmla="*/ 2338371 w 2448272"/>
              <a:gd name="connsiteY2" fmla="*/ 0 h 659395"/>
              <a:gd name="connsiteX3" fmla="*/ 2448272 w 2448272"/>
              <a:gd name="connsiteY3" fmla="*/ 109901 h 659395"/>
              <a:gd name="connsiteX4" fmla="*/ 2448272 w 2448272"/>
              <a:gd name="connsiteY4" fmla="*/ 549494 h 659395"/>
              <a:gd name="connsiteX5" fmla="*/ 2338371 w 2448272"/>
              <a:gd name="connsiteY5" fmla="*/ 659395 h 659395"/>
              <a:gd name="connsiteX6" fmla="*/ 109901 w 2448272"/>
              <a:gd name="connsiteY6" fmla="*/ 659395 h 659395"/>
              <a:gd name="connsiteX7" fmla="*/ 0 w 2448272"/>
              <a:gd name="connsiteY7" fmla="*/ 549494 h 659395"/>
              <a:gd name="connsiteX8" fmla="*/ 0 w 2448272"/>
              <a:gd name="connsiteY8" fmla="*/ 109901 h 65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48272" h="659395" fill="none" extrusionOk="0">
                <a:moveTo>
                  <a:pt x="0" y="109901"/>
                </a:moveTo>
                <a:cubicBezTo>
                  <a:pt x="-4978" y="50999"/>
                  <a:pt x="51184" y="683"/>
                  <a:pt x="109901" y="0"/>
                </a:cubicBezTo>
                <a:cubicBezTo>
                  <a:pt x="461073" y="45049"/>
                  <a:pt x="2029920" y="145106"/>
                  <a:pt x="2338371" y="0"/>
                </a:cubicBezTo>
                <a:cubicBezTo>
                  <a:pt x="2406046" y="1213"/>
                  <a:pt x="2449080" y="45390"/>
                  <a:pt x="2448272" y="109901"/>
                </a:cubicBezTo>
                <a:cubicBezTo>
                  <a:pt x="2443558" y="257094"/>
                  <a:pt x="2487233" y="462491"/>
                  <a:pt x="2448272" y="549494"/>
                </a:cubicBezTo>
                <a:cubicBezTo>
                  <a:pt x="2445246" y="603918"/>
                  <a:pt x="2397244" y="650449"/>
                  <a:pt x="2338371" y="659395"/>
                </a:cubicBezTo>
                <a:cubicBezTo>
                  <a:pt x="1407604" y="725988"/>
                  <a:pt x="439304" y="600192"/>
                  <a:pt x="109901" y="659395"/>
                </a:cubicBezTo>
                <a:cubicBezTo>
                  <a:pt x="49067" y="662629"/>
                  <a:pt x="-10781" y="613651"/>
                  <a:pt x="0" y="549494"/>
                </a:cubicBezTo>
                <a:cubicBezTo>
                  <a:pt x="-8300" y="397869"/>
                  <a:pt x="10511" y="280249"/>
                  <a:pt x="0" y="109901"/>
                </a:cubicBezTo>
                <a:close/>
              </a:path>
              <a:path w="2448272" h="659395" stroke="0" extrusionOk="0">
                <a:moveTo>
                  <a:pt x="0" y="109901"/>
                </a:moveTo>
                <a:cubicBezTo>
                  <a:pt x="-4137" y="49190"/>
                  <a:pt x="46414" y="5767"/>
                  <a:pt x="109901" y="0"/>
                </a:cubicBezTo>
                <a:cubicBezTo>
                  <a:pt x="477291" y="-109405"/>
                  <a:pt x="2072344" y="140593"/>
                  <a:pt x="2338371" y="0"/>
                </a:cubicBezTo>
                <a:cubicBezTo>
                  <a:pt x="2398427" y="1979"/>
                  <a:pt x="2436717" y="52137"/>
                  <a:pt x="2448272" y="109901"/>
                </a:cubicBezTo>
                <a:cubicBezTo>
                  <a:pt x="2420602" y="299678"/>
                  <a:pt x="2443752" y="465548"/>
                  <a:pt x="2448272" y="549494"/>
                </a:cubicBezTo>
                <a:cubicBezTo>
                  <a:pt x="2458486" y="605308"/>
                  <a:pt x="2400272" y="661234"/>
                  <a:pt x="2338371" y="659395"/>
                </a:cubicBezTo>
                <a:cubicBezTo>
                  <a:pt x="1310617" y="726546"/>
                  <a:pt x="662052" y="687831"/>
                  <a:pt x="109901" y="659395"/>
                </a:cubicBezTo>
                <a:cubicBezTo>
                  <a:pt x="47073" y="660594"/>
                  <a:pt x="-1185" y="607438"/>
                  <a:pt x="0" y="549494"/>
                </a:cubicBezTo>
                <a:cubicBezTo>
                  <a:pt x="39332" y="424603"/>
                  <a:pt x="-19585" y="160687"/>
                  <a:pt x="0" y="10990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96289268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Вещи, разные изделия</a:t>
            </a:r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DC31E1E6-5E52-45FF-AA0D-6A0BD3D7F7C7}"/>
              </a:ext>
            </a:extLst>
          </p:cNvPr>
          <p:cNvSpPr/>
          <p:nvPr/>
        </p:nvSpPr>
        <p:spPr>
          <a:xfrm>
            <a:off x="4432020" y="2496465"/>
            <a:ext cx="3932832" cy="659395"/>
          </a:xfrm>
          <a:custGeom>
            <a:avLst/>
            <a:gdLst>
              <a:gd name="connsiteX0" fmla="*/ 0 w 3932832"/>
              <a:gd name="connsiteY0" fmla="*/ 109901 h 659395"/>
              <a:gd name="connsiteX1" fmla="*/ 109901 w 3932832"/>
              <a:gd name="connsiteY1" fmla="*/ 0 h 659395"/>
              <a:gd name="connsiteX2" fmla="*/ 3822931 w 3932832"/>
              <a:gd name="connsiteY2" fmla="*/ 0 h 659395"/>
              <a:gd name="connsiteX3" fmla="*/ 3932832 w 3932832"/>
              <a:gd name="connsiteY3" fmla="*/ 109901 h 659395"/>
              <a:gd name="connsiteX4" fmla="*/ 3932832 w 3932832"/>
              <a:gd name="connsiteY4" fmla="*/ 549494 h 659395"/>
              <a:gd name="connsiteX5" fmla="*/ 3822931 w 3932832"/>
              <a:gd name="connsiteY5" fmla="*/ 659395 h 659395"/>
              <a:gd name="connsiteX6" fmla="*/ 109901 w 3932832"/>
              <a:gd name="connsiteY6" fmla="*/ 659395 h 659395"/>
              <a:gd name="connsiteX7" fmla="*/ 0 w 3932832"/>
              <a:gd name="connsiteY7" fmla="*/ 549494 h 659395"/>
              <a:gd name="connsiteX8" fmla="*/ 0 w 3932832"/>
              <a:gd name="connsiteY8" fmla="*/ 109901 h 659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32832" h="659395" fill="none" extrusionOk="0">
                <a:moveTo>
                  <a:pt x="0" y="109901"/>
                </a:moveTo>
                <a:cubicBezTo>
                  <a:pt x="4771" y="42690"/>
                  <a:pt x="39247" y="-2317"/>
                  <a:pt x="109901" y="0"/>
                </a:cubicBezTo>
                <a:cubicBezTo>
                  <a:pt x="1615185" y="-127753"/>
                  <a:pt x="2515647" y="-32222"/>
                  <a:pt x="3822931" y="0"/>
                </a:cubicBezTo>
                <a:cubicBezTo>
                  <a:pt x="3872931" y="-21"/>
                  <a:pt x="3933601" y="49076"/>
                  <a:pt x="3932832" y="109901"/>
                </a:cubicBezTo>
                <a:cubicBezTo>
                  <a:pt x="3952036" y="241930"/>
                  <a:pt x="3946763" y="358041"/>
                  <a:pt x="3932832" y="549494"/>
                </a:cubicBezTo>
                <a:cubicBezTo>
                  <a:pt x="3930291" y="605246"/>
                  <a:pt x="3882147" y="657359"/>
                  <a:pt x="3822931" y="659395"/>
                </a:cubicBezTo>
                <a:cubicBezTo>
                  <a:pt x="2026323" y="688504"/>
                  <a:pt x="1648604" y="590418"/>
                  <a:pt x="109901" y="659395"/>
                </a:cubicBezTo>
                <a:cubicBezTo>
                  <a:pt x="49841" y="658578"/>
                  <a:pt x="7612" y="613772"/>
                  <a:pt x="0" y="549494"/>
                </a:cubicBezTo>
                <a:cubicBezTo>
                  <a:pt x="-34980" y="466571"/>
                  <a:pt x="-12675" y="205724"/>
                  <a:pt x="0" y="109901"/>
                </a:cubicBezTo>
                <a:close/>
              </a:path>
              <a:path w="3932832" h="659395" stroke="0" extrusionOk="0">
                <a:moveTo>
                  <a:pt x="0" y="109901"/>
                </a:moveTo>
                <a:cubicBezTo>
                  <a:pt x="3486" y="56992"/>
                  <a:pt x="47992" y="-2832"/>
                  <a:pt x="109901" y="0"/>
                </a:cubicBezTo>
                <a:cubicBezTo>
                  <a:pt x="1297237" y="63915"/>
                  <a:pt x="3014629" y="12767"/>
                  <a:pt x="3822931" y="0"/>
                </a:cubicBezTo>
                <a:cubicBezTo>
                  <a:pt x="3883519" y="-6740"/>
                  <a:pt x="3932104" y="46695"/>
                  <a:pt x="3932832" y="109901"/>
                </a:cubicBezTo>
                <a:cubicBezTo>
                  <a:pt x="3923409" y="241425"/>
                  <a:pt x="3957697" y="347359"/>
                  <a:pt x="3932832" y="549494"/>
                </a:cubicBezTo>
                <a:cubicBezTo>
                  <a:pt x="3934670" y="607957"/>
                  <a:pt x="3877430" y="662716"/>
                  <a:pt x="3822931" y="659395"/>
                </a:cubicBezTo>
                <a:cubicBezTo>
                  <a:pt x="3256251" y="688609"/>
                  <a:pt x="1216898" y="803502"/>
                  <a:pt x="109901" y="659395"/>
                </a:cubicBezTo>
                <a:cubicBezTo>
                  <a:pt x="42369" y="662317"/>
                  <a:pt x="5437" y="609794"/>
                  <a:pt x="0" y="549494"/>
                </a:cubicBezTo>
                <a:cubicBezTo>
                  <a:pt x="36748" y="353884"/>
                  <a:pt x="28405" y="250399"/>
                  <a:pt x="0" y="10990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81860346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Услуги, например бытовые удобства, предоставляемые кому-либо</a:t>
            </a:r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A62FDFD0-9BA3-4EB6-AD7D-3FDE5D6022FB}"/>
              </a:ext>
            </a:extLst>
          </p:cNvPr>
          <p:cNvSpPr/>
          <p:nvPr/>
        </p:nvSpPr>
        <p:spPr>
          <a:xfrm>
            <a:off x="2267744" y="3579862"/>
            <a:ext cx="4752528" cy="1139636"/>
          </a:xfrm>
          <a:custGeom>
            <a:avLst/>
            <a:gdLst>
              <a:gd name="connsiteX0" fmla="*/ 0 w 4752528"/>
              <a:gd name="connsiteY0" fmla="*/ 189943 h 1139636"/>
              <a:gd name="connsiteX1" fmla="*/ 189943 w 4752528"/>
              <a:gd name="connsiteY1" fmla="*/ 0 h 1139636"/>
              <a:gd name="connsiteX2" fmla="*/ 4562585 w 4752528"/>
              <a:gd name="connsiteY2" fmla="*/ 0 h 1139636"/>
              <a:gd name="connsiteX3" fmla="*/ 4752528 w 4752528"/>
              <a:gd name="connsiteY3" fmla="*/ 189943 h 1139636"/>
              <a:gd name="connsiteX4" fmla="*/ 4752528 w 4752528"/>
              <a:gd name="connsiteY4" fmla="*/ 949693 h 1139636"/>
              <a:gd name="connsiteX5" fmla="*/ 4562585 w 4752528"/>
              <a:gd name="connsiteY5" fmla="*/ 1139636 h 1139636"/>
              <a:gd name="connsiteX6" fmla="*/ 189943 w 4752528"/>
              <a:gd name="connsiteY6" fmla="*/ 1139636 h 1139636"/>
              <a:gd name="connsiteX7" fmla="*/ 0 w 4752528"/>
              <a:gd name="connsiteY7" fmla="*/ 949693 h 1139636"/>
              <a:gd name="connsiteX8" fmla="*/ 0 w 4752528"/>
              <a:gd name="connsiteY8" fmla="*/ 189943 h 1139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752528" h="1139636" fill="none" extrusionOk="0">
                <a:moveTo>
                  <a:pt x="0" y="189943"/>
                </a:moveTo>
                <a:cubicBezTo>
                  <a:pt x="2579" y="70880"/>
                  <a:pt x="78434" y="18824"/>
                  <a:pt x="189943" y="0"/>
                </a:cubicBezTo>
                <a:cubicBezTo>
                  <a:pt x="1419955" y="8624"/>
                  <a:pt x="3697612" y="52090"/>
                  <a:pt x="4562585" y="0"/>
                </a:cubicBezTo>
                <a:cubicBezTo>
                  <a:pt x="4672980" y="20166"/>
                  <a:pt x="4735442" y="87559"/>
                  <a:pt x="4752528" y="189943"/>
                </a:cubicBezTo>
                <a:cubicBezTo>
                  <a:pt x="4735568" y="569399"/>
                  <a:pt x="4777524" y="623814"/>
                  <a:pt x="4752528" y="949693"/>
                </a:cubicBezTo>
                <a:cubicBezTo>
                  <a:pt x="4748754" y="1073012"/>
                  <a:pt x="4666601" y="1143639"/>
                  <a:pt x="4562585" y="1139636"/>
                </a:cubicBezTo>
                <a:cubicBezTo>
                  <a:pt x="3499831" y="1069661"/>
                  <a:pt x="1990638" y="1188184"/>
                  <a:pt x="189943" y="1139636"/>
                </a:cubicBezTo>
                <a:cubicBezTo>
                  <a:pt x="78343" y="1143247"/>
                  <a:pt x="13738" y="1058665"/>
                  <a:pt x="0" y="949693"/>
                </a:cubicBezTo>
                <a:cubicBezTo>
                  <a:pt x="-62878" y="786051"/>
                  <a:pt x="38610" y="292017"/>
                  <a:pt x="0" y="189943"/>
                </a:cubicBezTo>
                <a:close/>
              </a:path>
              <a:path w="4752528" h="1139636" stroke="0" extrusionOk="0">
                <a:moveTo>
                  <a:pt x="0" y="189943"/>
                </a:moveTo>
                <a:cubicBezTo>
                  <a:pt x="-889" y="82923"/>
                  <a:pt x="92916" y="6646"/>
                  <a:pt x="189943" y="0"/>
                </a:cubicBezTo>
                <a:cubicBezTo>
                  <a:pt x="664434" y="-40730"/>
                  <a:pt x="3044203" y="150159"/>
                  <a:pt x="4562585" y="0"/>
                </a:cubicBezTo>
                <a:cubicBezTo>
                  <a:pt x="4679419" y="-10629"/>
                  <a:pt x="4761602" y="78814"/>
                  <a:pt x="4752528" y="189943"/>
                </a:cubicBezTo>
                <a:cubicBezTo>
                  <a:pt x="4696703" y="366197"/>
                  <a:pt x="4784714" y="752817"/>
                  <a:pt x="4752528" y="949693"/>
                </a:cubicBezTo>
                <a:cubicBezTo>
                  <a:pt x="4741107" y="1053258"/>
                  <a:pt x="4680488" y="1133105"/>
                  <a:pt x="4562585" y="1139636"/>
                </a:cubicBezTo>
                <a:cubicBezTo>
                  <a:pt x="3481739" y="1178148"/>
                  <a:pt x="1120576" y="1159725"/>
                  <a:pt x="189943" y="1139636"/>
                </a:cubicBezTo>
                <a:cubicBezTo>
                  <a:pt x="91547" y="1142483"/>
                  <a:pt x="-919" y="1057347"/>
                  <a:pt x="0" y="949693"/>
                </a:cubicBezTo>
                <a:cubicBezTo>
                  <a:pt x="37899" y="664749"/>
                  <a:pt x="-19964" y="510378"/>
                  <a:pt x="0" y="18994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84871014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Продукты труда используются человеком – для удовлетворения своих нужд, для продажи</a:t>
            </a:r>
          </a:p>
        </p:txBody>
      </p:sp>
      <p:sp>
        <p:nvSpPr>
          <p:cNvPr id="4" name="Стрелка: вниз 3">
            <a:extLst>
              <a:ext uri="{FF2B5EF4-FFF2-40B4-BE49-F238E27FC236}">
                <a16:creationId xmlns:a16="http://schemas.microsoft.com/office/drawing/2014/main" id="{51C252F7-F7C4-4D2D-B4F0-8DECFEC5C0D2}"/>
              </a:ext>
            </a:extLst>
          </p:cNvPr>
          <p:cNvSpPr/>
          <p:nvPr/>
        </p:nvSpPr>
        <p:spPr>
          <a:xfrm rot="1947113">
            <a:off x="2974703" y="1062846"/>
            <a:ext cx="288032" cy="401116"/>
          </a:xfrm>
          <a:custGeom>
            <a:avLst/>
            <a:gdLst>
              <a:gd name="connsiteX0" fmla="*/ 0 w 288032"/>
              <a:gd name="connsiteY0" fmla="*/ 257100 h 401116"/>
              <a:gd name="connsiteX1" fmla="*/ 72008 w 288032"/>
              <a:gd name="connsiteY1" fmla="*/ 257100 h 401116"/>
              <a:gd name="connsiteX2" fmla="*/ 72008 w 288032"/>
              <a:gd name="connsiteY2" fmla="*/ 0 h 401116"/>
              <a:gd name="connsiteX3" fmla="*/ 216024 w 288032"/>
              <a:gd name="connsiteY3" fmla="*/ 0 h 401116"/>
              <a:gd name="connsiteX4" fmla="*/ 216024 w 288032"/>
              <a:gd name="connsiteY4" fmla="*/ 257100 h 401116"/>
              <a:gd name="connsiteX5" fmla="*/ 288032 w 288032"/>
              <a:gd name="connsiteY5" fmla="*/ 257100 h 401116"/>
              <a:gd name="connsiteX6" fmla="*/ 144016 w 288032"/>
              <a:gd name="connsiteY6" fmla="*/ 401116 h 401116"/>
              <a:gd name="connsiteX7" fmla="*/ 0 w 288032"/>
              <a:gd name="connsiteY7" fmla="*/ 257100 h 40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401116" fill="none" extrusionOk="0">
                <a:moveTo>
                  <a:pt x="0" y="257100"/>
                </a:moveTo>
                <a:cubicBezTo>
                  <a:pt x="28408" y="259429"/>
                  <a:pt x="60684" y="260057"/>
                  <a:pt x="72008" y="257100"/>
                </a:cubicBezTo>
                <a:cubicBezTo>
                  <a:pt x="57708" y="137192"/>
                  <a:pt x="68559" y="42708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220221" y="118240"/>
                  <a:pt x="194971" y="215021"/>
                  <a:pt x="216024" y="257100"/>
                </a:cubicBezTo>
                <a:cubicBezTo>
                  <a:pt x="237158" y="258922"/>
                  <a:pt x="279400" y="257474"/>
                  <a:pt x="288032" y="257100"/>
                </a:cubicBezTo>
                <a:cubicBezTo>
                  <a:pt x="217285" y="302417"/>
                  <a:pt x="182716" y="388189"/>
                  <a:pt x="144016" y="401116"/>
                </a:cubicBezTo>
                <a:cubicBezTo>
                  <a:pt x="121635" y="354101"/>
                  <a:pt x="34105" y="307442"/>
                  <a:pt x="0" y="257100"/>
                </a:cubicBezTo>
                <a:close/>
              </a:path>
              <a:path w="288032" h="401116" stroke="0" extrusionOk="0">
                <a:moveTo>
                  <a:pt x="0" y="257100"/>
                </a:moveTo>
                <a:cubicBezTo>
                  <a:pt x="8496" y="255813"/>
                  <a:pt x="42008" y="253631"/>
                  <a:pt x="72008" y="257100"/>
                </a:cubicBezTo>
                <a:cubicBezTo>
                  <a:pt x="92198" y="226634"/>
                  <a:pt x="81133" y="121357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07028" y="80970"/>
                  <a:pt x="227783" y="172260"/>
                  <a:pt x="216024" y="257100"/>
                </a:cubicBezTo>
                <a:cubicBezTo>
                  <a:pt x="245875" y="259758"/>
                  <a:pt x="257323" y="253264"/>
                  <a:pt x="288032" y="257100"/>
                </a:cubicBezTo>
                <a:cubicBezTo>
                  <a:pt x="207941" y="312273"/>
                  <a:pt x="204588" y="349377"/>
                  <a:pt x="144016" y="401116"/>
                </a:cubicBezTo>
                <a:cubicBezTo>
                  <a:pt x="93189" y="329702"/>
                  <a:pt x="56806" y="327782"/>
                  <a:pt x="0" y="2571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трелка: вниз 12">
            <a:extLst>
              <a:ext uri="{FF2B5EF4-FFF2-40B4-BE49-F238E27FC236}">
                <a16:creationId xmlns:a16="http://schemas.microsoft.com/office/drawing/2014/main" id="{A93A9B75-D8E1-4789-B38A-32D066D0A00B}"/>
              </a:ext>
            </a:extLst>
          </p:cNvPr>
          <p:cNvSpPr/>
          <p:nvPr/>
        </p:nvSpPr>
        <p:spPr>
          <a:xfrm rot="1947113">
            <a:off x="2601547" y="2111407"/>
            <a:ext cx="288032" cy="401116"/>
          </a:xfrm>
          <a:custGeom>
            <a:avLst/>
            <a:gdLst>
              <a:gd name="connsiteX0" fmla="*/ 0 w 288032"/>
              <a:gd name="connsiteY0" fmla="*/ 257100 h 401116"/>
              <a:gd name="connsiteX1" fmla="*/ 72008 w 288032"/>
              <a:gd name="connsiteY1" fmla="*/ 257100 h 401116"/>
              <a:gd name="connsiteX2" fmla="*/ 72008 w 288032"/>
              <a:gd name="connsiteY2" fmla="*/ 0 h 401116"/>
              <a:gd name="connsiteX3" fmla="*/ 216024 w 288032"/>
              <a:gd name="connsiteY3" fmla="*/ 0 h 401116"/>
              <a:gd name="connsiteX4" fmla="*/ 216024 w 288032"/>
              <a:gd name="connsiteY4" fmla="*/ 257100 h 401116"/>
              <a:gd name="connsiteX5" fmla="*/ 288032 w 288032"/>
              <a:gd name="connsiteY5" fmla="*/ 257100 h 401116"/>
              <a:gd name="connsiteX6" fmla="*/ 144016 w 288032"/>
              <a:gd name="connsiteY6" fmla="*/ 401116 h 401116"/>
              <a:gd name="connsiteX7" fmla="*/ 0 w 288032"/>
              <a:gd name="connsiteY7" fmla="*/ 257100 h 40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401116" fill="none" extrusionOk="0">
                <a:moveTo>
                  <a:pt x="0" y="257100"/>
                </a:moveTo>
                <a:cubicBezTo>
                  <a:pt x="28408" y="259429"/>
                  <a:pt x="60684" y="260057"/>
                  <a:pt x="72008" y="257100"/>
                </a:cubicBezTo>
                <a:cubicBezTo>
                  <a:pt x="57708" y="137192"/>
                  <a:pt x="68559" y="42708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220221" y="118240"/>
                  <a:pt x="194971" y="215021"/>
                  <a:pt x="216024" y="257100"/>
                </a:cubicBezTo>
                <a:cubicBezTo>
                  <a:pt x="237158" y="258922"/>
                  <a:pt x="279400" y="257474"/>
                  <a:pt x="288032" y="257100"/>
                </a:cubicBezTo>
                <a:cubicBezTo>
                  <a:pt x="217285" y="302417"/>
                  <a:pt x="182716" y="388189"/>
                  <a:pt x="144016" y="401116"/>
                </a:cubicBezTo>
                <a:cubicBezTo>
                  <a:pt x="121635" y="354101"/>
                  <a:pt x="34105" y="307442"/>
                  <a:pt x="0" y="257100"/>
                </a:cubicBezTo>
                <a:close/>
              </a:path>
              <a:path w="288032" h="401116" stroke="0" extrusionOk="0">
                <a:moveTo>
                  <a:pt x="0" y="257100"/>
                </a:moveTo>
                <a:cubicBezTo>
                  <a:pt x="8496" y="255813"/>
                  <a:pt x="42008" y="253631"/>
                  <a:pt x="72008" y="257100"/>
                </a:cubicBezTo>
                <a:cubicBezTo>
                  <a:pt x="92198" y="226634"/>
                  <a:pt x="81133" y="121357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07028" y="80970"/>
                  <a:pt x="227783" y="172260"/>
                  <a:pt x="216024" y="257100"/>
                </a:cubicBezTo>
                <a:cubicBezTo>
                  <a:pt x="245875" y="259758"/>
                  <a:pt x="257323" y="253264"/>
                  <a:pt x="288032" y="257100"/>
                </a:cubicBezTo>
                <a:cubicBezTo>
                  <a:pt x="207941" y="312273"/>
                  <a:pt x="204588" y="349377"/>
                  <a:pt x="144016" y="401116"/>
                </a:cubicBezTo>
                <a:cubicBezTo>
                  <a:pt x="93189" y="329702"/>
                  <a:pt x="56806" y="327782"/>
                  <a:pt x="0" y="2571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A1CE6309-2889-4021-9E1C-7492A6336768}"/>
              </a:ext>
            </a:extLst>
          </p:cNvPr>
          <p:cNvSpPr/>
          <p:nvPr/>
        </p:nvSpPr>
        <p:spPr>
          <a:xfrm rot="19329241">
            <a:off x="2823057" y="3151100"/>
            <a:ext cx="288032" cy="401116"/>
          </a:xfrm>
          <a:custGeom>
            <a:avLst/>
            <a:gdLst>
              <a:gd name="connsiteX0" fmla="*/ 0 w 288032"/>
              <a:gd name="connsiteY0" fmla="*/ 257100 h 401116"/>
              <a:gd name="connsiteX1" fmla="*/ 72008 w 288032"/>
              <a:gd name="connsiteY1" fmla="*/ 257100 h 401116"/>
              <a:gd name="connsiteX2" fmla="*/ 72008 w 288032"/>
              <a:gd name="connsiteY2" fmla="*/ 0 h 401116"/>
              <a:gd name="connsiteX3" fmla="*/ 216024 w 288032"/>
              <a:gd name="connsiteY3" fmla="*/ 0 h 401116"/>
              <a:gd name="connsiteX4" fmla="*/ 216024 w 288032"/>
              <a:gd name="connsiteY4" fmla="*/ 257100 h 401116"/>
              <a:gd name="connsiteX5" fmla="*/ 288032 w 288032"/>
              <a:gd name="connsiteY5" fmla="*/ 257100 h 401116"/>
              <a:gd name="connsiteX6" fmla="*/ 144016 w 288032"/>
              <a:gd name="connsiteY6" fmla="*/ 401116 h 401116"/>
              <a:gd name="connsiteX7" fmla="*/ 0 w 288032"/>
              <a:gd name="connsiteY7" fmla="*/ 257100 h 40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401116" fill="none" extrusionOk="0">
                <a:moveTo>
                  <a:pt x="0" y="257100"/>
                </a:moveTo>
                <a:cubicBezTo>
                  <a:pt x="28408" y="259429"/>
                  <a:pt x="60684" y="260057"/>
                  <a:pt x="72008" y="257100"/>
                </a:cubicBezTo>
                <a:cubicBezTo>
                  <a:pt x="57708" y="137192"/>
                  <a:pt x="68559" y="42708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220221" y="118240"/>
                  <a:pt x="194971" y="215021"/>
                  <a:pt x="216024" y="257100"/>
                </a:cubicBezTo>
                <a:cubicBezTo>
                  <a:pt x="237158" y="258922"/>
                  <a:pt x="279400" y="257474"/>
                  <a:pt x="288032" y="257100"/>
                </a:cubicBezTo>
                <a:cubicBezTo>
                  <a:pt x="217285" y="302417"/>
                  <a:pt x="182716" y="388189"/>
                  <a:pt x="144016" y="401116"/>
                </a:cubicBezTo>
                <a:cubicBezTo>
                  <a:pt x="121635" y="354101"/>
                  <a:pt x="34105" y="307442"/>
                  <a:pt x="0" y="257100"/>
                </a:cubicBezTo>
                <a:close/>
              </a:path>
              <a:path w="288032" h="401116" stroke="0" extrusionOk="0">
                <a:moveTo>
                  <a:pt x="0" y="257100"/>
                </a:moveTo>
                <a:cubicBezTo>
                  <a:pt x="8496" y="255813"/>
                  <a:pt x="42008" y="253631"/>
                  <a:pt x="72008" y="257100"/>
                </a:cubicBezTo>
                <a:cubicBezTo>
                  <a:pt x="92198" y="226634"/>
                  <a:pt x="81133" y="121357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07028" y="80970"/>
                  <a:pt x="227783" y="172260"/>
                  <a:pt x="216024" y="257100"/>
                </a:cubicBezTo>
                <a:cubicBezTo>
                  <a:pt x="245875" y="259758"/>
                  <a:pt x="257323" y="253264"/>
                  <a:pt x="288032" y="257100"/>
                </a:cubicBezTo>
                <a:cubicBezTo>
                  <a:pt x="207941" y="312273"/>
                  <a:pt x="204588" y="349377"/>
                  <a:pt x="144016" y="401116"/>
                </a:cubicBezTo>
                <a:cubicBezTo>
                  <a:pt x="93189" y="329702"/>
                  <a:pt x="56806" y="327782"/>
                  <a:pt x="0" y="2571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трелка: вниз 15">
            <a:extLst>
              <a:ext uri="{FF2B5EF4-FFF2-40B4-BE49-F238E27FC236}">
                <a16:creationId xmlns:a16="http://schemas.microsoft.com/office/drawing/2014/main" id="{618EA0B4-9794-43C7-A35B-2FA76C0E7AFD}"/>
              </a:ext>
            </a:extLst>
          </p:cNvPr>
          <p:cNvSpPr/>
          <p:nvPr/>
        </p:nvSpPr>
        <p:spPr>
          <a:xfrm rot="1947113">
            <a:off x="6483564" y="3169959"/>
            <a:ext cx="288032" cy="401116"/>
          </a:xfrm>
          <a:custGeom>
            <a:avLst/>
            <a:gdLst>
              <a:gd name="connsiteX0" fmla="*/ 0 w 288032"/>
              <a:gd name="connsiteY0" fmla="*/ 257100 h 401116"/>
              <a:gd name="connsiteX1" fmla="*/ 72008 w 288032"/>
              <a:gd name="connsiteY1" fmla="*/ 257100 h 401116"/>
              <a:gd name="connsiteX2" fmla="*/ 72008 w 288032"/>
              <a:gd name="connsiteY2" fmla="*/ 0 h 401116"/>
              <a:gd name="connsiteX3" fmla="*/ 216024 w 288032"/>
              <a:gd name="connsiteY3" fmla="*/ 0 h 401116"/>
              <a:gd name="connsiteX4" fmla="*/ 216024 w 288032"/>
              <a:gd name="connsiteY4" fmla="*/ 257100 h 401116"/>
              <a:gd name="connsiteX5" fmla="*/ 288032 w 288032"/>
              <a:gd name="connsiteY5" fmla="*/ 257100 h 401116"/>
              <a:gd name="connsiteX6" fmla="*/ 144016 w 288032"/>
              <a:gd name="connsiteY6" fmla="*/ 401116 h 401116"/>
              <a:gd name="connsiteX7" fmla="*/ 0 w 288032"/>
              <a:gd name="connsiteY7" fmla="*/ 257100 h 40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401116" fill="none" extrusionOk="0">
                <a:moveTo>
                  <a:pt x="0" y="257100"/>
                </a:moveTo>
                <a:cubicBezTo>
                  <a:pt x="28408" y="259429"/>
                  <a:pt x="60684" y="260057"/>
                  <a:pt x="72008" y="257100"/>
                </a:cubicBezTo>
                <a:cubicBezTo>
                  <a:pt x="57708" y="137192"/>
                  <a:pt x="68559" y="42708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220221" y="118240"/>
                  <a:pt x="194971" y="215021"/>
                  <a:pt x="216024" y="257100"/>
                </a:cubicBezTo>
                <a:cubicBezTo>
                  <a:pt x="237158" y="258922"/>
                  <a:pt x="279400" y="257474"/>
                  <a:pt x="288032" y="257100"/>
                </a:cubicBezTo>
                <a:cubicBezTo>
                  <a:pt x="217285" y="302417"/>
                  <a:pt x="182716" y="388189"/>
                  <a:pt x="144016" y="401116"/>
                </a:cubicBezTo>
                <a:cubicBezTo>
                  <a:pt x="121635" y="354101"/>
                  <a:pt x="34105" y="307442"/>
                  <a:pt x="0" y="257100"/>
                </a:cubicBezTo>
                <a:close/>
              </a:path>
              <a:path w="288032" h="401116" stroke="0" extrusionOk="0">
                <a:moveTo>
                  <a:pt x="0" y="257100"/>
                </a:moveTo>
                <a:cubicBezTo>
                  <a:pt x="8496" y="255813"/>
                  <a:pt x="42008" y="253631"/>
                  <a:pt x="72008" y="257100"/>
                </a:cubicBezTo>
                <a:cubicBezTo>
                  <a:pt x="92198" y="226634"/>
                  <a:pt x="81133" y="121357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07028" y="80970"/>
                  <a:pt x="227783" y="172260"/>
                  <a:pt x="216024" y="257100"/>
                </a:cubicBezTo>
                <a:cubicBezTo>
                  <a:pt x="245875" y="259758"/>
                  <a:pt x="257323" y="253264"/>
                  <a:pt x="288032" y="257100"/>
                </a:cubicBezTo>
                <a:cubicBezTo>
                  <a:pt x="207941" y="312273"/>
                  <a:pt x="204588" y="349377"/>
                  <a:pt x="144016" y="401116"/>
                </a:cubicBezTo>
                <a:cubicBezTo>
                  <a:pt x="93189" y="329702"/>
                  <a:pt x="56806" y="327782"/>
                  <a:pt x="0" y="2571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: вниз 18">
            <a:extLst>
              <a:ext uri="{FF2B5EF4-FFF2-40B4-BE49-F238E27FC236}">
                <a16:creationId xmlns:a16="http://schemas.microsoft.com/office/drawing/2014/main" id="{37CDB43D-15A4-47D0-AF42-1F1367AB92AB}"/>
              </a:ext>
            </a:extLst>
          </p:cNvPr>
          <p:cNvSpPr/>
          <p:nvPr/>
        </p:nvSpPr>
        <p:spPr>
          <a:xfrm rot="19329241">
            <a:off x="6627941" y="2081358"/>
            <a:ext cx="288032" cy="401116"/>
          </a:xfrm>
          <a:custGeom>
            <a:avLst/>
            <a:gdLst>
              <a:gd name="connsiteX0" fmla="*/ 0 w 288032"/>
              <a:gd name="connsiteY0" fmla="*/ 257100 h 401116"/>
              <a:gd name="connsiteX1" fmla="*/ 72008 w 288032"/>
              <a:gd name="connsiteY1" fmla="*/ 257100 h 401116"/>
              <a:gd name="connsiteX2" fmla="*/ 72008 w 288032"/>
              <a:gd name="connsiteY2" fmla="*/ 0 h 401116"/>
              <a:gd name="connsiteX3" fmla="*/ 216024 w 288032"/>
              <a:gd name="connsiteY3" fmla="*/ 0 h 401116"/>
              <a:gd name="connsiteX4" fmla="*/ 216024 w 288032"/>
              <a:gd name="connsiteY4" fmla="*/ 257100 h 401116"/>
              <a:gd name="connsiteX5" fmla="*/ 288032 w 288032"/>
              <a:gd name="connsiteY5" fmla="*/ 257100 h 401116"/>
              <a:gd name="connsiteX6" fmla="*/ 144016 w 288032"/>
              <a:gd name="connsiteY6" fmla="*/ 401116 h 401116"/>
              <a:gd name="connsiteX7" fmla="*/ 0 w 288032"/>
              <a:gd name="connsiteY7" fmla="*/ 257100 h 40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401116" fill="none" extrusionOk="0">
                <a:moveTo>
                  <a:pt x="0" y="257100"/>
                </a:moveTo>
                <a:cubicBezTo>
                  <a:pt x="28408" y="259429"/>
                  <a:pt x="60684" y="260057"/>
                  <a:pt x="72008" y="257100"/>
                </a:cubicBezTo>
                <a:cubicBezTo>
                  <a:pt x="57708" y="137192"/>
                  <a:pt x="68559" y="42708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220221" y="118240"/>
                  <a:pt x="194971" y="215021"/>
                  <a:pt x="216024" y="257100"/>
                </a:cubicBezTo>
                <a:cubicBezTo>
                  <a:pt x="237158" y="258922"/>
                  <a:pt x="279400" y="257474"/>
                  <a:pt x="288032" y="257100"/>
                </a:cubicBezTo>
                <a:cubicBezTo>
                  <a:pt x="217285" y="302417"/>
                  <a:pt x="182716" y="388189"/>
                  <a:pt x="144016" y="401116"/>
                </a:cubicBezTo>
                <a:cubicBezTo>
                  <a:pt x="121635" y="354101"/>
                  <a:pt x="34105" y="307442"/>
                  <a:pt x="0" y="257100"/>
                </a:cubicBezTo>
                <a:close/>
              </a:path>
              <a:path w="288032" h="401116" stroke="0" extrusionOk="0">
                <a:moveTo>
                  <a:pt x="0" y="257100"/>
                </a:moveTo>
                <a:cubicBezTo>
                  <a:pt x="8496" y="255813"/>
                  <a:pt x="42008" y="253631"/>
                  <a:pt x="72008" y="257100"/>
                </a:cubicBezTo>
                <a:cubicBezTo>
                  <a:pt x="92198" y="226634"/>
                  <a:pt x="81133" y="121357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07028" y="80970"/>
                  <a:pt x="227783" y="172260"/>
                  <a:pt x="216024" y="257100"/>
                </a:cubicBezTo>
                <a:cubicBezTo>
                  <a:pt x="245875" y="259758"/>
                  <a:pt x="257323" y="253264"/>
                  <a:pt x="288032" y="257100"/>
                </a:cubicBezTo>
                <a:cubicBezTo>
                  <a:pt x="207941" y="312273"/>
                  <a:pt x="204588" y="349377"/>
                  <a:pt x="144016" y="401116"/>
                </a:cubicBezTo>
                <a:cubicBezTo>
                  <a:pt x="93189" y="329702"/>
                  <a:pt x="56806" y="327782"/>
                  <a:pt x="0" y="2571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: вниз 19">
            <a:extLst>
              <a:ext uri="{FF2B5EF4-FFF2-40B4-BE49-F238E27FC236}">
                <a16:creationId xmlns:a16="http://schemas.microsoft.com/office/drawing/2014/main" id="{2FDB7151-D17E-4F35-932C-3E85498DCD3E}"/>
              </a:ext>
            </a:extLst>
          </p:cNvPr>
          <p:cNvSpPr/>
          <p:nvPr/>
        </p:nvSpPr>
        <p:spPr>
          <a:xfrm rot="19329241">
            <a:off x="5888898" y="1061055"/>
            <a:ext cx="288032" cy="401116"/>
          </a:xfrm>
          <a:custGeom>
            <a:avLst/>
            <a:gdLst>
              <a:gd name="connsiteX0" fmla="*/ 0 w 288032"/>
              <a:gd name="connsiteY0" fmla="*/ 257100 h 401116"/>
              <a:gd name="connsiteX1" fmla="*/ 72008 w 288032"/>
              <a:gd name="connsiteY1" fmla="*/ 257100 h 401116"/>
              <a:gd name="connsiteX2" fmla="*/ 72008 w 288032"/>
              <a:gd name="connsiteY2" fmla="*/ 0 h 401116"/>
              <a:gd name="connsiteX3" fmla="*/ 216024 w 288032"/>
              <a:gd name="connsiteY3" fmla="*/ 0 h 401116"/>
              <a:gd name="connsiteX4" fmla="*/ 216024 w 288032"/>
              <a:gd name="connsiteY4" fmla="*/ 257100 h 401116"/>
              <a:gd name="connsiteX5" fmla="*/ 288032 w 288032"/>
              <a:gd name="connsiteY5" fmla="*/ 257100 h 401116"/>
              <a:gd name="connsiteX6" fmla="*/ 144016 w 288032"/>
              <a:gd name="connsiteY6" fmla="*/ 401116 h 401116"/>
              <a:gd name="connsiteX7" fmla="*/ 0 w 288032"/>
              <a:gd name="connsiteY7" fmla="*/ 257100 h 40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401116" fill="none" extrusionOk="0">
                <a:moveTo>
                  <a:pt x="0" y="257100"/>
                </a:moveTo>
                <a:cubicBezTo>
                  <a:pt x="28408" y="259429"/>
                  <a:pt x="60684" y="260057"/>
                  <a:pt x="72008" y="257100"/>
                </a:cubicBezTo>
                <a:cubicBezTo>
                  <a:pt x="57708" y="137192"/>
                  <a:pt x="68559" y="42708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220221" y="118240"/>
                  <a:pt x="194971" y="215021"/>
                  <a:pt x="216024" y="257100"/>
                </a:cubicBezTo>
                <a:cubicBezTo>
                  <a:pt x="237158" y="258922"/>
                  <a:pt x="279400" y="257474"/>
                  <a:pt x="288032" y="257100"/>
                </a:cubicBezTo>
                <a:cubicBezTo>
                  <a:pt x="217285" y="302417"/>
                  <a:pt x="182716" y="388189"/>
                  <a:pt x="144016" y="401116"/>
                </a:cubicBezTo>
                <a:cubicBezTo>
                  <a:pt x="121635" y="354101"/>
                  <a:pt x="34105" y="307442"/>
                  <a:pt x="0" y="257100"/>
                </a:cubicBezTo>
                <a:close/>
              </a:path>
              <a:path w="288032" h="401116" stroke="0" extrusionOk="0">
                <a:moveTo>
                  <a:pt x="0" y="257100"/>
                </a:moveTo>
                <a:cubicBezTo>
                  <a:pt x="8496" y="255813"/>
                  <a:pt x="42008" y="253631"/>
                  <a:pt x="72008" y="257100"/>
                </a:cubicBezTo>
                <a:cubicBezTo>
                  <a:pt x="92198" y="226634"/>
                  <a:pt x="81133" y="121357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07028" y="80970"/>
                  <a:pt x="227783" y="172260"/>
                  <a:pt x="216024" y="257100"/>
                </a:cubicBezTo>
                <a:cubicBezTo>
                  <a:pt x="245875" y="259758"/>
                  <a:pt x="257323" y="253264"/>
                  <a:pt x="288032" y="257100"/>
                </a:cubicBezTo>
                <a:cubicBezTo>
                  <a:pt x="207941" y="312273"/>
                  <a:pt x="204588" y="349377"/>
                  <a:pt x="144016" y="401116"/>
                </a:cubicBezTo>
                <a:cubicBezTo>
                  <a:pt x="93189" y="329702"/>
                  <a:pt x="56806" y="327782"/>
                  <a:pt x="0" y="257100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12EC6A02-D6AF-43AD-BC39-39D67060D4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0"/>
            <a:ext cx="3429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6" name="AutoShape 2" descr="https://lesson.edu.ru/api/s3/ecl-storage-dev/ff7962fa587f4f8e9372078826759903/20-07-00069-m1.1m-17-01/c949f00892cce4f628802cccfa8e980f4385c06c138277cf773c00e968fe49ff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s://lesson.edu.ru/api/s3/ecl-storage-dev/ff7962fa587f4f8e9372078826759903/20-07-00069-m1.1m-17-01/c949f00892cce4f628802cccfa8e980f4385c06c138277cf773c00e968fe49ff.jpg"/>
          <p:cNvSpPr>
            <a:spLocks noChangeAspect="1" noChangeArrowheads="1"/>
          </p:cNvSpPr>
          <p:nvPr/>
        </p:nvSpPr>
        <p:spPr bwMode="auto">
          <a:xfrm>
            <a:off x="155575" y="-136525"/>
            <a:ext cx="298450" cy="29845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C06D30B-8767-47A5-B2A1-C01E9FB2C480}"/>
              </a:ext>
            </a:extLst>
          </p:cNvPr>
          <p:cNvSpPr/>
          <p:nvPr/>
        </p:nvSpPr>
        <p:spPr>
          <a:xfrm>
            <a:off x="1907704" y="267494"/>
            <a:ext cx="3168352" cy="576064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Результаты труда</a:t>
            </a:r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10AFB172-94B5-46D5-9F5E-2FD3EFB042D7}"/>
              </a:ext>
            </a:extLst>
          </p:cNvPr>
          <p:cNvSpPr/>
          <p:nvPr/>
        </p:nvSpPr>
        <p:spPr>
          <a:xfrm>
            <a:off x="287524" y="980083"/>
            <a:ext cx="6264696" cy="727571"/>
          </a:xfrm>
          <a:custGeom>
            <a:avLst/>
            <a:gdLst>
              <a:gd name="connsiteX0" fmla="*/ 0 w 6264696"/>
              <a:gd name="connsiteY0" fmla="*/ 0 h 727571"/>
              <a:gd name="connsiteX1" fmla="*/ 6264696 w 6264696"/>
              <a:gd name="connsiteY1" fmla="*/ 0 h 727571"/>
              <a:gd name="connsiteX2" fmla="*/ 6264696 w 6264696"/>
              <a:gd name="connsiteY2" fmla="*/ 727571 h 727571"/>
              <a:gd name="connsiteX3" fmla="*/ 0 w 6264696"/>
              <a:gd name="connsiteY3" fmla="*/ 727571 h 727571"/>
              <a:gd name="connsiteX4" fmla="*/ 0 w 6264696"/>
              <a:gd name="connsiteY4" fmla="*/ 0 h 727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4696" h="727571" fill="none" extrusionOk="0">
                <a:moveTo>
                  <a:pt x="0" y="0"/>
                </a:moveTo>
                <a:cubicBezTo>
                  <a:pt x="1638079" y="-148988"/>
                  <a:pt x="4385565" y="-33961"/>
                  <a:pt x="6264696" y="0"/>
                </a:cubicBezTo>
                <a:cubicBezTo>
                  <a:pt x="6241839" y="252818"/>
                  <a:pt x="6324651" y="574074"/>
                  <a:pt x="6264696" y="727571"/>
                </a:cubicBezTo>
                <a:cubicBezTo>
                  <a:pt x="3468873" y="630862"/>
                  <a:pt x="676114" y="602229"/>
                  <a:pt x="0" y="727571"/>
                </a:cubicBezTo>
                <a:cubicBezTo>
                  <a:pt x="4145" y="520232"/>
                  <a:pt x="-33628" y="197811"/>
                  <a:pt x="0" y="0"/>
                </a:cubicBezTo>
                <a:close/>
              </a:path>
              <a:path w="6264696" h="727571" stroke="0" extrusionOk="0">
                <a:moveTo>
                  <a:pt x="0" y="0"/>
                </a:moveTo>
                <a:cubicBezTo>
                  <a:pt x="2207423" y="-2836"/>
                  <a:pt x="4280273" y="-117639"/>
                  <a:pt x="6264696" y="0"/>
                </a:cubicBezTo>
                <a:cubicBezTo>
                  <a:pt x="6319934" y="301536"/>
                  <a:pt x="6238557" y="568682"/>
                  <a:pt x="6264696" y="727571"/>
                </a:cubicBezTo>
                <a:cubicBezTo>
                  <a:pt x="5023110" y="853669"/>
                  <a:pt x="2001913" y="746747"/>
                  <a:pt x="0" y="727571"/>
                </a:cubicBezTo>
                <a:cubicBezTo>
                  <a:pt x="15674" y="546438"/>
                  <a:pt x="35682" y="18654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656464367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Создаваемые экономически блага; поэтому труд выступает в качестве основного источника национального богатства.</a:t>
            </a:r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3F73CEBE-3ADC-418F-A090-6A45C3F92B97}"/>
              </a:ext>
            </a:extLst>
          </p:cNvPr>
          <p:cNvSpPr/>
          <p:nvPr/>
        </p:nvSpPr>
        <p:spPr>
          <a:xfrm>
            <a:off x="287524" y="1888158"/>
            <a:ext cx="6264696" cy="843558"/>
          </a:xfrm>
          <a:custGeom>
            <a:avLst/>
            <a:gdLst>
              <a:gd name="connsiteX0" fmla="*/ 0 w 6264696"/>
              <a:gd name="connsiteY0" fmla="*/ 0 h 843558"/>
              <a:gd name="connsiteX1" fmla="*/ 6264696 w 6264696"/>
              <a:gd name="connsiteY1" fmla="*/ 0 h 843558"/>
              <a:gd name="connsiteX2" fmla="*/ 6264696 w 6264696"/>
              <a:gd name="connsiteY2" fmla="*/ 843558 h 843558"/>
              <a:gd name="connsiteX3" fmla="*/ 0 w 6264696"/>
              <a:gd name="connsiteY3" fmla="*/ 843558 h 843558"/>
              <a:gd name="connsiteX4" fmla="*/ 0 w 6264696"/>
              <a:gd name="connsiteY4" fmla="*/ 0 h 8435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4696" h="843558" fill="none" extrusionOk="0">
                <a:moveTo>
                  <a:pt x="0" y="0"/>
                </a:moveTo>
                <a:cubicBezTo>
                  <a:pt x="919380" y="-13599"/>
                  <a:pt x="3993982" y="-167166"/>
                  <a:pt x="6264696" y="0"/>
                </a:cubicBezTo>
                <a:cubicBezTo>
                  <a:pt x="6309134" y="297569"/>
                  <a:pt x="6234810" y="699122"/>
                  <a:pt x="6264696" y="843558"/>
                </a:cubicBezTo>
                <a:cubicBezTo>
                  <a:pt x="4935485" y="999455"/>
                  <a:pt x="2860721" y="721333"/>
                  <a:pt x="0" y="843558"/>
                </a:cubicBezTo>
                <a:cubicBezTo>
                  <a:pt x="63946" y="566002"/>
                  <a:pt x="47210" y="268118"/>
                  <a:pt x="0" y="0"/>
                </a:cubicBezTo>
                <a:close/>
              </a:path>
              <a:path w="6264696" h="843558" stroke="0" extrusionOk="0">
                <a:moveTo>
                  <a:pt x="0" y="0"/>
                </a:moveTo>
                <a:cubicBezTo>
                  <a:pt x="2617933" y="-10621"/>
                  <a:pt x="4933723" y="-58537"/>
                  <a:pt x="6264696" y="0"/>
                </a:cubicBezTo>
                <a:cubicBezTo>
                  <a:pt x="6310509" y="303437"/>
                  <a:pt x="6295691" y="583713"/>
                  <a:pt x="6264696" y="843558"/>
                </a:cubicBezTo>
                <a:cubicBezTo>
                  <a:pt x="4376913" y="919657"/>
                  <a:pt x="1735327" y="683136"/>
                  <a:pt x="0" y="843558"/>
                </a:cubicBezTo>
                <a:cubicBezTo>
                  <a:pt x="74715" y="514326"/>
                  <a:pt x="-21783" y="124375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979857085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Физиологическое и умственное развитие человека. Под воздействием труда исторически, поэтапно, не неукротимо речь человека, его мозг и движения рук. </a:t>
            </a:r>
          </a:p>
        </p:txBody>
      </p:sp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5F845780-3C34-4BDB-8B19-610E32131061}"/>
              </a:ext>
            </a:extLst>
          </p:cNvPr>
          <p:cNvSpPr/>
          <p:nvPr/>
        </p:nvSpPr>
        <p:spPr>
          <a:xfrm>
            <a:off x="287524" y="2940249"/>
            <a:ext cx="6264696" cy="683592"/>
          </a:xfrm>
          <a:custGeom>
            <a:avLst/>
            <a:gdLst>
              <a:gd name="connsiteX0" fmla="*/ 0 w 6264696"/>
              <a:gd name="connsiteY0" fmla="*/ 0 h 683592"/>
              <a:gd name="connsiteX1" fmla="*/ 6264696 w 6264696"/>
              <a:gd name="connsiteY1" fmla="*/ 0 h 683592"/>
              <a:gd name="connsiteX2" fmla="*/ 6264696 w 6264696"/>
              <a:gd name="connsiteY2" fmla="*/ 683592 h 683592"/>
              <a:gd name="connsiteX3" fmla="*/ 0 w 6264696"/>
              <a:gd name="connsiteY3" fmla="*/ 683592 h 683592"/>
              <a:gd name="connsiteX4" fmla="*/ 0 w 6264696"/>
              <a:gd name="connsiteY4" fmla="*/ 0 h 68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4696" h="683592" fill="none" extrusionOk="0">
                <a:moveTo>
                  <a:pt x="0" y="0"/>
                </a:moveTo>
                <a:cubicBezTo>
                  <a:pt x="2033252" y="-129997"/>
                  <a:pt x="4247718" y="-92471"/>
                  <a:pt x="6264696" y="0"/>
                </a:cubicBezTo>
                <a:cubicBezTo>
                  <a:pt x="6312658" y="252299"/>
                  <a:pt x="6210694" y="365330"/>
                  <a:pt x="6264696" y="683592"/>
                </a:cubicBezTo>
                <a:cubicBezTo>
                  <a:pt x="5174998" y="556522"/>
                  <a:pt x="3024454" y="824416"/>
                  <a:pt x="0" y="683592"/>
                </a:cubicBezTo>
                <a:cubicBezTo>
                  <a:pt x="-27415" y="450221"/>
                  <a:pt x="-60230" y="181855"/>
                  <a:pt x="0" y="0"/>
                </a:cubicBezTo>
                <a:close/>
              </a:path>
              <a:path w="6264696" h="683592" stroke="0" extrusionOk="0">
                <a:moveTo>
                  <a:pt x="0" y="0"/>
                </a:moveTo>
                <a:cubicBezTo>
                  <a:pt x="1193113" y="-103793"/>
                  <a:pt x="3696503" y="-73709"/>
                  <a:pt x="6264696" y="0"/>
                </a:cubicBezTo>
                <a:cubicBezTo>
                  <a:pt x="6235836" y="225773"/>
                  <a:pt x="6267410" y="427029"/>
                  <a:pt x="6264696" y="683592"/>
                </a:cubicBezTo>
                <a:cubicBezTo>
                  <a:pt x="4245871" y="727045"/>
                  <a:pt x="2509541" y="789036"/>
                  <a:pt x="0" y="683592"/>
                </a:cubicBezTo>
                <a:cubicBezTo>
                  <a:pt x="-57063" y="425720"/>
                  <a:pt x="29456" y="94878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374540918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Накопление знаний и опыта, повышение квалификации и трудоспособности. </a:t>
            </a:r>
          </a:p>
        </p:txBody>
      </p:sp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0B8C2B2-D7F2-4120-9C11-71A14CC1F9F6}"/>
              </a:ext>
            </a:extLst>
          </p:cNvPr>
          <p:cNvSpPr/>
          <p:nvPr/>
        </p:nvSpPr>
        <p:spPr>
          <a:xfrm>
            <a:off x="287524" y="3832374"/>
            <a:ext cx="6264696" cy="683592"/>
          </a:xfrm>
          <a:custGeom>
            <a:avLst/>
            <a:gdLst>
              <a:gd name="connsiteX0" fmla="*/ 0 w 6264696"/>
              <a:gd name="connsiteY0" fmla="*/ 0 h 683592"/>
              <a:gd name="connsiteX1" fmla="*/ 6264696 w 6264696"/>
              <a:gd name="connsiteY1" fmla="*/ 0 h 683592"/>
              <a:gd name="connsiteX2" fmla="*/ 6264696 w 6264696"/>
              <a:gd name="connsiteY2" fmla="*/ 683592 h 683592"/>
              <a:gd name="connsiteX3" fmla="*/ 0 w 6264696"/>
              <a:gd name="connsiteY3" fmla="*/ 683592 h 683592"/>
              <a:gd name="connsiteX4" fmla="*/ 0 w 6264696"/>
              <a:gd name="connsiteY4" fmla="*/ 0 h 683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264696" h="683592" fill="none" extrusionOk="0">
                <a:moveTo>
                  <a:pt x="0" y="0"/>
                </a:moveTo>
                <a:cubicBezTo>
                  <a:pt x="1537570" y="167725"/>
                  <a:pt x="4259684" y="2552"/>
                  <a:pt x="6264696" y="0"/>
                </a:cubicBezTo>
                <a:cubicBezTo>
                  <a:pt x="6215913" y="137889"/>
                  <a:pt x="6222875" y="587758"/>
                  <a:pt x="6264696" y="683592"/>
                </a:cubicBezTo>
                <a:cubicBezTo>
                  <a:pt x="3405604" y="627293"/>
                  <a:pt x="955070" y="609086"/>
                  <a:pt x="0" y="683592"/>
                </a:cubicBezTo>
                <a:cubicBezTo>
                  <a:pt x="27458" y="518399"/>
                  <a:pt x="44005" y="204206"/>
                  <a:pt x="0" y="0"/>
                </a:cubicBezTo>
                <a:close/>
              </a:path>
              <a:path w="6264696" h="683592" stroke="0" extrusionOk="0">
                <a:moveTo>
                  <a:pt x="0" y="0"/>
                </a:moveTo>
                <a:cubicBezTo>
                  <a:pt x="1773617" y="-72514"/>
                  <a:pt x="3789969" y="-81273"/>
                  <a:pt x="6264696" y="0"/>
                </a:cubicBezTo>
                <a:cubicBezTo>
                  <a:pt x="6326017" y="261254"/>
                  <a:pt x="6319732" y="342041"/>
                  <a:pt x="6264696" y="683592"/>
                </a:cubicBezTo>
                <a:cubicBezTo>
                  <a:pt x="3624641" y="636201"/>
                  <a:pt x="1546015" y="631192"/>
                  <a:pt x="0" y="683592"/>
                </a:cubicBezTo>
                <a:cubicBezTo>
                  <a:pt x="19122" y="364090"/>
                  <a:pt x="48255" y="321270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406293640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Условия жизни человека (труд становится частью жизни нормального существования человека). </a:t>
            </a:r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5BFBE10-0489-4DE4-8EA4-2208AB5084E1}"/>
              </a:ext>
            </a:extLst>
          </p:cNvPr>
          <p:cNvSpPr/>
          <p:nvPr/>
        </p:nvSpPr>
        <p:spPr>
          <a:xfrm>
            <a:off x="107504" y="915566"/>
            <a:ext cx="360040" cy="360040"/>
          </a:xfrm>
          <a:custGeom>
            <a:avLst/>
            <a:gdLst>
              <a:gd name="connsiteX0" fmla="*/ 0 w 360040"/>
              <a:gd name="connsiteY0" fmla="*/ 180020 h 360040"/>
              <a:gd name="connsiteX1" fmla="*/ 180020 w 360040"/>
              <a:gd name="connsiteY1" fmla="*/ 0 h 360040"/>
              <a:gd name="connsiteX2" fmla="*/ 360040 w 360040"/>
              <a:gd name="connsiteY2" fmla="*/ 180020 h 360040"/>
              <a:gd name="connsiteX3" fmla="*/ 180020 w 360040"/>
              <a:gd name="connsiteY3" fmla="*/ 360040 h 360040"/>
              <a:gd name="connsiteX4" fmla="*/ 0 w 360040"/>
              <a:gd name="connsiteY4" fmla="*/ 180020 h 36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40" h="360040" fill="none" extrusionOk="0">
                <a:moveTo>
                  <a:pt x="0" y="180020"/>
                </a:moveTo>
                <a:cubicBezTo>
                  <a:pt x="7989" y="71058"/>
                  <a:pt x="93946" y="9838"/>
                  <a:pt x="180020" y="0"/>
                </a:cubicBezTo>
                <a:cubicBezTo>
                  <a:pt x="279001" y="4872"/>
                  <a:pt x="368812" y="71248"/>
                  <a:pt x="360040" y="180020"/>
                </a:cubicBezTo>
                <a:cubicBezTo>
                  <a:pt x="362028" y="279110"/>
                  <a:pt x="280549" y="361058"/>
                  <a:pt x="180020" y="360040"/>
                </a:cubicBezTo>
                <a:cubicBezTo>
                  <a:pt x="87009" y="360311"/>
                  <a:pt x="15849" y="288586"/>
                  <a:pt x="0" y="180020"/>
                </a:cubicBezTo>
                <a:close/>
              </a:path>
              <a:path w="360040" h="360040" stroke="0" extrusionOk="0">
                <a:moveTo>
                  <a:pt x="0" y="180020"/>
                </a:moveTo>
                <a:cubicBezTo>
                  <a:pt x="3447" y="80929"/>
                  <a:pt x="73950" y="-5796"/>
                  <a:pt x="180020" y="0"/>
                </a:cubicBezTo>
                <a:cubicBezTo>
                  <a:pt x="273977" y="-6469"/>
                  <a:pt x="360030" y="86125"/>
                  <a:pt x="360040" y="180020"/>
                </a:cubicBezTo>
                <a:cubicBezTo>
                  <a:pt x="346506" y="280340"/>
                  <a:pt x="272913" y="351565"/>
                  <a:pt x="180020" y="360040"/>
                </a:cubicBezTo>
                <a:cubicBezTo>
                  <a:pt x="85773" y="357372"/>
                  <a:pt x="4261" y="276497"/>
                  <a:pt x="0" y="180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3995800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BB91FC7C-AC11-4616-9877-54C9A948FD9A}"/>
              </a:ext>
            </a:extLst>
          </p:cNvPr>
          <p:cNvSpPr/>
          <p:nvPr/>
        </p:nvSpPr>
        <p:spPr>
          <a:xfrm>
            <a:off x="107504" y="1816150"/>
            <a:ext cx="360040" cy="360040"/>
          </a:xfrm>
          <a:custGeom>
            <a:avLst/>
            <a:gdLst>
              <a:gd name="connsiteX0" fmla="*/ 0 w 360040"/>
              <a:gd name="connsiteY0" fmla="*/ 180020 h 360040"/>
              <a:gd name="connsiteX1" fmla="*/ 180020 w 360040"/>
              <a:gd name="connsiteY1" fmla="*/ 0 h 360040"/>
              <a:gd name="connsiteX2" fmla="*/ 360040 w 360040"/>
              <a:gd name="connsiteY2" fmla="*/ 180020 h 360040"/>
              <a:gd name="connsiteX3" fmla="*/ 180020 w 360040"/>
              <a:gd name="connsiteY3" fmla="*/ 360040 h 360040"/>
              <a:gd name="connsiteX4" fmla="*/ 0 w 360040"/>
              <a:gd name="connsiteY4" fmla="*/ 180020 h 36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40" h="360040" fill="none" extrusionOk="0">
                <a:moveTo>
                  <a:pt x="0" y="180020"/>
                </a:moveTo>
                <a:cubicBezTo>
                  <a:pt x="11941" y="84398"/>
                  <a:pt x="96527" y="-7512"/>
                  <a:pt x="180020" y="0"/>
                </a:cubicBezTo>
                <a:cubicBezTo>
                  <a:pt x="275765" y="-2039"/>
                  <a:pt x="374867" y="80431"/>
                  <a:pt x="360040" y="180020"/>
                </a:cubicBezTo>
                <a:cubicBezTo>
                  <a:pt x="361497" y="279962"/>
                  <a:pt x="270289" y="343840"/>
                  <a:pt x="180020" y="360040"/>
                </a:cubicBezTo>
                <a:cubicBezTo>
                  <a:pt x="82457" y="343913"/>
                  <a:pt x="-744" y="283730"/>
                  <a:pt x="0" y="180020"/>
                </a:cubicBezTo>
                <a:close/>
              </a:path>
              <a:path w="360040" h="360040" stroke="0" extrusionOk="0">
                <a:moveTo>
                  <a:pt x="0" y="180020"/>
                </a:moveTo>
                <a:cubicBezTo>
                  <a:pt x="6185" y="73021"/>
                  <a:pt x="91932" y="-3360"/>
                  <a:pt x="180020" y="0"/>
                </a:cubicBezTo>
                <a:cubicBezTo>
                  <a:pt x="266850" y="-4053"/>
                  <a:pt x="359833" y="78200"/>
                  <a:pt x="360040" y="180020"/>
                </a:cubicBezTo>
                <a:cubicBezTo>
                  <a:pt x="362090" y="279090"/>
                  <a:pt x="292988" y="361149"/>
                  <a:pt x="180020" y="360040"/>
                </a:cubicBezTo>
                <a:cubicBezTo>
                  <a:pt x="95691" y="362571"/>
                  <a:pt x="2481" y="294935"/>
                  <a:pt x="0" y="180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926604791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14" name="Овал 13">
            <a:extLst>
              <a:ext uri="{FF2B5EF4-FFF2-40B4-BE49-F238E27FC236}">
                <a16:creationId xmlns:a16="http://schemas.microsoft.com/office/drawing/2014/main" id="{35376115-8520-4162-8BDA-7A857CEBF251}"/>
              </a:ext>
            </a:extLst>
          </p:cNvPr>
          <p:cNvSpPr/>
          <p:nvPr/>
        </p:nvSpPr>
        <p:spPr>
          <a:xfrm>
            <a:off x="107504" y="2875778"/>
            <a:ext cx="360040" cy="360040"/>
          </a:xfrm>
          <a:custGeom>
            <a:avLst/>
            <a:gdLst>
              <a:gd name="connsiteX0" fmla="*/ 0 w 360040"/>
              <a:gd name="connsiteY0" fmla="*/ 180020 h 360040"/>
              <a:gd name="connsiteX1" fmla="*/ 180020 w 360040"/>
              <a:gd name="connsiteY1" fmla="*/ 0 h 360040"/>
              <a:gd name="connsiteX2" fmla="*/ 360040 w 360040"/>
              <a:gd name="connsiteY2" fmla="*/ 180020 h 360040"/>
              <a:gd name="connsiteX3" fmla="*/ 180020 w 360040"/>
              <a:gd name="connsiteY3" fmla="*/ 360040 h 360040"/>
              <a:gd name="connsiteX4" fmla="*/ 0 w 360040"/>
              <a:gd name="connsiteY4" fmla="*/ 180020 h 36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40" h="360040" fill="none" extrusionOk="0">
                <a:moveTo>
                  <a:pt x="0" y="180020"/>
                </a:moveTo>
                <a:cubicBezTo>
                  <a:pt x="-4233" y="87026"/>
                  <a:pt x="98831" y="7178"/>
                  <a:pt x="180020" y="0"/>
                </a:cubicBezTo>
                <a:cubicBezTo>
                  <a:pt x="262793" y="-10231"/>
                  <a:pt x="359081" y="82747"/>
                  <a:pt x="360040" y="180020"/>
                </a:cubicBezTo>
                <a:cubicBezTo>
                  <a:pt x="355482" y="292253"/>
                  <a:pt x="294270" y="370274"/>
                  <a:pt x="180020" y="360040"/>
                </a:cubicBezTo>
                <a:cubicBezTo>
                  <a:pt x="90692" y="351185"/>
                  <a:pt x="-5660" y="296232"/>
                  <a:pt x="0" y="180020"/>
                </a:cubicBezTo>
                <a:close/>
              </a:path>
              <a:path w="360040" h="360040" stroke="0" extrusionOk="0">
                <a:moveTo>
                  <a:pt x="0" y="180020"/>
                </a:moveTo>
                <a:cubicBezTo>
                  <a:pt x="6347" y="69811"/>
                  <a:pt x="74743" y="3243"/>
                  <a:pt x="180020" y="0"/>
                </a:cubicBezTo>
                <a:cubicBezTo>
                  <a:pt x="297402" y="-3012"/>
                  <a:pt x="364169" y="72443"/>
                  <a:pt x="360040" y="180020"/>
                </a:cubicBezTo>
                <a:cubicBezTo>
                  <a:pt x="377981" y="282076"/>
                  <a:pt x="286433" y="374732"/>
                  <a:pt x="180020" y="360040"/>
                </a:cubicBezTo>
                <a:cubicBezTo>
                  <a:pt x="75348" y="346849"/>
                  <a:pt x="-434" y="277493"/>
                  <a:pt x="0" y="180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413511212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B1D896A9-68D6-478C-BDAE-B99C97822113}"/>
              </a:ext>
            </a:extLst>
          </p:cNvPr>
          <p:cNvSpPr/>
          <p:nvPr/>
        </p:nvSpPr>
        <p:spPr>
          <a:xfrm>
            <a:off x="107504" y="3761843"/>
            <a:ext cx="360040" cy="360040"/>
          </a:xfrm>
          <a:custGeom>
            <a:avLst/>
            <a:gdLst>
              <a:gd name="connsiteX0" fmla="*/ 0 w 360040"/>
              <a:gd name="connsiteY0" fmla="*/ 180020 h 360040"/>
              <a:gd name="connsiteX1" fmla="*/ 180020 w 360040"/>
              <a:gd name="connsiteY1" fmla="*/ 0 h 360040"/>
              <a:gd name="connsiteX2" fmla="*/ 360040 w 360040"/>
              <a:gd name="connsiteY2" fmla="*/ 180020 h 360040"/>
              <a:gd name="connsiteX3" fmla="*/ 180020 w 360040"/>
              <a:gd name="connsiteY3" fmla="*/ 360040 h 360040"/>
              <a:gd name="connsiteX4" fmla="*/ 0 w 360040"/>
              <a:gd name="connsiteY4" fmla="*/ 180020 h 360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60040" h="360040" fill="none" extrusionOk="0">
                <a:moveTo>
                  <a:pt x="0" y="180020"/>
                </a:moveTo>
                <a:cubicBezTo>
                  <a:pt x="6741" y="77758"/>
                  <a:pt x="81836" y="8097"/>
                  <a:pt x="180020" y="0"/>
                </a:cubicBezTo>
                <a:cubicBezTo>
                  <a:pt x="272475" y="-6133"/>
                  <a:pt x="365402" y="85285"/>
                  <a:pt x="360040" y="180020"/>
                </a:cubicBezTo>
                <a:cubicBezTo>
                  <a:pt x="354868" y="285325"/>
                  <a:pt x="289632" y="361238"/>
                  <a:pt x="180020" y="360040"/>
                </a:cubicBezTo>
                <a:cubicBezTo>
                  <a:pt x="79891" y="370775"/>
                  <a:pt x="2222" y="274211"/>
                  <a:pt x="0" y="180020"/>
                </a:cubicBezTo>
                <a:close/>
              </a:path>
              <a:path w="360040" h="360040" stroke="0" extrusionOk="0">
                <a:moveTo>
                  <a:pt x="0" y="180020"/>
                </a:moveTo>
                <a:cubicBezTo>
                  <a:pt x="2295" y="78980"/>
                  <a:pt x="82830" y="-4674"/>
                  <a:pt x="180020" y="0"/>
                </a:cubicBezTo>
                <a:cubicBezTo>
                  <a:pt x="271645" y="8168"/>
                  <a:pt x="348535" y="77578"/>
                  <a:pt x="360040" y="180020"/>
                </a:cubicBezTo>
                <a:cubicBezTo>
                  <a:pt x="360393" y="286692"/>
                  <a:pt x="272334" y="349268"/>
                  <a:pt x="180020" y="360040"/>
                </a:cubicBezTo>
                <a:cubicBezTo>
                  <a:pt x="89687" y="359805"/>
                  <a:pt x="-12615" y="279047"/>
                  <a:pt x="0" y="180020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334601018">
                  <a:prstGeom prst="ellipse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0CE8678F-A530-4AFD-839E-BBFC2C5BEB8B}"/>
              </a:ext>
            </a:extLst>
          </p:cNvPr>
          <p:cNvSpPr/>
          <p:nvPr/>
        </p:nvSpPr>
        <p:spPr>
          <a:xfrm>
            <a:off x="3059832" y="1779662"/>
            <a:ext cx="3024336" cy="864096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Эстетика трудовой деятельности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2441F85E-410D-4016-B9E8-747DBCFE0963}"/>
              </a:ext>
            </a:extLst>
          </p:cNvPr>
          <p:cNvSpPr/>
          <p:nvPr/>
        </p:nvSpPr>
        <p:spPr>
          <a:xfrm>
            <a:off x="827584" y="348769"/>
            <a:ext cx="2520280" cy="1080120"/>
          </a:xfrm>
          <a:custGeom>
            <a:avLst/>
            <a:gdLst>
              <a:gd name="connsiteX0" fmla="*/ 0 w 2520280"/>
              <a:gd name="connsiteY0" fmla="*/ 180024 h 1080120"/>
              <a:gd name="connsiteX1" fmla="*/ 180024 w 2520280"/>
              <a:gd name="connsiteY1" fmla="*/ 0 h 1080120"/>
              <a:gd name="connsiteX2" fmla="*/ 2340256 w 2520280"/>
              <a:gd name="connsiteY2" fmla="*/ 0 h 1080120"/>
              <a:gd name="connsiteX3" fmla="*/ 2520280 w 2520280"/>
              <a:gd name="connsiteY3" fmla="*/ 180024 h 1080120"/>
              <a:gd name="connsiteX4" fmla="*/ 2520280 w 2520280"/>
              <a:gd name="connsiteY4" fmla="*/ 900096 h 1080120"/>
              <a:gd name="connsiteX5" fmla="*/ 2340256 w 2520280"/>
              <a:gd name="connsiteY5" fmla="*/ 1080120 h 1080120"/>
              <a:gd name="connsiteX6" fmla="*/ 180024 w 2520280"/>
              <a:gd name="connsiteY6" fmla="*/ 1080120 h 1080120"/>
              <a:gd name="connsiteX7" fmla="*/ 0 w 2520280"/>
              <a:gd name="connsiteY7" fmla="*/ 900096 h 1080120"/>
              <a:gd name="connsiteX8" fmla="*/ 0 w 2520280"/>
              <a:gd name="connsiteY8" fmla="*/ 180024 h 108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280" h="1080120" fill="none" extrusionOk="0">
                <a:moveTo>
                  <a:pt x="0" y="180024"/>
                </a:moveTo>
                <a:cubicBezTo>
                  <a:pt x="161" y="62341"/>
                  <a:pt x="85307" y="-638"/>
                  <a:pt x="180024" y="0"/>
                </a:cubicBezTo>
                <a:cubicBezTo>
                  <a:pt x="445203" y="131845"/>
                  <a:pt x="1721678" y="136757"/>
                  <a:pt x="2340256" y="0"/>
                </a:cubicBezTo>
                <a:cubicBezTo>
                  <a:pt x="2438550" y="17255"/>
                  <a:pt x="2517603" y="77788"/>
                  <a:pt x="2520280" y="180024"/>
                </a:cubicBezTo>
                <a:cubicBezTo>
                  <a:pt x="2473829" y="302952"/>
                  <a:pt x="2545195" y="761450"/>
                  <a:pt x="2520280" y="900096"/>
                </a:cubicBezTo>
                <a:cubicBezTo>
                  <a:pt x="2520985" y="993502"/>
                  <a:pt x="2432422" y="1093410"/>
                  <a:pt x="2340256" y="1080120"/>
                </a:cubicBezTo>
                <a:cubicBezTo>
                  <a:pt x="1582783" y="1173489"/>
                  <a:pt x="1063808" y="1030220"/>
                  <a:pt x="180024" y="1080120"/>
                </a:cubicBezTo>
                <a:cubicBezTo>
                  <a:pt x="88416" y="1073003"/>
                  <a:pt x="-4149" y="1005417"/>
                  <a:pt x="0" y="900096"/>
                </a:cubicBezTo>
                <a:cubicBezTo>
                  <a:pt x="47508" y="771572"/>
                  <a:pt x="-34123" y="505386"/>
                  <a:pt x="0" y="180024"/>
                </a:cubicBezTo>
                <a:close/>
              </a:path>
              <a:path w="2520280" h="1080120" stroke="0" extrusionOk="0">
                <a:moveTo>
                  <a:pt x="0" y="180024"/>
                </a:moveTo>
                <a:cubicBezTo>
                  <a:pt x="13669" y="81525"/>
                  <a:pt x="87370" y="-199"/>
                  <a:pt x="180024" y="0"/>
                </a:cubicBezTo>
                <a:cubicBezTo>
                  <a:pt x="606207" y="-168416"/>
                  <a:pt x="2074283" y="156585"/>
                  <a:pt x="2340256" y="0"/>
                </a:cubicBezTo>
                <a:cubicBezTo>
                  <a:pt x="2440309" y="-3230"/>
                  <a:pt x="2532697" y="76001"/>
                  <a:pt x="2520280" y="180024"/>
                </a:cubicBezTo>
                <a:cubicBezTo>
                  <a:pt x="2536148" y="410355"/>
                  <a:pt x="2567942" y="801530"/>
                  <a:pt x="2520280" y="900096"/>
                </a:cubicBezTo>
                <a:cubicBezTo>
                  <a:pt x="2515435" y="1005049"/>
                  <a:pt x="2440897" y="1079786"/>
                  <a:pt x="2340256" y="1080120"/>
                </a:cubicBezTo>
                <a:cubicBezTo>
                  <a:pt x="1494773" y="935192"/>
                  <a:pt x="815430" y="1166757"/>
                  <a:pt x="180024" y="1080120"/>
                </a:cubicBezTo>
                <a:cubicBezTo>
                  <a:pt x="80811" y="1086436"/>
                  <a:pt x="8571" y="1001167"/>
                  <a:pt x="0" y="900096"/>
                </a:cubicBezTo>
                <a:cubicBezTo>
                  <a:pt x="50807" y="659742"/>
                  <a:pt x="52563" y="343524"/>
                  <a:pt x="0" y="18002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9558453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Внешнее оформление производственных зданий и территорий</a:t>
            </a:r>
          </a:p>
        </p:txBody>
      </p:sp>
      <p:sp>
        <p:nvSpPr>
          <p:cNvPr id="5" name="Прямоугольник: скругленные углы 4">
            <a:extLst>
              <a:ext uri="{FF2B5EF4-FFF2-40B4-BE49-F238E27FC236}">
                <a16:creationId xmlns:a16="http://schemas.microsoft.com/office/drawing/2014/main" id="{5B764372-6772-4932-9E67-D4291D2F6B48}"/>
              </a:ext>
            </a:extLst>
          </p:cNvPr>
          <p:cNvSpPr/>
          <p:nvPr/>
        </p:nvSpPr>
        <p:spPr>
          <a:xfrm>
            <a:off x="5796138" y="367364"/>
            <a:ext cx="2520278" cy="1080120"/>
          </a:xfrm>
          <a:custGeom>
            <a:avLst/>
            <a:gdLst>
              <a:gd name="connsiteX0" fmla="*/ 0 w 2520278"/>
              <a:gd name="connsiteY0" fmla="*/ 180024 h 1080120"/>
              <a:gd name="connsiteX1" fmla="*/ 180024 w 2520278"/>
              <a:gd name="connsiteY1" fmla="*/ 0 h 1080120"/>
              <a:gd name="connsiteX2" fmla="*/ 2340254 w 2520278"/>
              <a:gd name="connsiteY2" fmla="*/ 0 h 1080120"/>
              <a:gd name="connsiteX3" fmla="*/ 2520278 w 2520278"/>
              <a:gd name="connsiteY3" fmla="*/ 180024 h 1080120"/>
              <a:gd name="connsiteX4" fmla="*/ 2520278 w 2520278"/>
              <a:gd name="connsiteY4" fmla="*/ 900096 h 1080120"/>
              <a:gd name="connsiteX5" fmla="*/ 2340254 w 2520278"/>
              <a:gd name="connsiteY5" fmla="*/ 1080120 h 1080120"/>
              <a:gd name="connsiteX6" fmla="*/ 180024 w 2520278"/>
              <a:gd name="connsiteY6" fmla="*/ 1080120 h 1080120"/>
              <a:gd name="connsiteX7" fmla="*/ 0 w 2520278"/>
              <a:gd name="connsiteY7" fmla="*/ 900096 h 1080120"/>
              <a:gd name="connsiteX8" fmla="*/ 0 w 2520278"/>
              <a:gd name="connsiteY8" fmla="*/ 180024 h 108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278" h="1080120" fill="none" extrusionOk="0">
                <a:moveTo>
                  <a:pt x="0" y="180024"/>
                </a:moveTo>
                <a:cubicBezTo>
                  <a:pt x="-1555" y="79302"/>
                  <a:pt x="75640" y="-502"/>
                  <a:pt x="180024" y="0"/>
                </a:cubicBezTo>
                <a:cubicBezTo>
                  <a:pt x="656290" y="-100719"/>
                  <a:pt x="2047371" y="-19417"/>
                  <a:pt x="2340254" y="0"/>
                </a:cubicBezTo>
                <a:cubicBezTo>
                  <a:pt x="2444261" y="-1576"/>
                  <a:pt x="2528588" y="90527"/>
                  <a:pt x="2520278" y="180024"/>
                </a:cubicBezTo>
                <a:cubicBezTo>
                  <a:pt x="2529787" y="454815"/>
                  <a:pt x="2494238" y="666715"/>
                  <a:pt x="2520278" y="900096"/>
                </a:cubicBezTo>
                <a:cubicBezTo>
                  <a:pt x="2531090" y="1003059"/>
                  <a:pt x="2429431" y="1071240"/>
                  <a:pt x="2340254" y="1080120"/>
                </a:cubicBezTo>
                <a:cubicBezTo>
                  <a:pt x="1664396" y="1185046"/>
                  <a:pt x="1111178" y="945382"/>
                  <a:pt x="180024" y="1080120"/>
                </a:cubicBezTo>
                <a:cubicBezTo>
                  <a:pt x="87004" y="1088929"/>
                  <a:pt x="-7185" y="989628"/>
                  <a:pt x="0" y="900096"/>
                </a:cubicBezTo>
                <a:cubicBezTo>
                  <a:pt x="38977" y="561925"/>
                  <a:pt x="-48827" y="451262"/>
                  <a:pt x="0" y="180024"/>
                </a:cubicBezTo>
                <a:close/>
              </a:path>
              <a:path w="2520278" h="1080120" stroke="0" extrusionOk="0">
                <a:moveTo>
                  <a:pt x="0" y="180024"/>
                </a:moveTo>
                <a:cubicBezTo>
                  <a:pt x="-8638" y="67072"/>
                  <a:pt x="77955" y="18013"/>
                  <a:pt x="180024" y="0"/>
                </a:cubicBezTo>
                <a:cubicBezTo>
                  <a:pt x="847251" y="-129221"/>
                  <a:pt x="1492444" y="-86091"/>
                  <a:pt x="2340254" y="0"/>
                </a:cubicBezTo>
                <a:cubicBezTo>
                  <a:pt x="2442427" y="-1785"/>
                  <a:pt x="2527149" y="84228"/>
                  <a:pt x="2520278" y="180024"/>
                </a:cubicBezTo>
                <a:cubicBezTo>
                  <a:pt x="2525204" y="521386"/>
                  <a:pt x="2474845" y="706280"/>
                  <a:pt x="2520278" y="900096"/>
                </a:cubicBezTo>
                <a:cubicBezTo>
                  <a:pt x="2522890" y="1018653"/>
                  <a:pt x="2425400" y="1068812"/>
                  <a:pt x="2340254" y="1080120"/>
                </a:cubicBezTo>
                <a:cubicBezTo>
                  <a:pt x="1965446" y="917427"/>
                  <a:pt x="1021110" y="1219402"/>
                  <a:pt x="180024" y="1080120"/>
                </a:cubicBezTo>
                <a:cubicBezTo>
                  <a:pt x="94753" y="1068186"/>
                  <a:pt x="-3487" y="998368"/>
                  <a:pt x="0" y="900096"/>
                </a:cubicBezTo>
                <a:cubicBezTo>
                  <a:pt x="41437" y="684516"/>
                  <a:pt x="-264" y="311640"/>
                  <a:pt x="0" y="18002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42265420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Интерьер производственных помещений</a:t>
            </a:r>
          </a:p>
        </p:txBody>
      </p:sp>
      <p:sp>
        <p:nvSpPr>
          <p:cNvPr id="7" name="Прямоугольник: скругленные углы 6">
            <a:extLst>
              <a:ext uri="{FF2B5EF4-FFF2-40B4-BE49-F238E27FC236}">
                <a16:creationId xmlns:a16="http://schemas.microsoft.com/office/drawing/2014/main" id="{B1A08B20-DF21-49AA-AD87-C7C10F2F4B10}"/>
              </a:ext>
            </a:extLst>
          </p:cNvPr>
          <p:cNvSpPr/>
          <p:nvPr/>
        </p:nvSpPr>
        <p:spPr>
          <a:xfrm>
            <a:off x="827584" y="2963876"/>
            <a:ext cx="2520279" cy="1080120"/>
          </a:xfrm>
          <a:custGeom>
            <a:avLst/>
            <a:gdLst>
              <a:gd name="connsiteX0" fmla="*/ 0 w 2520279"/>
              <a:gd name="connsiteY0" fmla="*/ 180024 h 1080120"/>
              <a:gd name="connsiteX1" fmla="*/ 180024 w 2520279"/>
              <a:gd name="connsiteY1" fmla="*/ 0 h 1080120"/>
              <a:gd name="connsiteX2" fmla="*/ 2340255 w 2520279"/>
              <a:gd name="connsiteY2" fmla="*/ 0 h 1080120"/>
              <a:gd name="connsiteX3" fmla="*/ 2520279 w 2520279"/>
              <a:gd name="connsiteY3" fmla="*/ 180024 h 1080120"/>
              <a:gd name="connsiteX4" fmla="*/ 2520279 w 2520279"/>
              <a:gd name="connsiteY4" fmla="*/ 900096 h 1080120"/>
              <a:gd name="connsiteX5" fmla="*/ 2340255 w 2520279"/>
              <a:gd name="connsiteY5" fmla="*/ 1080120 h 1080120"/>
              <a:gd name="connsiteX6" fmla="*/ 180024 w 2520279"/>
              <a:gd name="connsiteY6" fmla="*/ 1080120 h 1080120"/>
              <a:gd name="connsiteX7" fmla="*/ 0 w 2520279"/>
              <a:gd name="connsiteY7" fmla="*/ 900096 h 1080120"/>
              <a:gd name="connsiteX8" fmla="*/ 0 w 2520279"/>
              <a:gd name="connsiteY8" fmla="*/ 180024 h 108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279" h="1080120" fill="none" extrusionOk="0">
                <a:moveTo>
                  <a:pt x="0" y="180024"/>
                </a:moveTo>
                <a:cubicBezTo>
                  <a:pt x="-11679" y="84812"/>
                  <a:pt x="84715" y="1419"/>
                  <a:pt x="180024" y="0"/>
                </a:cubicBezTo>
                <a:cubicBezTo>
                  <a:pt x="940186" y="45049"/>
                  <a:pt x="1418045" y="145106"/>
                  <a:pt x="2340255" y="0"/>
                </a:cubicBezTo>
                <a:cubicBezTo>
                  <a:pt x="2459226" y="3397"/>
                  <a:pt x="2522206" y="71508"/>
                  <a:pt x="2520279" y="180024"/>
                </a:cubicBezTo>
                <a:cubicBezTo>
                  <a:pt x="2534354" y="498180"/>
                  <a:pt x="2581550" y="801879"/>
                  <a:pt x="2520279" y="900096"/>
                </a:cubicBezTo>
                <a:cubicBezTo>
                  <a:pt x="2516710" y="992121"/>
                  <a:pt x="2437798" y="1070890"/>
                  <a:pt x="2340255" y="1080120"/>
                </a:cubicBezTo>
                <a:cubicBezTo>
                  <a:pt x="1613284" y="1146713"/>
                  <a:pt x="626543" y="1020917"/>
                  <a:pt x="180024" y="1080120"/>
                </a:cubicBezTo>
                <a:cubicBezTo>
                  <a:pt x="80022" y="1093701"/>
                  <a:pt x="-14636" y="1004218"/>
                  <a:pt x="0" y="900096"/>
                </a:cubicBezTo>
                <a:cubicBezTo>
                  <a:pt x="-4829" y="767581"/>
                  <a:pt x="39780" y="423733"/>
                  <a:pt x="0" y="180024"/>
                </a:cubicBezTo>
                <a:close/>
              </a:path>
              <a:path w="2520279" h="1080120" stroke="0" extrusionOk="0">
                <a:moveTo>
                  <a:pt x="0" y="180024"/>
                </a:moveTo>
                <a:cubicBezTo>
                  <a:pt x="-11301" y="80561"/>
                  <a:pt x="76914" y="7617"/>
                  <a:pt x="180024" y="0"/>
                </a:cubicBezTo>
                <a:cubicBezTo>
                  <a:pt x="1070943" y="-109405"/>
                  <a:pt x="1970777" y="140593"/>
                  <a:pt x="2340255" y="0"/>
                </a:cubicBezTo>
                <a:cubicBezTo>
                  <a:pt x="2434153" y="17053"/>
                  <a:pt x="2516723" y="81501"/>
                  <a:pt x="2520279" y="180024"/>
                </a:cubicBezTo>
                <a:cubicBezTo>
                  <a:pt x="2456769" y="287564"/>
                  <a:pt x="2541122" y="816096"/>
                  <a:pt x="2520279" y="900096"/>
                </a:cubicBezTo>
                <a:cubicBezTo>
                  <a:pt x="2537377" y="991346"/>
                  <a:pt x="2448877" y="1094172"/>
                  <a:pt x="2340255" y="1080120"/>
                </a:cubicBezTo>
                <a:cubicBezTo>
                  <a:pt x="1656017" y="1147271"/>
                  <a:pt x="1218856" y="1108556"/>
                  <a:pt x="180024" y="1080120"/>
                </a:cubicBezTo>
                <a:cubicBezTo>
                  <a:pt x="78660" y="1081211"/>
                  <a:pt x="-2115" y="994608"/>
                  <a:pt x="0" y="900096"/>
                </a:cubicBezTo>
                <a:cubicBezTo>
                  <a:pt x="4238" y="714641"/>
                  <a:pt x="35322" y="518076"/>
                  <a:pt x="0" y="18002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962892680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Эстетика производственной одежды</a:t>
            </a:r>
          </a:p>
        </p:txBody>
      </p:sp>
      <p:sp>
        <p:nvSpPr>
          <p:cNvPr id="8" name="Прямоугольник: скругленные углы 7">
            <a:extLst>
              <a:ext uri="{FF2B5EF4-FFF2-40B4-BE49-F238E27FC236}">
                <a16:creationId xmlns:a16="http://schemas.microsoft.com/office/drawing/2014/main" id="{0E08F7F1-EB8B-42F3-BE9B-97CE23109333}"/>
              </a:ext>
            </a:extLst>
          </p:cNvPr>
          <p:cNvSpPr/>
          <p:nvPr/>
        </p:nvSpPr>
        <p:spPr>
          <a:xfrm>
            <a:off x="5796138" y="2954715"/>
            <a:ext cx="2520279" cy="1080120"/>
          </a:xfrm>
          <a:custGeom>
            <a:avLst/>
            <a:gdLst>
              <a:gd name="connsiteX0" fmla="*/ 0 w 2520279"/>
              <a:gd name="connsiteY0" fmla="*/ 180024 h 1080120"/>
              <a:gd name="connsiteX1" fmla="*/ 180024 w 2520279"/>
              <a:gd name="connsiteY1" fmla="*/ 0 h 1080120"/>
              <a:gd name="connsiteX2" fmla="*/ 2340255 w 2520279"/>
              <a:gd name="connsiteY2" fmla="*/ 0 h 1080120"/>
              <a:gd name="connsiteX3" fmla="*/ 2520279 w 2520279"/>
              <a:gd name="connsiteY3" fmla="*/ 180024 h 1080120"/>
              <a:gd name="connsiteX4" fmla="*/ 2520279 w 2520279"/>
              <a:gd name="connsiteY4" fmla="*/ 900096 h 1080120"/>
              <a:gd name="connsiteX5" fmla="*/ 2340255 w 2520279"/>
              <a:gd name="connsiteY5" fmla="*/ 1080120 h 1080120"/>
              <a:gd name="connsiteX6" fmla="*/ 180024 w 2520279"/>
              <a:gd name="connsiteY6" fmla="*/ 1080120 h 1080120"/>
              <a:gd name="connsiteX7" fmla="*/ 0 w 2520279"/>
              <a:gd name="connsiteY7" fmla="*/ 900096 h 1080120"/>
              <a:gd name="connsiteX8" fmla="*/ 0 w 2520279"/>
              <a:gd name="connsiteY8" fmla="*/ 180024 h 10801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0279" h="1080120" fill="none" extrusionOk="0">
                <a:moveTo>
                  <a:pt x="0" y="180024"/>
                </a:moveTo>
                <a:cubicBezTo>
                  <a:pt x="10522" y="66231"/>
                  <a:pt x="77974" y="-611"/>
                  <a:pt x="180024" y="0"/>
                </a:cubicBezTo>
                <a:cubicBezTo>
                  <a:pt x="1071105" y="-127753"/>
                  <a:pt x="2034542" y="-32222"/>
                  <a:pt x="2340255" y="0"/>
                </a:cubicBezTo>
                <a:cubicBezTo>
                  <a:pt x="2428001" y="-23"/>
                  <a:pt x="2529816" y="79006"/>
                  <a:pt x="2520279" y="180024"/>
                </a:cubicBezTo>
                <a:cubicBezTo>
                  <a:pt x="2542930" y="306077"/>
                  <a:pt x="2470096" y="689504"/>
                  <a:pt x="2520279" y="900096"/>
                </a:cubicBezTo>
                <a:cubicBezTo>
                  <a:pt x="2515809" y="990822"/>
                  <a:pt x="2435898" y="1074920"/>
                  <a:pt x="2340255" y="1080120"/>
                </a:cubicBezTo>
                <a:cubicBezTo>
                  <a:pt x="1660748" y="1109229"/>
                  <a:pt x="503071" y="1011143"/>
                  <a:pt x="180024" y="1080120"/>
                </a:cubicBezTo>
                <a:cubicBezTo>
                  <a:pt x="82238" y="1078019"/>
                  <a:pt x="13319" y="1005787"/>
                  <a:pt x="0" y="900096"/>
                </a:cubicBezTo>
                <a:cubicBezTo>
                  <a:pt x="63940" y="605889"/>
                  <a:pt x="45314" y="297762"/>
                  <a:pt x="0" y="180024"/>
                </a:cubicBezTo>
                <a:close/>
              </a:path>
              <a:path w="2520279" h="1080120" stroke="0" extrusionOk="0">
                <a:moveTo>
                  <a:pt x="0" y="180024"/>
                </a:moveTo>
                <a:cubicBezTo>
                  <a:pt x="6918" y="96055"/>
                  <a:pt x="75779" y="-11264"/>
                  <a:pt x="180024" y="0"/>
                </a:cubicBezTo>
                <a:cubicBezTo>
                  <a:pt x="1258586" y="63915"/>
                  <a:pt x="1809133" y="12767"/>
                  <a:pt x="2340255" y="0"/>
                </a:cubicBezTo>
                <a:cubicBezTo>
                  <a:pt x="2439658" y="-1380"/>
                  <a:pt x="2518223" y="73508"/>
                  <a:pt x="2520279" y="180024"/>
                </a:cubicBezTo>
                <a:cubicBezTo>
                  <a:pt x="2572914" y="299264"/>
                  <a:pt x="2583513" y="793908"/>
                  <a:pt x="2520279" y="900096"/>
                </a:cubicBezTo>
                <a:cubicBezTo>
                  <a:pt x="2530577" y="987006"/>
                  <a:pt x="2431330" y="1084594"/>
                  <a:pt x="2340255" y="1080120"/>
                </a:cubicBezTo>
                <a:cubicBezTo>
                  <a:pt x="1900818" y="1109334"/>
                  <a:pt x="1067779" y="1224227"/>
                  <a:pt x="180024" y="1080120"/>
                </a:cubicBezTo>
                <a:cubicBezTo>
                  <a:pt x="66454" y="1086167"/>
                  <a:pt x="15499" y="998389"/>
                  <a:pt x="0" y="900096"/>
                </a:cubicBezTo>
                <a:cubicBezTo>
                  <a:pt x="-22744" y="652207"/>
                  <a:pt x="43580" y="366102"/>
                  <a:pt x="0" y="180024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81860346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Художественное оформление оборудования</a:t>
            </a:r>
          </a:p>
        </p:txBody>
      </p:sp>
      <p:sp>
        <p:nvSpPr>
          <p:cNvPr id="10" name="Стрелка: изогнутая 9">
            <a:extLst>
              <a:ext uri="{FF2B5EF4-FFF2-40B4-BE49-F238E27FC236}">
                <a16:creationId xmlns:a16="http://schemas.microsoft.com/office/drawing/2014/main" id="{943D74A9-4880-44CE-8505-0730798BAAC4}"/>
              </a:ext>
            </a:extLst>
          </p:cNvPr>
          <p:cNvSpPr/>
          <p:nvPr/>
        </p:nvSpPr>
        <p:spPr>
          <a:xfrm rot="5400000">
            <a:off x="6527632" y="2003214"/>
            <a:ext cx="492248" cy="1213113"/>
          </a:xfrm>
          <a:custGeom>
            <a:avLst/>
            <a:gdLst>
              <a:gd name="connsiteX0" fmla="*/ 0 w 492248"/>
              <a:gd name="connsiteY0" fmla="*/ 1213113 h 1213113"/>
              <a:gd name="connsiteX1" fmla="*/ 0 w 492248"/>
              <a:gd name="connsiteY1" fmla="*/ 276890 h 1213113"/>
              <a:gd name="connsiteX2" fmla="*/ 215359 w 492248"/>
              <a:gd name="connsiteY2" fmla="*/ 61531 h 1213113"/>
              <a:gd name="connsiteX3" fmla="*/ 369186 w 492248"/>
              <a:gd name="connsiteY3" fmla="*/ 61531 h 1213113"/>
              <a:gd name="connsiteX4" fmla="*/ 369186 w 492248"/>
              <a:gd name="connsiteY4" fmla="*/ 0 h 1213113"/>
              <a:gd name="connsiteX5" fmla="*/ 492248 w 492248"/>
              <a:gd name="connsiteY5" fmla="*/ 123062 h 1213113"/>
              <a:gd name="connsiteX6" fmla="*/ 369186 w 492248"/>
              <a:gd name="connsiteY6" fmla="*/ 246124 h 1213113"/>
              <a:gd name="connsiteX7" fmla="*/ 369186 w 492248"/>
              <a:gd name="connsiteY7" fmla="*/ 184593 h 1213113"/>
              <a:gd name="connsiteX8" fmla="*/ 215359 w 492248"/>
              <a:gd name="connsiteY8" fmla="*/ 184593 h 1213113"/>
              <a:gd name="connsiteX9" fmla="*/ 123062 w 492248"/>
              <a:gd name="connsiteY9" fmla="*/ 276890 h 1213113"/>
              <a:gd name="connsiteX10" fmla="*/ 123062 w 492248"/>
              <a:gd name="connsiteY10" fmla="*/ 1213113 h 1213113"/>
              <a:gd name="connsiteX11" fmla="*/ 0 w 492248"/>
              <a:gd name="connsiteY11" fmla="*/ 1213113 h 1213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248" h="1213113" fill="none" extrusionOk="0">
                <a:moveTo>
                  <a:pt x="0" y="1213113"/>
                </a:moveTo>
                <a:cubicBezTo>
                  <a:pt x="-33748" y="776921"/>
                  <a:pt x="-22973" y="522202"/>
                  <a:pt x="0" y="276890"/>
                </a:cubicBezTo>
                <a:cubicBezTo>
                  <a:pt x="17496" y="158339"/>
                  <a:pt x="94837" y="57948"/>
                  <a:pt x="215359" y="61531"/>
                </a:cubicBezTo>
                <a:cubicBezTo>
                  <a:pt x="256236" y="74026"/>
                  <a:pt x="311151" y="60715"/>
                  <a:pt x="369186" y="61531"/>
                </a:cubicBezTo>
                <a:cubicBezTo>
                  <a:pt x="368014" y="40585"/>
                  <a:pt x="368679" y="13029"/>
                  <a:pt x="369186" y="0"/>
                </a:cubicBezTo>
                <a:cubicBezTo>
                  <a:pt x="435926" y="52781"/>
                  <a:pt x="478411" y="95967"/>
                  <a:pt x="492248" y="123062"/>
                </a:cubicBezTo>
                <a:cubicBezTo>
                  <a:pt x="454726" y="170263"/>
                  <a:pt x="409093" y="188164"/>
                  <a:pt x="369186" y="246124"/>
                </a:cubicBezTo>
                <a:cubicBezTo>
                  <a:pt x="373003" y="231194"/>
                  <a:pt x="364388" y="206202"/>
                  <a:pt x="369186" y="184593"/>
                </a:cubicBezTo>
                <a:cubicBezTo>
                  <a:pt x="345897" y="171931"/>
                  <a:pt x="268450" y="185014"/>
                  <a:pt x="215359" y="184593"/>
                </a:cubicBezTo>
                <a:cubicBezTo>
                  <a:pt x="164628" y="185739"/>
                  <a:pt x="121582" y="235296"/>
                  <a:pt x="123062" y="276890"/>
                </a:cubicBezTo>
                <a:cubicBezTo>
                  <a:pt x="181245" y="525577"/>
                  <a:pt x="166368" y="825399"/>
                  <a:pt x="123062" y="1213113"/>
                </a:cubicBezTo>
                <a:cubicBezTo>
                  <a:pt x="90986" y="1207046"/>
                  <a:pt x="51473" y="1218688"/>
                  <a:pt x="0" y="1213113"/>
                </a:cubicBezTo>
                <a:close/>
              </a:path>
              <a:path w="492248" h="1213113" stroke="0" extrusionOk="0">
                <a:moveTo>
                  <a:pt x="0" y="1213113"/>
                </a:moveTo>
                <a:cubicBezTo>
                  <a:pt x="79826" y="927018"/>
                  <a:pt x="-30499" y="444824"/>
                  <a:pt x="0" y="276890"/>
                </a:cubicBezTo>
                <a:cubicBezTo>
                  <a:pt x="-9310" y="178168"/>
                  <a:pt x="99080" y="57950"/>
                  <a:pt x="215359" y="61531"/>
                </a:cubicBezTo>
                <a:cubicBezTo>
                  <a:pt x="277603" y="57683"/>
                  <a:pt x="297875" y="50230"/>
                  <a:pt x="369186" y="61531"/>
                </a:cubicBezTo>
                <a:cubicBezTo>
                  <a:pt x="372771" y="36946"/>
                  <a:pt x="367541" y="23373"/>
                  <a:pt x="369186" y="0"/>
                </a:cubicBezTo>
                <a:cubicBezTo>
                  <a:pt x="391780" y="26458"/>
                  <a:pt x="478222" y="95556"/>
                  <a:pt x="492248" y="123062"/>
                </a:cubicBezTo>
                <a:cubicBezTo>
                  <a:pt x="436906" y="189280"/>
                  <a:pt x="427338" y="196558"/>
                  <a:pt x="369186" y="246124"/>
                </a:cubicBezTo>
                <a:cubicBezTo>
                  <a:pt x="369068" y="222557"/>
                  <a:pt x="374451" y="195556"/>
                  <a:pt x="369186" y="184593"/>
                </a:cubicBezTo>
                <a:cubicBezTo>
                  <a:pt x="312649" y="187884"/>
                  <a:pt x="269678" y="189140"/>
                  <a:pt x="215359" y="184593"/>
                </a:cubicBezTo>
                <a:cubicBezTo>
                  <a:pt x="166783" y="182270"/>
                  <a:pt x="128536" y="222836"/>
                  <a:pt x="123062" y="276890"/>
                </a:cubicBezTo>
                <a:cubicBezTo>
                  <a:pt x="66613" y="554881"/>
                  <a:pt x="164866" y="1013147"/>
                  <a:pt x="123062" y="1213113"/>
                </a:cubicBezTo>
                <a:cubicBezTo>
                  <a:pt x="99762" y="1210389"/>
                  <a:pt x="19002" y="1216890"/>
                  <a:pt x="0" y="1213113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454256916">
                  <a:prstGeom prst="ben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Стрелка: изогнутая 10">
            <a:extLst>
              <a:ext uri="{FF2B5EF4-FFF2-40B4-BE49-F238E27FC236}">
                <a16:creationId xmlns:a16="http://schemas.microsoft.com/office/drawing/2014/main" id="{C60B7187-A8E8-4125-A38A-BB1DE59CC861}"/>
              </a:ext>
            </a:extLst>
          </p:cNvPr>
          <p:cNvSpPr/>
          <p:nvPr/>
        </p:nvSpPr>
        <p:spPr>
          <a:xfrm rot="16200000" flipV="1">
            <a:off x="6563636" y="1149888"/>
            <a:ext cx="492247" cy="1285121"/>
          </a:xfrm>
          <a:custGeom>
            <a:avLst/>
            <a:gdLst>
              <a:gd name="connsiteX0" fmla="*/ 0 w 492247"/>
              <a:gd name="connsiteY0" fmla="*/ 1285121 h 1285121"/>
              <a:gd name="connsiteX1" fmla="*/ 0 w 492247"/>
              <a:gd name="connsiteY1" fmla="*/ 276889 h 1285121"/>
              <a:gd name="connsiteX2" fmla="*/ 215358 w 492247"/>
              <a:gd name="connsiteY2" fmla="*/ 61531 h 1285121"/>
              <a:gd name="connsiteX3" fmla="*/ 369185 w 492247"/>
              <a:gd name="connsiteY3" fmla="*/ 61531 h 1285121"/>
              <a:gd name="connsiteX4" fmla="*/ 369185 w 492247"/>
              <a:gd name="connsiteY4" fmla="*/ 0 h 1285121"/>
              <a:gd name="connsiteX5" fmla="*/ 492247 w 492247"/>
              <a:gd name="connsiteY5" fmla="*/ 123062 h 1285121"/>
              <a:gd name="connsiteX6" fmla="*/ 369185 w 492247"/>
              <a:gd name="connsiteY6" fmla="*/ 246124 h 1285121"/>
              <a:gd name="connsiteX7" fmla="*/ 369185 w 492247"/>
              <a:gd name="connsiteY7" fmla="*/ 184593 h 1285121"/>
              <a:gd name="connsiteX8" fmla="*/ 215358 w 492247"/>
              <a:gd name="connsiteY8" fmla="*/ 184593 h 1285121"/>
              <a:gd name="connsiteX9" fmla="*/ 123062 w 492247"/>
              <a:gd name="connsiteY9" fmla="*/ 276889 h 1285121"/>
              <a:gd name="connsiteX10" fmla="*/ 123062 w 492247"/>
              <a:gd name="connsiteY10" fmla="*/ 1285121 h 1285121"/>
              <a:gd name="connsiteX11" fmla="*/ 0 w 492247"/>
              <a:gd name="connsiteY11" fmla="*/ 1285121 h 1285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247" h="1285121" fill="none" extrusionOk="0">
                <a:moveTo>
                  <a:pt x="0" y="1285121"/>
                </a:moveTo>
                <a:cubicBezTo>
                  <a:pt x="-11850" y="827666"/>
                  <a:pt x="90668" y="568607"/>
                  <a:pt x="0" y="276889"/>
                </a:cubicBezTo>
                <a:cubicBezTo>
                  <a:pt x="17496" y="158338"/>
                  <a:pt x="94836" y="57948"/>
                  <a:pt x="215358" y="61531"/>
                </a:cubicBezTo>
                <a:cubicBezTo>
                  <a:pt x="256235" y="74026"/>
                  <a:pt x="311150" y="60715"/>
                  <a:pt x="369185" y="61531"/>
                </a:cubicBezTo>
                <a:cubicBezTo>
                  <a:pt x="368013" y="40585"/>
                  <a:pt x="368678" y="13029"/>
                  <a:pt x="369185" y="0"/>
                </a:cubicBezTo>
                <a:cubicBezTo>
                  <a:pt x="435925" y="52781"/>
                  <a:pt x="478410" y="95967"/>
                  <a:pt x="492247" y="123062"/>
                </a:cubicBezTo>
                <a:cubicBezTo>
                  <a:pt x="454725" y="170263"/>
                  <a:pt x="409092" y="188164"/>
                  <a:pt x="369185" y="246124"/>
                </a:cubicBezTo>
                <a:cubicBezTo>
                  <a:pt x="373002" y="231194"/>
                  <a:pt x="364387" y="206202"/>
                  <a:pt x="369185" y="184593"/>
                </a:cubicBezTo>
                <a:cubicBezTo>
                  <a:pt x="345896" y="171931"/>
                  <a:pt x="268449" y="185014"/>
                  <a:pt x="215358" y="184593"/>
                </a:cubicBezTo>
                <a:cubicBezTo>
                  <a:pt x="164627" y="185739"/>
                  <a:pt x="121582" y="235295"/>
                  <a:pt x="123062" y="276889"/>
                </a:cubicBezTo>
                <a:cubicBezTo>
                  <a:pt x="98851" y="699971"/>
                  <a:pt x="192189" y="1003352"/>
                  <a:pt x="123062" y="1285121"/>
                </a:cubicBezTo>
                <a:cubicBezTo>
                  <a:pt x="90986" y="1279054"/>
                  <a:pt x="51473" y="1290696"/>
                  <a:pt x="0" y="1285121"/>
                </a:cubicBezTo>
                <a:close/>
              </a:path>
              <a:path w="492247" h="1285121" stroke="0" extrusionOk="0">
                <a:moveTo>
                  <a:pt x="0" y="1285121"/>
                </a:moveTo>
                <a:cubicBezTo>
                  <a:pt x="-39881" y="1048477"/>
                  <a:pt x="46876" y="637591"/>
                  <a:pt x="0" y="276889"/>
                </a:cubicBezTo>
                <a:cubicBezTo>
                  <a:pt x="-9310" y="178167"/>
                  <a:pt x="99079" y="57950"/>
                  <a:pt x="215358" y="61531"/>
                </a:cubicBezTo>
                <a:cubicBezTo>
                  <a:pt x="277602" y="57683"/>
                  <a:pt x="297874" y="50230"/>
                  <a:pt x="369185" y="61531"/>
                </a:cubicBezTo>
                <a:cubicBezTo>
                  <a:pt x="372770" y="36946"/>
                  <a:pt x="367540" y="23373"/>
                  <a:pt x="369185" y="0"/>
                </a:cubicBezTo>
                <a:cubicBezTo>
                  <a:pt x="391779" y="26458"/>
                  <a:pt x="478221" y="95556"/>
                  <a:pt x="492247" y="123062"/>
                </a:cubicBezTo>
                <a:cubicBezTo>
                  <a:pt x="436905" y="189280"/>
                  <a:pt x="427337" y="196558"/>
                  <a:pt x="369185" y="246124"/>
                </a:cubicBezTo>
                <a:cubicBezTo>
                  <a:pt x="369067" y="222557"/>
                  <a:pt x="374450" y="195556"/>
                  <a:pt x="369185" y="184593"/>
                </a:cubicBezTo>
                <a:cubicBezTo>
                  <a:pt x="312648" y="187884"/>
                  <a:pt x="269677" y="189140"/>
                  <a:pt x="215358" y="184593"/>
                </a:cubicBezTo>
                <a:cubicBezTo>
                  <a:pt x="166782" y="182270"/>
                  <a:pt x="128536" y="222835"/>
                  <a:pt x="123062" y="276889"/>
                </a:cubicBezTo>
                <a:cubicBezTo>
                  <a:pt x="102973" y="739633"/>
                  <a:pt x="66617" y="873609"/>
                  <a:pt x="123062" y="1285121"/>
                </a:cubicBezTo>
                <a:cubicBezTo>
                  <a:pt x="99762" y="1282397"/>
                  <a:pt x="19002" y="1288898"/>
                  <a:pt x="0" y="1285121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454256916">
                  <a:prstGeom prst="ben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2" name="Стрелка: изогнутая 11">
            <a:extLst>
              <a:ext uri="{FF2B5EF4-FFF2-40B4-BE49-F238E27FC236}">
                <a16:creationId xmlns:a16="http://schemas.microsoft.com/office/drawing/2014/main" id="{BED4D22F-9881-4106-BCF7-3B0A53BCD721}"/>
              </a:ext>
            </a:extLst>
          </p:cNvPr>
          <p:cNvSpPr/>
          <p:nvPr/>
        </p:nvSpPr>
        <p:spPr>
          <a:xfrm rot="5400000" flipV="1">
            <a:off x="2070063" y="2000103"/>
            <a:ext cx="492248" cy="1233647"/>
          </a:xfrm>
          <a:custGeom>
            <a:avLst/>
            <a:gdLst>
              <a:gd name="connsiteX0" fmla="*/ 0 w 492248"/>
              <a:gd name="connsiteY0" fmla="*/ 1233647 h 1233647"/>
              <a:gd name="connsiteX1" fmla="*/ 0 w 492248"/>
              <a:gd name="connsiteY1" fmla="*/ 276890 h 1233647"/>
              <a:gd name="connsiteX2" fmla="*/ 215359 w 492248"/>
              <a:gd name="connsiteY2" fmla="*/ 61531 h 1233647"/>
              <a:gd name="connsiteX3" fmla="*/ 369186 w 492248"/>
              <a:gd name="connsiteY3" fmla="*/ 61531 h 1233647"/>
              <a:gd name="connsiteX4" fmla="*/ 369186 w 492248"/>
              <a:gd name="connsiteY4" fmla="*/ 0 h 1233647"/>
              <a:gd name="connsiteX5" fmla="*/ 492248 w 492248"/>
              <a:gd name="connsiteY5" fmla="*/ 123062 h 1233647"/>
              <a:gd name="connsiteX6" fmla="*/ 369186 w 492248"/>
              <a:gd name="connsiteY6" fmla="*/ 246124 h 1233647"/>
              <a:gd name="connsiteX7" fmla="*/ 369186 w 492248"/>
              <a:gd name="connsiteY7" fmla="*/ 184593 h 1233647"/>
              <a:gd name="connsiteX8" fmla="*/ 215359 w 492248"/>
              <a:gd name="connsiteY8" fmla="*/ 184593 h 1233647"/>
              <a:gd name="connsiteX9" fmla="*/ 123062 w 492248"/>
              <a:gd name="connsiteY9" fmla="*/ 276890 h 1233647"/>
              <a:gd name="connsiteX10" fmla="*/ 123062 w 492248"/>
              <a:gd name="connsiteY10" fmla="*/ 1233647 h 1233647"/>
              <a:gd name="connsiteX11" fmla="*/ 0 w 492248"/>
              <a:gd name="connsiteY11" fmla="*/ 1233647 h 1233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248" h="1233647" fill="none" extrusionOk="0">
                <a:moveTo>
                  <a:pt x="0" y="1233647"/>
                </a:moveTo>
                <a:cubicBezTo>
                  <a:pt x="6142" y="930022"/>
                  <a:pt x="55729" y="693229"/>
                  <a:pt x="0" y="276890"/>
                </a:cubicBezTo>
                <a:cubicBezTo>
                  <a:pt x="17496" y="158339"/>
                  <a:pt x="94837" y="57948"/>
                  <a:pt x="215359" y="61531"/>
                </a:cubicBezTo>
                <a:cubicBezTo>
                  <a:pt x="256236" y="74026"/>
                  <a:pt x="311151" y="60715"/>
                  <a:pt x="369186" y="61531"/>
                </a:cubicBezTo>
                <a:cubicBezTo>
                  <a:pt x="368014" y="40585"/>
                  <a:pt x="368679" y="13029"/>
                  <a:pt x="369186" y="0"/>
                </a:cubicBezTo>
                <a:cubicBezTo>
                  <a:pt x="435926" y="52781"/>
                  <a:pt x="478411" y="95967"/>
                  <a:pt x="492248" y="123062"/>
                </a:cubicBezTo>
                <a:cubicBezTo>
                  <a:pt x="454726" y="170263"/>
                  <a:pt x="409093" y="188164"/>
                  <a:pt x="369186" y="246124"/>
                </a:cubicBezTo>
                <a:cubicBezTo>
                  <a:pt x="373003" y="231194"/>
                  <a:pt x="364388" y="206202"/>
                  <a:pt x="369186" y="184593"/>
                </a:cubicBezTo>
                <a:cubicBezTo>
                  <a:pt x="345897" y="171931"/>
                  <a:pt x="268450" y="185014"/>
                  <a:pt x="215359" y="184593"/>
                </a:cubicBezTo>
                <a:cubicBezTo>
                  <a:pt x="164628" y="185739"/>
                  <a:pt x="121582" y="235296"/>
                  <a:pt x="123062" y="276890"/>
                </a:cubicBezTo>
                <a:cubicBezTo>
                  <a:pt x="139057" y="396433"/>
                  <a:pt x="117376" y="834638"/>
                  <a:pt x="123062" y="1233647"/>
                </a:cubicBezTo>
                <a:cubicBezTo>
                  <a:pt x="90986" y="1227580"/>
                  <a:pt x="51473" y="1239222"/>
                  <a:pt x="0" y="1233647"/>
                </a:cubicBezTo>
                <a:close/>
              </a:path>
              <a:path w="492248" h="1233647" stroke="0" extrusionOk="0">
                <a:moveTo>
                  <a:pt x="0" y="1233647"/>
                </a:moveTo>
                <a:cubicBezTo>
                  <a:pt x="23273" y="812788"/>
                  <a:pt x="15718" y="570698"/>
                  <a:pt x="0" y="276890"/>
                </a:cubicBezTo>
                <a:cubicBezTo>
                  <a:pt x="-9310" y="178168"/>
                  <a:pt x="99080" y="57950"/>
                  <a:pt x="215359" y="61531"/>
                </a:cubicBezTo>
                <a:cubicBezTo>
                  <a:pt x="277603" y="57683"/>
                  <a:pt x="297875" y="50230"/>
                  <a:pt x="369186" y="61531"/>
                </a:cubicBezTo>
                <a:cubicBezTo>
                  <a:pt x="372771" y="36946"/>
                  <a:pt x="367541" y="23373"/>
                  <a:pt x="369186" y="0"/>
                </a:cubicBezTo>
                <a:cubicBezTo>
                  <a:pt x="391780" y="26458"/>
                  <a:pt x="478222" y="95556"/>
                  <a:pt x="492248" y="123062"/>
                </a:cubicBezTo>
                <a:cubicBezTo>
                  <a:pt x="436906" y="189280"/>
                  <a:pt x="427338" y="196558"/>
                  <a:pt x="369186" y="246124"/>
                </a:cubicBezTo>
                <a:cubicBezTo>
                  <a:pt x="369068" y="222557"/>
                  <a:pt x="374451" y="195556"/>
                  <a:pt x="369186" y="184593"/>
                </a:cubicBezTo>
                <a:cubicBezTo>
                  <a:pt x="312649" y="187884"/>
                  <a:pt x="269678" y="189140"/>
                  <a:pt x="215359" y="184593"/>
                </a:cubicBezTo>
                <a:cubicBezTo>
                  <a:pt x="166783" y="182270"/>
                  <a:pt x="128536" y="222836"/>
                  <a:pt x="123062" y="276890"/>
                </a:cubicBezTo>
                <a:cubicBezTo>
                  <a:pt x="48801" y="701488"/>
                  <a:pt x="69272" y="1126077"/>
                  <a:pt x="123062" y="1233647"/>
                </a:cubicBezTo>
                <a:cubicBezTo>
                  <a:pt x="99762" y="1230923"/>
                  <a:pt x="19002" y="1237424"/>
                  <a:pt x="0" y="123364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454256916">
                  <a:prstGeom prst="ben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Стрелка: изогнутая 12">
            <a:extLst>
              <a:ext uri="{FF2B5EF4-FFF2-40B4-BE49-F238E27FC236}">
                <a16:creationId xmlns:a16="http://schemas.microsoft.com/office/drawing/2014/main" id="{C8385D76-078B-4400-A740-B951D737B47E}"/>
              </a:ext>
            </a:extLst>
          </p:cNvPr>
          <p:cNvSpPr/>
          <p:nvPr/>
        </p:nvSpPr>
        <p:spPr>
          <a:xfrm rot="16200000">
            <a:off x="2070061" y="1182780"/>
            <a:ext cx="492247" cy="1233647"/>
          </a:xfrm>
          <a:custGeom>
            <a:avLst/>
            <a:gdLst>
              <a:gd name="connsiteX0" fmla="*/ 0 w 492247"/>
              <a:gd name="connsiteY0" fmla="*/ 1233647 h 1233647"/>
              <a:gd name="connsiteX1" fmla="*/ 0 w 492247"/>
              <a:gd name="connsiteY1" fmla="*/ 276889 h 1233647"/>
              <a:gd name="connsiteX2" fmla="*/ 215358 w 492247"/>
              <a:gd name="connsiteY2" fmla="*/ 61531 h 1233647"/>
              <a:gd name="connsiteX3" fmla="*/ 369185 w 492247"/>
              <a:gd name="connsiteY3" fmla="*/ 61531 h 1233647"/>
              <a:gd name="connsiteX4" fmla="*/ 369185 w 492247"/>
              <a:gd name="connsiteY4" fmla="*/ 0 h 1233647"/>
              <a:gd name="connsiteX5" fmla="*/ 492247 w 492247"/>
              <a:gd name="connsiteY5" fmla="*/ 123062 h 1233647"/>
              <a:gd name="connsiteX6" fmla="*/ 369185 w 492247"/>
              <a:gd name="connsiteY6" fmla="*/ 246124 h 1233647"/>
              <a:gd name="connsiteX7" fmla="*/ 369185 w 492247"/>
              <a:gd name="connsiteY7" fmla="*/ 184593 h 1233647"/>
              <a:gd name="connsiteX8" fmla="*/ 215358 w 492247"/>
              <a:gd name="connsiteY8" fmla="*/ 184593 h 1233647"/>
              <a:gd name="connsiteX9" fmla="*/ 123062 w 492247"/>
              <a:gd name="connsiteY9" fmla="*/ 276889 h 1233647"/>
              <a:gd name="connsiteX10" fmla="*/ 123062 w 492247"/>
              <a:gd name="connsiteY10" fmla="*/ 1233647 h 1233647"/>
              <a:gd name="connsiteX11" fmla="*/ 0 w 492247"/>
              <a:gd name="connsiteY11" fmla="*/ 1233647 h 12336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92247" h="1233647" fill="none" extrusionOk="0">
                <a:moveTo>
                  <a:pt x="0" y="1233647"/>
                </a:moveTo>
                <a:cubicBezTo>
                  <a:pt x="4150" y="931798"/>
                  <a:pt x="53607" y="695553"/>
                  <a:pt x="0" y="276889"/>
                </a:cubicBezTo>
                <a:cubicBezTo>
                  <a:pt x="17496" y="158338"/>
                  <a:pt x="94836" y="57948"/>
                  <a:pt x="215358" y="61531"/>
                </a:cubicBezTo>
                <a:cubicBezTo>
                  <a:pt x="256235" y="74026"/>
                  <a:pt x="311150" y="60715"/>
                  <a:pt x="369185" y="61531"/>
                </a:cubicBezTo>
                <a:cubicBezTo>
                  <a:pt x="368013" y="40585"/>
                  <a:pt x="368678" y="13029"/>
                  <a:pt x="369185" y="0"/>
                </a:cubicBezTo>
                <a:cubicBezTo>
                  <a:pt x="435925" y="52781"/>
                  <a:pt x="478410" y="95967"/>
                  <a:pt x="492247" y="123062"/>
                </a:cubicBezTo>
                <a:cubicBezTo>
                  <a:pt x="454725" y="170263"/>
                  <a:pt x="409092" y="188164"/>
                  <a:pt x="369185" y="246124"/>
                </a:cubicBezTo>
                <a:cubicBezTo>
                  <a:pt x="373002" y="231194"/>
                  <a:pt x="364387" y="206202"/>
                  <a:pt x="369185" y="184593"/>
                </a:cubicBezTo>
                <a:cubicBezTo>
                  <a:pt x="345896" y="171931"/>
                  <a:pt x="268449" y="185014"/>
                  <a:pt x="215358" y="184593"/>
                </a:cubicBezTo>
                <a:cubicBezTo>
                  <a:pt x="164627" y="185739"/>
                  <a:pt x="121582" y="235295"/>
                  <a:pt x="123062" y="276889"/>
                </a:cubicBezTo>
                <a:cubicBezTo>
                  <a:pt x="140491" y="393508"/>
                  <a:pt x="118228" y="831263"/>
                  <a:pt x="123062" y="1233647"/>
                </a:cubicBezTo>
                <a:cubicBezTo>
                  <a:pt x="90986" y="1227580"/>
                  <a:pt x="51473" y="1239222"/>
                  <a:pt x="0" y="1233647"/>
                </a:cubicBezTo>
                <a:close/>
              </a:path>
              <a:path w="492247" h="1233647" stroke="0" extrusionOk="0">
                <a:moveTo>
                  <a:pt x="0" y="1233647"/>
                </a:moveTo>
                <a:cubicBezTo>
                  <a:pt x="21152" y="812909"/>
                  <a:pt x="14933" y="572728"/>
                  <a:pt x="0" y="276889"/>
                </a:cubicBezTo>
                <a:cubicBezTo>
                  <a:pt x="-9310" y="178167"/>
                  <a:pt x="99079" y="57950"/>
                  <a:pt x="215358" y="61531"/>
                </a:cubicBezTo>
                <a:cubicBezTo>
                  <a:pt x="277602" y="57683"/>
                  <a:pt x="297874" y="50230"/>
                  <a:pt x="369185" y="61531"/>
                </a:cubicBezTo>
                <a:cubicBezTo>
                  <a:pt x="372770" y="36946"/>
                  <a:pt x="367540" y="23373"/>
                  <a:pt x="369185" y="0"/>
                </a:cubicBezTo>
                <a:cubicBezTo>
                  <a:pt x="391779" y="26458"/>
                  <a:pt x="478221" y="95556"/>
                  <a:pt x="492247" y="123062"/>
                </a:cubicBezTo>
                <a:cubicBezTo>
                  <a:pt x="436905" y="189280"/>
                  <a:pt x="427337" y="196558"/>
                  <a:pt x="369185" y="246124"/>
                </a:cubicBezTo>
                <a:cubicBezTo>
                  <a:pt x="369067" y="222557"/>
                  <a:pt x="374450" y="195556"/>
                  <a:pt x="369185" y="184593"/>
                </a:cubicBezTo>
                <a:cubicBezTo>
                  <a:pt x="312648" y="187884"/>
                  <a:pt x="269677" y="189140"/>
                  <a:pt x="215358" y="184593"/>
                </a:cubicBezTo>
                <a:cubicBezTo>
                  <a:pt x="166782" y="182270"/>
                  <a:pt x="128536" y="222835"/>
                  <a:pt x="123062" y="276889"/>
                </a:cubicBezTo>
                <a:cubicBezTo>
                  <a:pt x="49966" y="700892"/>
                  <a:pt x="72756" y="1122780"/>
                  <a:pt x="123062" y="1233647"/>
                </a:cubicBezTo>
                <a:cubicBezTo>
                  <a:pt x="99762" y="1230923"/>
                  <a:pt x="19002" y="1237424"/>
                  <a:pt x="0" y="1233647"/>
                </a:cubicBezTo>
                <a:close/>
              </a:path>
            </a:pathLst>
          </a:custGeom>
          <a:solidFill>
            <a:schemeClr val="bg1"/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454256916">
                  <a:prstGeom prst="bent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4499992" y="1275606"/>
            <a:ext cx="4536504" cy="3600400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Заголовок 1"/>
          <p:cNvSpPr txBox="1">
            <a:spLocks/>
          </p:cNvSpPr>
          <p:nvPr/>
        </p:nvSpPr>
        <p:spPr>
          <a:xfrm>
            <a:off x="457200" y="205979"/>
            <a:ext cx="8229600" cy="857250"/>
          </a:xfrm>
          <a:prstGeom prst="rect">
            <a:avLst/>
          </a:prstGeom>
          <a:ln w="76200" cap="flat" cmpd="sng" algn="ctr">
            <a:solidFill>
              <a:schemeClr val="accent5"/>
            </a:solidFill>
            <a:prstDash val="solid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dirty="0">
                <a:latin typeface="Arial Black" pitchFamily="34" charset="0"/>
              </a:rPr>
              <a:t>Дизайн</a:t>
            </a:r>
            <a:r>
              <a:rPr kumimoji="0" lang="ru-RU" sz="4400" b="1" i="0" u="none" strike="noStrike" kern="1200" cap="none" spc="0" normalizeH="0" baseline="0" noProof="0" dirty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Arial Black" pitchFamily="34" charset="0"/>
                <a:ea typeface="+mn-ea"/>
                <a:cs typeface="+mn-cs"/>
              </a:rPr>
              <a:t> — это</a:t>
            </a:r>
            <a:endParaRPr kumimoji="0" lang="ru-RU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Arial Black" pitchFamily="34" charset="0"/>
              <a:ea typeface="+mn-ea"/>
              <a:cs typeface="+mn-cs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572000" y="1988029"/>
            <a:ext cx="446449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Arial" pitchFamily="34" charset="0"/>
                <a:cs typeface="Arial" pitchFamily="34" charset="0"/>
              </a:rPr>
              <a:t>Задуманный человеком план или схема чего-то, что будет реализовано, первый набросок будущего произведения искусства</a:t>
            </a:r>
          </a:p>
        </p:txBody>
      </p:sp>
      <p:pic>
        <p:nvPicPr>
          <p:cNvPr id="26625" name="Picture 1" descr="C:\Users\demya\Downloads\Sculpting-rafik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550"/>
            <a:ext cx="4743779" cy="43719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6BB102FD-2C9A-4B1D-A40A-19392C59348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02" t="845" r="-978" b="17299"/>
          <a:stretch/>
        </p:blipFill>
        <p:spPr>
          <a:xfrm>
            <a:off x="0" y="1831852"/>
            <a:ext cx="2778426" cy="3311648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1835696" y="2211710"/>
            <a:ext cx="3240360" cy="1296144"/>
          </a:xfrm>
          <a:custGeom>
            <a:avLst/>
            <a:gdLst>
              <a:gd name="connsiteX0" fmla="*/ 0 w 3240360"/>
              <a:gd name="connsiteY0" fmla="*/ 216028 h 1296144"/>
              <a:gd name="connsiteX1" fmla="*/ 216028 w 3240360"/>
              <a:gd name="connsiteY1" fmla="*/ 0 h 1296144"/>
              <a:gd name="connsiteX2" fmla="*/ 3024332 w 3240360"/>
              <a:gd name="connsiteY2" fmla="*/ 0 h 1296144"/>
              <a:gd name="connsiteX3" fmla="*/ 3240360 w 3240360"/>
              <a:gd name="connsiteY3" fmla="*/ 216028 h 1296144"/>
              <a:gd name="connsiteX4" fmla="*/ 3240360 w 3240360"/>
              <a:gd name="connsiteY4" fmla="*/ 1080116 h 1296144"/>
              <a:gd name="connsiteX5" fmla="*/ 3024332 w 3240360"/>
              <a:gd name="connsiteY5" fmla="*/ 1296144 h 1296144"/>
              <a:gd name="connsiteX6" fmla="*/ 216028 w 3240360"/>
              <a:gd name="connsiteY6" fmla="*/ 1296144 h 1296144"/>
              <a:gd name="connsiteX7" fmla="*/ 0 w 3240360"/>
              <a:gd name="connsiteY7" fmla="*/ 1080116 h 1296144"/>
              <a:gd name="connsiteX8" fmla="*/ 0 w 3240360"/>
              <a:gd name="connsiteY8" fmla="*/ 216028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0360" h="1296144" fill="none" extrusionOk="0">
                <a:moveTo>
                  <a:pt x="0" y="216028"/>
                </a:moveTo>
                <a:cubicBezTo>
                  <a:pt x="14435" y="82679"/>
                  <a:pt x="84101" y="-9319"/>
                  <a:pt x="216028" y="0"/>
                </a:cubicBezTo>
                <a:cubicBezTo>
                  <a:pt x="1390586" y="80942"/>
                  <a:pt x="2643951" y="-72418"/>
                  <a:pt x="3024332" y="0"/>
                </a:cubicBezTo>
                <a:cubicBezTo>
                  <a:pt x="3147479" y="-13086"/>
                  <a:pt x="3239370" y="94475"/>
                  <a:pt x="3240360" y="216028"/>
                </a:cubicBezTo>
                <a:cubicBezTo>
                  <a:pt x="3221820" y="482215"/>
                  <a:pt x="3287906" y="974783"/>
                  <a:pt x="3240360" y="1080116"/>
                </a:cubicBezTo>
                <a:cubicBezTo>
                  <a:pt x="3242106" y="1212536"/>
                  <a:pt x="3135338" y="1295148"/>
                  <a:pt x="3024332" y="1296144"/>
                </a:cubicBezTo>
                <a:cubicBezTo>
                  <a:pt x="2426752" y="1161646"/>
                  <a:pt x="1260636" y="1146401"/>
                  <a:pt x="216028" y="1296144"/>
                </a:cubicBezTo>
                <a:cubicBezTo>
                  <a:pt x="104380" y="1279173"/>
                  <a:pt x="-990" y="1194697"/>
                  <a:pt x="0" y="1080116"/>
                </a:cubicBezTo>
                <a:cubicBezTo>
                  <a:pt x="-14061" y="798635"/>
                  <a:pt x="-19103" y="521586"/>
                  <a:pt x="0" y="216028"/>
                </a:cubicBezTo>
                <a:close/>
              </a:path>
              <a:path w="3240360" h="1296144" stroke="0" extrusionOk="0">
                <a:moveTo>
                  <a:pt x="0" y="216028"/>
                </a:moveTo>
                <a:cubicBezTo>
                  <a:pt x="-2764" y="111641"/>
                  <a:pt x="96648" y="-3130"/>
                  <a:pt x="216028" y="0"/>
                </a:cubicBezTo>
                <a:cubicBezTo>
                  <a:pt x="1078515" y="-33453"/>
                  <a:pt x="2290758" y="56743"/>
                  <a:pt x="3024332" y="0"/>
                </a:cubicBezTo>
                <a:cubicBezTo>
                  <a:pt x="3164170" y="-10241"/>
                  <a:pt x="3253733" y="98879"/>
                  <a:pt x="3240360" y="216028"/>
                </a:cubicBezTo>
                <a:cubicBezTo>
                  <a:pt x="3193785" y="587195"/>
                  <a:pt x="3230869" y="660653"/>
                  <a:pt x="3240360" y="1080116"/>
                </a:cubicBezTo>
                <a:cubicBezTo>
                  <a:pt x="3236757" y="1201794"/>
                  <a:pt x="3139633" y="1306441"/>
                  <a:pt x="3024332" y="1296144"/>
                </a:cubicBezTo>
                <a:cubicBezTo>
                  <a:pt x="2410777" y="1240970"/>
                  <a:pt x="1027490" y="1383275"/>
                  <a:pt x="216028" y="1296144"/>
                </a:cubicBezTo>
                <a:cubicBezTo>
                  <a:pt x="90905" y="1313728"/>
                  <a:pt x="-1786" y="1200961"/>
                  <a:pt x="0" y="1080116"/>
                </a:cubicBezTo>
                <a:cubicBezTo>
                  <a:pt x="8067" y="894469"/>
                  <a:pt x="-1575" y="355607"/>
                  <a:pt x="0" y="21602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61986688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979712" y="2427734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То, что проектируется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835696" y="411510"/>
            <a:ext cx="3240360" cy="1296144"/>
          </a:xfrm>
          <a:custGeom>
            <a:avLst/>
            <a:gdLst>
              <a:gd name="connsiteX0" fmla="*/ 0 w 3240360"/>
              <a:gd name="connsiteY0" fmla="*/ 216028 h 1296144"/>
              <a:gd name="connsiteX1" fmla="*/ 216028 w 3240360"/>
              <a:gd name="connsiteY1" fmla="*/ 0 h 1296144"/>
              <a:gd name="connsiteX2" fmla="*/ 3024332 w 3240360"/>
              <a:gd name="connsiteY2" fmla="*/ 0 h 1296144"/>
              <a:gd name="connsiteX3" fmla="*/ 3240360 w 3240360"/>
              <a:gd name="connsiteY3" fmla="*/ 216028 h 1296144"/>
              <a:gd name="connsiteX4" fmla="*/ 3240360 w 3240360"/>
              <a:gd name="connsiteY4" fmla="*/ 1080116 h 1296144"/>
              <a:gd name="connsiteX5" fmla="*/ 3024332 w 3240360"/>
              <a:gd name="connsiteY5" fmla="*/ 1296144 h 1296144"/>
              <a:gd name="connsiteX6" fmla="*/ 216028 w 3240360"/>
              <a:gd name="connsiteY6" fmla="*/ 1296144 h 1296144"/>
              <a:gd name="connsiteX7" fmla="*/ 0 w 3240360"/>
              <a:gd name="connsiteY7" fmla="*/ 1080116 h 1296144"/>
              <a:gd name="connsiteX8" fmla="*/ 0 w 3240360"/>
              <a:gd name="connsiteY8" fmla="*/ 216028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0360" h="1296144" fill="none" extrusionOk="0">
                <a:moveTo>
                  <a:pt x="0" y="216028"/>
                </a:moveTo>
                <a:cubicBezTo>
                  <a:pt x="-2354" y="82550"/>
                  <a:pt x="96945" y="-10153"/>
                  <a:pt x="216028" y="0"/>
                </a:cubicBezTo>
                <a:cubicBezTo>
                  <a:pt x="1028557" y="116029"/>
                  <a:pt x="2040767" y="-107286"/>
                  <a:pt x="3024332" y="0"/>
                </a:cubicBezTo>
                <a:cubicBezTo>
                  <a:pt x="3127848" y="16895"/>
                  <a:pt x="3238498" y="79025"/>
                  <a:pt x="3240360" y="216028"/>
                </a:cubicBezTo>
                <a:cubicBezTo>
                  <a:pt x="3286554" y="345175"/>
                  <a:pt x="3315617" y="728732"/>
                  <a:pt x="3240360" y="1080116"/>
                </a:cubicBezTo>
                <a:cubicBezTo>
                  <a:pt x="3231098" y="1192565"/>
                  <a:pt x="3146407" y="1275229"/>
                  <a:pt x="3024332" y="1296144"/>
                </a:cubicBezTo>
                <a:cubicBezTo>
                  <a:pt x="1867511" y="1345781"/>
                  <a:pt x="1049084" y="1326160"/>
                  <a:pt x="216028" y="1296144"/>
                </a:cubicBezTo>
                <a:cubicBezTo>
                  <a:pt x="99425" y="1286193"/>
                  <a:pt x="-11580" y="1218679"/>
                  <a:pt x="0" y="1080116"/>
                </a:cubicBezTo>
                <a:cubicBezTo>
                  <a:pt x="8720" y="977505"/>
                  <a:pt x="-15100" y="466117"/>
                  <a:pt x="0" y="216028"/>
                </a:cubicBezTo>
                <a:close/>
              </a:path>
              <a:path w="3240360" h="1296144" stroke="0" extrusionOk="0">
                <a:moveTo>
                  <a:pt x="0" y="216028"/>
                </a:moveTo>
                <a:cubicBezTo>
                  <a:pt x="6276" y="112620"/>
                  <a:pt x="98329" y="-3253"/>
                  <a:pt x="216028" y="0"/>
                </a:cubicBezTo>
                <a:cubicBezTo>
                  <a:pt x="1059117" y="-93890"/>
                  <a:pt x="2157893" y="-163463"/>
                  <a:pt x="3024332" y="0"/>
                </a:cubicBezTo>
                <a:cubicBezTo>
                  <a:pt x="3141989" y="3470"/>
                  <a:pt x="3249013" y="110052"/>
                  <a:pt x="3240360" y="216028"/>
                </a:cubicBezTo>
                <a:cubicBezTo>
                  <a:pt x="3308178" y="348913"/>
                  <a:pt x="3261449" y="880404"/>
                  <a:pt x="3240360" y="1080116"/>
                </a:cubicBezTo>
                <a:cubicBezTo>
                  <a:pt x="3235455" y="1195296"/>
                  <a:pt x="3137592" y="1309179"/>
                  <a:pt x="3024332" y="1296144"/>
                </a:cubicBezTo>
                <a:cubicBezTo>
                  <a:pt x="1741453" y="1375008"/>
                  <a:pt x="1238702" y="1273054"/>
                  <a:pt x="216028" y="1296144"/>
                </a:cubicBezTo>
                <a:cubicBezTo>
                  <a:pt x="87536" y="1313724"/>
                  <a:pt x="-1737" y="1205209"/>
                  <a:pt x="0" y="1080116"/>
                </a:cubicBezTo>
                <a:cubicBezTo>
                  <a:pt x="26066" y="689142"/>
                  <a:pt x="-13812" y="342556"/>
                  <a:pt x="0" y="21602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286882587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1979712" y="627534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 Black" pitchFamily="34" charset="0"/>
                <a:cs typeface="Arial" pitchFamily="34" charset="0"/>
              </a:rPr>
              <a:t>Объект дизайна 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364088" y="411510"/>
            <a:ext cx="3240360" cy="1296144"/>
          </a:xfrm>
          <a:custGeom>
            <a:avLst/>
            <a:gdLst>
              <a:gd name="connsiteX0" fmla="*/ 0 w 3240360"/>
              <a:gd name="connsiteY0" fmla="*/ 216028 h 1296144"/>
              <a:gd name="connsiteX1" fmla="*/ 216028 w 3240360"/>
              <a:gd name="connsiteY1" fmla="*/ 0 h 1296144"/>
              <a:gd name="connsiteX2" fmla="*/ 3024332 w 3240360"/>
              <a:gd name="connsiteY2" fmla="*/ 0 h 1296144"/>
              <a:gd name="connsiteX3" fmla="*/ 3240360 w 3240360"/>
              <a:gd name="connsiteY3" fmla="*/ 216028 h 1296144"/>
              <a:gd name="connsiteX4" fmla="*/ 3240360 w 3240360"/>
              <a:gd name="connsiteY4" fmla="*/ 1080116 h 1296144"/>
              <a:gd name="connsiteX5" fmla="*/ 3024332 w 3240360"/>
              <a:gd name="connsiteY5" fmla="*/ 1296144 h 1296144"/>
              <a:gd name="connsiteX6" fmla="*/ 216028 w 3240360"/>
              <a:gd name="connsiteY6" fmla="*/ 1296144 h 1296144"/>
              <a:gd name="connsiteX7" fmla="*/ 0 w 3240360"/>
              <a:gd name="connsiteY7" fmla="*/ 1080116 h 1296144"/>
              <a:gd name="connsiteX8" fmla="*/ 0 w 3240360"/>
              <a:gd name="connsiteY8" fmla="*/ 216028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0360" h="1296144" fill="none" extrusionOk="0">
                <a:moveTo>
                  <a:pt x="0" y="216028"/>
                </a:moveTo>
                <a:cubicBezTo>
                  <a:pt x="-9454" y="88396"/>
                  <a:pt x="116234" y="-13531"/>
                  <a:pt x="216028" y="0"/>
                </a:cubicBezTo>
                <a:cubicBezTo>
                  <a:pt x="799921" y="-138171"/>
                  <a:pt x="2296756" y="-100929"/>
                  <a:pt x="3024332" y="0"/>
                </a:cubicBezTo>
                <a:cubicBezTo>
                  <a:pt x="3141289" y="10392"/>
                  <a:pt x="3235947" y="88650"/>
                  <a:pt x="3240360" y="216028"/>
                </a:cubicBezTo>
                <a:cubicBezTo>
                  <a:pt x="3174467" y="458165"/>
                  <a:pt x="3233755" y="669581"/>
                  <a:pt x="3240360" y="1080116"/>
                </a:cubicBezTo>
                <a:cubicBezTo>
                  <a:pt x="3236808" y="1197301"/>
                  <a:pt x="3144126" y="1276671"/>
                  <a:pt x="3024332" y="1296144"/>
                </a:cubicBezTo>
                <a:cubicBezTo>
                  <a:pt x="2264591" y="1458932"/>
                  <a:pt x="1542921" y="1314276"/>
                  <a:pt x="216028" y="1296144"/>
                </a:cubicBezTo>
                <a:cubicBezTo>
                  <a:pt x="85281" y="1282430"/>
                  <a:pt x="-6556" y="1205706"/>
                  <a:pt x="0" y="1080116"/>
                </a:cubicBezTo>
                <a:cubicBezTo>
                  <a:pt x="66381" y="805495"/>
                  <a:pt x="68056" y="554444"/>
                  <a:pt x="0" y="216028"/>
                </a:cubicBezTo>
                <a:close/>
              </a:path>
              <a:path w="3240360" h="1296144" stroke="0" extrusionOk="0">
                <a:moveTo>
                  <a:pt x="0" y="216028"/>
                </a:moveTo>
                <a:cubicBezTo>
                  <a:pt x="-965" y="111353"/>
                  <a:pt x="115153" y="3943"/>
                  <a:pt x="216028" y="0"/>
                </a:cubicBezTo>
                <a:cubicBezTo>
                  <a:pt x="1608464" y="91975"/>
                  <a:pt x="1898085" y="-33820"/>
                  <a:pt x="3024332" y="0"/>
                </a:cubicBezTo>
                <a:cubicBezTo>
                  <a:pt x="3159453" y="-4289"/>
                  <a:pt x="3240865" y="99516"/>
                  <a:pt x="3240360" y="216028"/>
                </a:cubicBezTo>
                <a:cubicBezTo>
                  <a:pt x="3288232" y="643089"/>
                  <a:pt x="3263912" y="919873"/>
                  <a:pt x="3240360" y="1080116"/>
                </a:cubicBezTo>
                <a:cubicBezTo>
                  <a:pt x="3246835" y="1202548"/>
                  <a:pt x="3134120" y="1309779"/>
                  <a:pt x="3024332" y="1296144"/>
                </a:cubicBezTo>
                <a:cubicBezTo>
                  <a:pt x="1728345" y="1319344"/>
                  <a:pt x="745792" y="1419746"/>
                  <a:pt x="216028" y="1296144"/>
                </a:cubicBezTo>
                <a:cubicBezTo>
                  <a:pt x="104012" y="1308238"/>
                  <a:pt x="-2497" y="1214797"/>
                  <a:pt x="0" y="1080116"/>
                </a:cubicBezTo>
                <a:cubicBezTo>
                  <a:pt x="-45369" y="793067"/>
                  <a:pt x="33130" y="305370"/>
                  <a:pt x="0" y="21602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802389092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5508104" y="627534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Arial Black" pitchFamily="34" charset="0"/>
                <a:cs typeface="Arial" pitchFamily="34" charset="0"/>
              </a:rPr>
              <a:t>Субъект дизайна 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364088" y="2211710"/>
            <a:ext cx="3240360" cy="1296144"/>
          </a:xfrm>
          <a:custGeom>
            <a:avLst/>
            <a:gdLst>
              <a:gd name="connsiteX0" fmla="*/ 0 w 3240360"/>
              <a:gd name="connsiteY0" fmla="*/ 216028 h 1296144"/>
              <a:gd name="connsiteX1" fmla="*/ 216028 w 3240360"/>
              <a:gd name="connsiteY1" fmla="*/ 0 h 1296144"/>
              <a:gd name="connsiteX2" fmla="*/ 3024332 w 3240360"/>
              <a:gd name="connsiteY2" fmla="*/ 0 h 1296144"/>
              <a:gd name="connsiteX3" fmla="*/ 3240360 w 3240360"/>
              <a:gd name="connsiteY3" fmla="*/ 216028 h 1296144"/>
              <a:gd name="connsiteX4" fmla="*/ 3240360 w 3240360"/>
              <a:gd name="connsiteY4" fmla="*/ 1080116 h 1296144"/>
              <a:gd name="connsiteX5" fmla="*/ 3024332 w 3240360"/>
              <a:gd name="connsiteY5" fmla="*/ 1296144 h 1296144"/>
              <a:gd name="connsiteX6" fmla="*/ 216028 w 3240360"/>
              <a:gd name="connsiteY6" fmla="*/ 1296144 h 1296144"/>
              <a:gd name="connsiteX7" fmla="*/ 0 w 3240360"/>
              <a:gd name="connsiteY7" fmla="*/ 1080116 h 1296144"/>
              <a:gd name="connsiteX8" fmla="*/ 0 w 3240360"/>
              <a:gd name="connsiteY8" fmla="*/ 216028 h 12961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240360" h="1296144" fill="none" extrusionOk="0">
                <a:moveTo>
                  <a:pt x="0" y="216028"/>
                </a:moveTo>
                <a:cubicBezTo>
                  <a:pt x="9007" y="107584"/>
                  <a:pt x="89594" y="-9317"/>
                  <a:pt x="216028" y="0"/>
                </a:cubicBezTo>
                <a:cubicBezTo>
                  <a:pt x="1051889" y="-136641"/>
                  <a:pt x="2446567" y="100484"/>
                  <a:pt x="3024332" y="0"/>
                </a:cubicBezTo>
                <a:cubicBezTo>
                  <a:pt x="3148385" y="-1285"/>
                  <a:pt x="3240172" y="91575"/>
                  <a:pt x="3240360" y="216028"/>
                </a:cubicBezTo>
                <a:cubicBezTo>
                  <a:pt x="3197586" y="550218"/>
                  <a:pt x="3215181" y="973271"/>
                  <a:pt x="3240360" y="1080116"/>
                </a:cubicBezTo>
                <a:cubicBezTo>
                  <a:pt x="3238000" y="1200830"/>
                  <a:pt x="3154107" y="1276655"/>
                  <a:pt x="3024332" y="1296144"/>
                </a:cubicBezTo>
                <a:cubicBezTo>
                  <a:pt x="1835936" y="1295439"/>
                  <a:pt x="1019593" y="1129936"/>
                  <a:pt x="216028" y="1296144"/>
                </a:cubicBezTo>
                <a:cubicBezTo>
                  <a:pt x="94053" y="1313536"/>
                  <a:pt x="-1834" y="1187898"/>
                  <a:pt x="0" y="1080116"/>
                </a:cubicBezTo>
                <a:cubicBezTo>
                  <a:pt x="35543" y="715775"/>
                  <a:pt x="67552" y="552011"/>
                  <a:pt x="0" y="216028"/>
                </a:cubicBezTo>
                <a:close/>
              </a:path>
              <a:path w="3240360" h="1296144" stroke="0" extrusionOk="0">
                <a:moveTo>
                  <a:pt x="0" y="216028"/>
                </a:moveTo>
                <a:cubicBezTo>
                  <a:pt x="2836" y="118025"/>
                  <a:pt x="80642" y="-10151"/>
                  <a:pt x="216028" y="0"/>
                </a:cubicBezTo>
                <a:cubicBezTo>
                  <a:pt x="817348" y="-117290"/>
                  <a:pt x="2702159" y="16600"/>
                  <a:pt x="3024332" y="0"/>
                </a:cubicBezTo>
                <a:cubicBezTo>
                  <a:pt x="3130387" y="6282"/>
                  <a:pt x="3244141" y="84728"/>
                  <a:pt x="3240360" y="216028"/>
                </a:cubicBezTo>
                <a:cubicBezTo>
                  <a:pt x="3184827" y="500485"/>
                  <a:pt x="3235426" y="727083"/>
                  <a:pt x="3240360" y="1080116"/>
                </a:cubicBezTo>
                <a:cubicBezTo>
                  <a:pt x="3223774" y="1205915"/>
                  <a:pt x="3136477" y="1290268"/>
                  <a:pt x="3024332" y="1296144"/>
                </a:cubicBezTo>
                <a:cubicBezTo>
                  <a:pt x="2370919" y="1237179"/>
                  <a:pt x="1318821" y="1363786"/>
                  <a:pt x="216028" y="1296144"/>
                </a:cubicBezTo>
                <a:cubicBezTo>
                  <a:pt x="94312" y="1292874"/>
                  <a:pt x="11575" y="1193674"/>
                  <a:pt x="0" y="1080116"/>
                </a:cubicBezTo>
                <a:cubicBezTo>
                  <a:pt x="-45694" y="915708"/>
                  <a:pt x="-5315" y="388487"/>
                  <a:pt x="0" y="216028"/>
                </a:cubicBezTo>
                <a:close/>
              </a:path>
            </a:pathLst>
          </a:custGeom>
          <a:solidFill>
            <a:schemeClr val="bg1"/>
          </a:solidFill>
          <a:ln w="127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641830864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5508104" y="2427734"/>
            <a:ext cx="288032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Тот, для кого проектируется</a:t>
            </a:r>
          </a:p>
        </p:txBody>
      </p:sp>
      <p:sp>
        <p:nvSpPr>
          <p:cNvPr id="14" name="Стрелка: вниз 13">
            <a:extLst>
              <a:ext uri="{FF2B5EF4-FFF2-40B4-BE49-F238E27FC236}">
                <a16:creationId xmlns:a16="http://schemas.microsoft.com/office/drawing/2014/main" id="{E1C37671-AF6A-41BA-855B-F6257FBE94D6}"/>
              </a:ext>
            </a:extLst>
          </p:cNvPr>
          <p:cNvSpPr/>
          <p:nvPr/>
        </p:nvSpPr>
        <p:spPr>
          <a:xfrm>
            <a:off x="3328505" y="1643622"/>
            <a:ext cx="288032" cy="666421"/>
          </a:xfrm>
          <a:custGeom>
            <a:avLst/>
            <a:gdLst>
              <a:gd name="connsiteX0" fmla="*/ 0 w 288032"/>
              <a:gd name="connsiteY0" fmla="*/ 522405 h 666421"/>
              <a:gd name="connsiteX1" fmla="*/ 72008 w 288032"/>
              <a:gd name="connsiteY1" fmla="*/ 522405 h 666421"/>
              <a:gd name="connsiteX2" fmla="*/ 72008 w 288032"/>
              <a:gd name="connsiteY2" fmla="*/ 0 h 666421"/>
              <a:gd name="connsiteX3" fmla="*/ 216024 w 288032"/>
              <a:gd name="connsiteY3" fmla="*/ 0 h 666421"/>
              <a:gd name="connsiteX4" fmla="*/ 216024 w 288032"/>
              <a:gd name="connsiteY4" fmla="*/ 522405 h 666421"/>
              <a:gd name="connsiteX5" fmla="*/ 288032 w 288032"/>
              <a:gd name="connsiteY5" fmla="*/ 522405 h 666421"/>
              <a:gd name="connsiteX6" fmla="*/ 144016 w 288032"/>
              <a:gd name="connsiteY6" fmla="*/ 666421 h 666421"/>
              <a:gd name="connsiteX7" fmla="*/ 0 w 288032"/>
              <a:gd name="connsiteY7" fmla="*/ 522405 h 66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666421" fill="none" extrusionOk="0">
                <a:moveTo>
                  <a:pt x="0" y="522405"/>
                </a:moveTo>
                <a:cubicBezTo>
                  <a:pt x="28408" y="524734"/>
                  <a:pt x="60684" y="525362"/>
                  <a:pt x="72008" y="522405"/>
                </a:cubicBezTo>
                <a:cubicBezTo>
                  <a:pt x="94100" y="389698"/>
                  <a:pt x="30536" y="63629"/>
                  <a:pt x="72008" y="0"/>
                </a:cubicBezTo>
                <a:cubicBezTo>
                  <a:pt x="111840" y="5877"/>
                  <a:pt x="145558" y="2525"/>
                  <a:pt x="216024" y="0"/>
                </a:cubicBezTo>
                <a:cubicBezTo>
                  <a:pt x="172665" y="115089"/>
                  <a:pt x="248889" y="308309"/>
                  <a:pt x="216024" y="522405"/>
                </a:cubicBezTo>
                <a:cubicBezTo>
                  <a:pt x="237158" y="524227"/>
                  <a:pt x="279400" y="522779"/>
                  <a:pt x="288032" y="522405"/>
                </a:cubicBezTo>
                <a:cubicBezTo>
                  <a:pt x="217285" y="567722"/>
                  <a:pt x="182716" y="653494"/>
                  <a:pt x="144016" y="666421"/>
                </a:cubicBezTo>
                <a:cubicBezTo>
                  <a:pt x="121635" y="619406"/>
                  <a:pt x="34105" y="572747"/>
                  <a:pt x="0" y="522405"/>
                </a:cubicBezTo>
                <a:close/>
              </a:path>
              <a:path w="288032" h="666421" stroke="0" extrusionOk="0">
                <a:moveTo>
                  <a:pt x="0" y="522405"/>
                </a:moveTo>
                <a:cubicBezTo>
                  <a:pt x="8496" y="521118"/>
                  <a:pt x="42008" y="518936"/>
                  <a:pt x="72008" y="522405"/>
                </a:cubicBezTo>
                <a:cubicBezTo>
                  <a:pt x="78969" y="393082"/>
                  <a:pt x="50894" y="102096"/>
                  <a:pt x="72008" y="0"/>
                </a:cubicBezTo>
                <a:cubicBezTo>
                  <a:pt x="114566" y="-2814"/>
                  <a:pt x="172126" y="-5178"/>
                  <a:pt x="216024" y="0"/>
                </a:cubicBezTo>
                <a:cubicBezTo>
                  <a:pt x="248080" y="62769"/>
                  <a:pt x="246250" y="392446"/>
                  <a:pt x="216024" y="522405"/>
                </a:cubicBezTo>
                <a:cubicBezTo>
                  <a:pt x="245875" y="525063"/>
                  <a:pt x="257323" y="518569"/>
                  <a:pt x="288032" y="522405"/>
                </a:cubicBezTo>
                <a:cubicBezTo>
                  <a:pt x="207941" y="577578"/>
                  <a:pt x="204588" y="614682"/>
                  <a:pt x="144016" y="666421"/>
                </a:cubicBezTo>
                <a:cubicBezTo>
                  <a:pt x="93189" y="595007"/>
                  <a:pt x="56806" y="593087"/>
                  <a:pt x="0" y="522405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низ 14">
            <a:extLst>
              <a:ext uri="{FF2B5EF4-FFF2-40B4-BE49-F238E27FC236}">
                <a16:creationId xmlns:a16="http://schemas.microsoft.com/office/drawing/2014/main" id="{F0A70000-4E7B-4418-A057-9A3D53BC2E88}"/>
              </a:ext>
            </a:extLst>
          </p:cNvPr>
          <p:cNvSpPr/>
          <p:nvPr/>
        </p:nvSpPr>
        <p:spPr>
          <a:xfrm>
            <a:off x="6856897" y="1643622"/>
            <a:ext cx="288032" cy="666421"/>
          </a:xfrm>
          <a:custGeom>
            <a:avLst/>
            <a:gdLst>
              <a:gd name="connsiteX0" fmla="*/ 0 w 288032"/>
              <a:gd name="connsiteY0" fmla="*/ 522405 h 666421"/>
              <a:gd name="connsiteX1" fmla="*/ 72008 w 288032"/>
              <a:gd name="connsiteY1" fmla="*/ 522405 h 666421"/>
              <a:gd name="connsiteX2" fmla="*/ 72008 w 288032"/>
              <a:gd name="connsiteY2" fmla="*/ 0 h 666421"/>
              <a:gd name="connsiteX3" fmla="*/ 216024 w 288032"/>
              <a:gd name="connsiteY3" fmla="*/ 0 h 666421"/>
              <a:gd name="connsiteX4" fmla="*/ 216024 w 288032"/>
              <a:gd name="connsiteY4" fmla="*/ 522405 h 666421"/>
              <a:gd name="connsiteX5" fmla="*/ 288032 w 288032"/>
              <a:gd name="connsiteY5" fmla="*/ 522405 h 666421"/>
              <a:gd name="connsiteX6" fmla="*/ 144016 w 288032"/>
              <a:gd name="connsiteY6" fmla="*/ 666421 h 666421"/>
              <a:gd name="connsiteX7" fmla="*/ 0 w 288032"/>
              <a:gd name="connsiteY7" fmla="*/ 522405 h 6664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8032" h="666421" fill="none" extrusionOk="0">
                <a:moveTo>
                  <a:pt x="0" y="522405"/>
                </a:moveTo>
                <a:cubicBezTo>
                  <a:pt x="25396" y="521802"/>
                  <a:pt x="37289" y="525650"/>
                  <a:pt x="72008" y="522405"/>
                </a:cubicBezTo>
                <a:cubicBezTo>
                  <a:pt x="48319" y="285925"/>
                  <a:pt x="72678" y="147292"/>
                  <a:pt x="72008" y="0"/>
                </a:cubicBezTo>
                <a:cubicBezTo>
                  <a:pt x="121704" y="-4666"/>
                  <a:pt x="178301" y="-3935"/>
                  <a:pt x="216024" y="0"/>
                </a:cubicBezTo>
                <a:cubicBezTo>
                  <a:pt x="239674" y="214131"/>
                  <a:pt x="198327" y="306513"/>
                  <a:pt x="216024" y="522405"/>
                </a:cubicBezTo>
                <a:cubicBezTo>
                  <a:pt x="247541" y="521223"/>
                  <a:pt x="253182" y="519856"/>
                  <a:pt x="288032" y="522405"/>
                </a:cubicBezTo>
                <a:cubicBezTo>
                  <a:pt x="249719" y="564370"/>
                  <a:pt x="203382" y="620331"/>
                  <a:pt x="144016" y="666421"/>
                </a:cubicBezTo>
                <a:cubicBezTo>
                  <a:pt x="99549" y="634056"/>
                  <a:pt x="32785" y="567092"/>
                  <a:pt x="0" y="522405"/>
                </a:cubicBezTo>
                <a:close/>
              </a:path>
              <a:path w="288032" h="666421" stroke="0" extrusionOk="0">
                <a:moveTo>
                  <a:pt x="0" y="522405"/>
                </a:moveTo>
                <a:cubicBezTo>
                  <a:pt x="21266" y="522306"/>
                  <a:pt x="46607" y="525144"/>
                  <a:pt x="72008" y="522405"/>
                </a:cubicBezTo>
                <a:cubicBezTo>
                  <a:pt x="92687" y="313843"/>
                  <a:pt x="70534" y="246654"/>
                  <a:pt x="72008" y="0"/>
                </a:cubicBezTo>
                <a:cubicBezTo>
                  <a:pt x="133591" y="-783"/>
                  <a:pt x="150854" y="-5544"/>
                  <a:pt x="216024" y="0"/>
                </a:cubicBezTo>
                <a:cubicBezTo>
                  <a:pt x="190567" y="157143"/>
                  <a:pt x="190753" y="278720"/>
                  <a:pt x="216024" y="522405"/>
                </a:cubicBezTo>
                <a:cubicBezTo>
                  <a:pt x="243190" y="525067"/>
                  <a:pt x="256094" y="524376"/>
                  <a:pt x="288032" y="522405"/>
                </a:cubicBezTo>
                <a:cubicBezTo>
                  <a:pt x="251082" y="550189"/>
                  <a:pt x="177514" y="620164"/>
                  <a:pt x="144016" y="666421"/>
                </a:cubicBezTo>
                <a:cubicBezTo>
                  <a:pt x="114466" y="636359"/>
                  <a:pt x="44049" y="552410"/>
                  <a:pt x="0" y="522405"/>
                </a:cubicBezTo>
                <a:close/>
              </a:path>
            </a:pathLst>
          </a:custGeom>
          <a:solidFill>
            <a:schemeClr val="bg1"/>
          </a:solidFill>
          <a:ln w="28575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675125962">
                  <a:prstGeom prst="downArrow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4F5514DE-11E1-40BC-B4B6-3C3D87E660D7}"/>
              </a:ext>
            </a:extLst>
          </p:cNvPr>
          <p:cNvSpPr/>
          <p:nvPr/>
        </p:nvSpPr>
        <p:spPr>
          <a:xfrm>
            <a:off x="173832" y="78760"/>
            <a:ext cx="4564639" cy="3435846"/>
          </a:xfrm>
          <a:custGeom>
            <a:avLst/>
            <a:gdLst>
              <a:gd name="connsiteX0" fmla="*/ 0 w 4564639"/>
              <a:gd name="connsiteY0" fmla="*/ 572652 h 3435846"/>
              <a:gd name="connsiteX1" fmla="*/ 572652 w 4564639"/>
              <a:gd name="connsiteY1" fmla="*/ 0 h 3435846"/>
              <a:gd name="connsiteX2" fmla="*/ 3991987 w 4564639"/>
              <a:gd name="connsiteY2" fmla="*/ 0 h 3435846"/>
              <a:gd name="connsiteX3" fmla="*/ 4564639 w 4564639"/>
              <a:gd name="connsiteY3" fmla="*/ 572652 h 3435846"/>
              <a:gd name="connsiteX4" fmla="*/ 4564639 w 4564639"/>
              <a:gd name="connsiteY4" fmla="*/ 2863194 h 3435846"/>
              <a:gd name="connsiteX5" fmla="*/ 3991987 w 4564639"/>
              <a:gd name="connsiteY5" fmla="*/ 3435846 h 3435846"/>
              <a:gd name="connsiteX6" fmla="*/ 572652 w 4564639"/>
              <a:gd name="connsiteY6" fmla="*/ 3435846 h 3435846"/>
              <a:gd name="connsiteX7" fmla="*/ 0 w 4564639"/>
              <a:gd name="connsiteY7" fmla="*/ 2863194 h 3435846"/>
              <a:gd name="connsiteX8" fmla="*/ 0 w 4564639"/>
              <a:gd name="connsiteY8" fmla="*/ 572652 h 343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4639" h="3435846" fill="none" extrusionOk="0">
                <a:moveTo>
                  <a:pt x="0" y="572652"/>
                </a:moveTo>
                <a:cubicBezTo>
                  <a:pt x="1764" y="249135"/>
                  <a:pt x="298074" y="-41585"/>
                  <a:pt x="572652" y="0"/>
                </a:cubicBezTo>
                <a:cubicBezTo>
                  <a:pt x="1571288" y="-93845"/>
                  <a:pt x="3569644" y="3888"/>
                  <a:pt x="3991987" y="0"/>
                </a:cubicBezTo>
                <a:cubicBezTo>
                  <a:pt x="4310837" y="3913"/>
                  <a:pt x="4588462" y="243479"/>
                  <a:pt x="4564639" y="572652"/>
                </a:cubicBezTo>
                <a:cubicBezTo>
                  <a:pt x="4470230" y="1529430"/>
                  <a:pt x="4433227" y="1890332"/>
                  <a:pt x="4564639" y="2863194"/>
                </a:cubicBezTo>
                <a:cubicBezTo>
                  <a:pt x="4506075" y="3166892"/>
                  <a:pt x="4278731" y="3439663"/>
                  <a:pt x="3991987" y="3435846"/>
                </a:cubicBezTo>
                <a:cubicBezTo>
                  <a:pt x="2463561" y="3422846"/>
                  <a:pt x="1232842" y="3284468"/>
                  <a:pt x="572652" y="3435846"/>
                </a:cubicBezTo>
                <a:cubicBezTo>
                  <a:pt x="273686" y="3430308"/>
                  <a:pt x="-31821" y="3156105"/>
                  <a:pt x="0" y="2863194"/>
                </a:cubicBezTo>
                <a:cubicBezTo>
                  <a:pt x="43690" y="2316297"/>
                  <a:pt x="53881" y="1516158"/>
                  <a:pt x="0" y="572652"/>
                </a:cubicBezTo>
                <a:close/>
              </a:path>
              <a:path w="4564639" h="3435846" stroke="0" extrusionOk="0">
                <a:moveTo>
                  <a:pt x="0" y="572652"/>
                </a:moveTo>
                <a:cubicBezTo>
                  <a:pt x="-17829" y="239423"/>
                  <a:pt x="264414" y="22244"/>
                  <a:pt x="572652" y="0"/>
                </a:cubicBezTo>
                <a:cubicBezTo>
                  <a:pt x="2155100" y="-63215"/>
                  <a:pt x="2677251" y="-155450"/>
                  <a:pt x="3991987" y="0"/>
                </a:cubicBezTo>
                <a:cubicBezTo>
                  <a:pt x="4273301" y="13668"/>
                  <a:pt x="4593086" y="235170"/>
                  <a:pt x="4564639" y="572652"/>
                </a:cubicBezTo>
                <a:cubicBezTo>
                  <a:pt x="4526269" y="1057587"/>
                  <a:pt x="4558851" y="2133150"/>
                  <a:pt x="4564639" y="2863194"/>
                </a:cubicBezTo>
                <a:cubicBezTo>
                  <a:pt x="4607268" y="3180390"/>
                  <a:pt x="4305832" y="3476112"/>
                  <a:pt x="3991987" y="3435846"/>
                </a:cubicBezTo>
                <a:cubicBezTo>
                  <a:pt x="2378884" y="3310889"/>
                  <a:pt x="1007284" y="3307736"/>
                  <a:pt x="572652" y="3435846"/>
                </a:cubicBezTo>
                <a:cubicBezTo>
                  <a:pt x="268657" y="3390479"/>
                  <a:pt x="-25880" y="3184742"/>
                  <a:pt x="0" y="2863194"/>
                </a:cubicBezTo>
                <a:cubicBezTo>
                  <a:pt x="-2165" y="2231804"/>
                  <a:pt x="-163072" y="1139908"/>
                  <a:pt x="0" y="57265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23087636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FF2F15A5-6FD0-4983-BA99-087ADDE93F32}"/>
              </a:ext>
            </a:extLst>
          </p:cNvPr>
          <p:cNvSpPr/>
          <p:nvPr/>
        </p:nvSpPr>
        <p:spPr>
          <a:xfrm>
            <a:off x="4283968" y="123478"/>
            <a:ext cx="4680520" cy="64807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Основные виды дизайна</a:t>
            </a: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BC1DF771-4643-4BF7-9775-A7CE123A77A3}"/>
              </a:ext>
            </a:extLst>
          </p:cNvPr>
          <p:cNvSpPr/>
          <p:nvPr/>
        </p:nvSpPr>
        <p:spPr>
          <a:xfrm>
            <a:off x="611560" y="123478"/>
            <a:ext cx="3384376" cy="100811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Дизайн среды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843721D-49ED-4378-ACC2-1F7ACEFD9869}"/>
              </a:ext>
            </a:extLst>
          </p:cNvPr>
          <p:cNvSpPr/>
          <p:nvPr/>
        </p:nvSpPr>
        <p:spPr>
          <a:xfrm>
            <a:off x="611560" y="163564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>
                <a:latin typeface="Arial" pitchFamily="34" charset="0"/>
                <a:cs typeface="Arial" pitchFamily="34" charset="0"/>
              </a:rPr>
              <a:t>Дизайн среды – это разработка проектов и создание по ним предметов, окружающих человека</a:t>
            </a:r>
          </a:p>
        </p:txBody>
      </p:sp>
      <p:sp>
        <p:nvSpPr>
          <p:cNvPr id="9" name="Скругленный прямоугольник 1">
            <a:extLst>
              <a:ext uri="{FF2B5EF4-FFF2-40B4-BE49-F238E27FC236}">
                <a16:creationId xmlns:a16="http://schemas.microsoft.com/office/drawing/2014/main" id="{5980B9F7-919D-44CD-95E3-547CC1FE08AF}"/>
              </a:ext>
            </a:extLst>
          </p:cNvPr>
          <p:cNvSpPr/>
          <p:nvPr/>
        </p:nvSpPr>
        <p:spPr>
          <a:xfrm>
            <a:off x="4543796" y="863373"/>
            <a:ext cx="2982872" cy="1800200"/>
          </a:xfrm>
          <a:custGeom>
            <a:avLst/>
            <a:gdLst>
              <a:gd name="connsiteX0" fmla="*/ 0 w 2982872"/>
              <a:gd name="connsiteY0" fmla="*/ 300039 h 1800200"/>
              <a:gd name="connsiteX1" fmla="*/ 300039 w 2982872"/>
              <a:gd name="connsiteY1" fmla="*/ 0 h 1800200"/>
              <a:gd name="connsiteX2" fmla="*/ 2682833 w 2982872"/>
              <a:gd name="connsiteY2" fmla="*/ 0 h 1800200"/>
              <a:gd name="connsiteX3" fmla="*/ 2982872 w 2982872"/>
              <a:gd name="connsiteY3" fmla="*/ 300039 h 1800200"/>
              <a:gd name="connsiteX4" fmla="*/ 2982872 w 2982872"/>
              <a:gd name="connsiteY4" fmla="*/ 1500161 h 1800200"/>
              <a:gd name="connsiteX5" fmla="*/ 2682833 w 2982872"/>
              <a:gd name="connsiteY5" fmla="*/ 1800200 h 1800200"/>
              <a:gd name="connsiteX6" fmla="*/ 300039 w 2982872"/>
              <a:gd name="connsiteY6" fmla="*/ 1800200 h 1800200"/>
              <a:gd name="connsiteX7" fmla="*/ 0 w 2982872"/>
              <a:gd name="connsiteY7" fmla="*/ 1500161 h 1800200"/>
              <a:gd name="connsiteX8" fmla="*/ 0 w 2982872"/>
              <a:gd name="connsiteY8" fmla="*/ 300039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2872" h="1800200" extrusionOk="0">
                <a:moveTo>
                  <a:pt x="0" y="300039"/>
                </a:moveTo>
                <a:cubicBezTo>
                  <a:pt x="-3376" y="137923"/>
                  <a:pt x="134048" y="9402"/>
                  <a:pt x="300039" y="0"/>
                </a:cubicBezTo>
                <a:cubicBezTo>
                  <a:pt x="1286436" y="-27304"/>
                  <a:pt x="2003997" y="69909"/>
                  <a:pt x="2682833" y="0"/>
                </a:cubicBezTo>
                <a:cubicBezTo>
                  <a:pt x="2859491" y="14790"/>
                  <a:pt x="2989901" y="121742"/>
                  <a:pt x="2982872" y="300039"/>
                </a:cubicBezTo>
                <a:cubicBezTo>
                  <a:pt x="3011685" y="505455"/>
                  <a:pt x="2928366" y="940484"/>
                  <a:pt x="2982872" y="1500161"/>
                </a:cubicBezTo>
                <a:cubicBezTo>
                  <a:pt x="3005009" y="1677267"/>
                  <a:pt x="2839508" y="1795456"/>
                  <a:pt x="2682833" y="1800200"/>
                </a:cubicBezTo>
                <a:cubicBezTo>
                  <a:pt x="1707964" y="1654059"/>
                  <a:pt x="598305" y="1941132"/>
                  <a:pt x="300039" y="1800200"/>
                </a:cubicBezTo>
                <a:cubicBezTo>
                  <a:pt x="143112" y="1802373"/>
                  <a:pt x="-3127" y="1659046"/>
                  <a:pt x="0" y="1500161"/>
                </a:cubicBezTo>
                <a:cubicBezTo>
                  <a:pt x="-34197" y="920469"/>
                  <a:pt x="40616" y="704385"/>
                  <a:pt x="0" y="300039"/>
                </a:cubicBezTo>
                <a:close/>
              </a:path>
            </a:pathLst>
          </a:custGeom>
          <a:noFill/>
          <a:ln w="762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01824932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Скругленный прямоугольник 1">
            <a:extLst>
              <a:ext uri="{FF2B5EF4-FFF2-40B4-BE49-F238E27FC236}">
                <a16:creationId xmlns:a16="http://schemas.microsoft.com/office/drawing/2014/main" id="{B2893419-93B5-4C84-B850-9F90EA78B1B9}"/>
              </a:ext>
            </a:extLst>
          </p:cNvPr>
          <p:cNvSpPr/>
          <p:nvPr/>
        </p:nvSpPr>
        <p:spPr>
          <a:xfrm>
            <a:off x="4543795" y="2969797"/>
            <a:ext cx="2982872" cy="1800200"/>
          </a:xfrm>
          <a:custGeom>
            <a:avLst/>
            <a:gdLst>
              <a:gd name="connsiteX0" fmla="*/ 0 w 2982872"/>
              <a:gd name="connsiteY0" fmla="*/ 300039 h 1800200"/>
              <a:gd name="connsiteX1" fmla="*/ 300039 w 2982872"/>
              <a:gd name="connsiteY1" fmla="*/ 0 h 1800200"/>
              <a:gd name="connsiteX2" fmla="*/ 2682833 w 2982872"/>
              <a:gd name="connsiteY2" fmla="*/ 0 h 1800200"/>
              <a:gd name="connsiteX3" fmla="*/ 2982872 w 2982872"/>
              <a:gd name="connsiteY3" fmla="*/ 300039 h 1800200"/>
              <a:gd name="connsiteX4" fmla="*/ 2982872 w 2982872"/>
              <a:gd name="connsiteY4" fmla="*/ 1500161 h 1800200"/>
              <a:gd name="connsiteX5" fmla="*/ 2682833 w 2982872"/>
              <a:gd name="connsiteY5" fmla="*/ 1800200 h 1800200"/>
              <a:gd name="connsiteX6" fmla="*/ 300039 w 2982872"/>
              <a:gd name="connsiteY6" fmla="*/ 1800200 h 1800200"/>
              <a:gd name="connsiteX7" fmla="*/ 0 w 2982872"/>
              <a:gd name="connsiteY7" fmla="*/ 1500161 h 1800200"/>
              <a:gd name="connsiteX8" fmla="*/ 0 w 2982872"/>
              <a:gd name="connsiteY8" fmla="*/ 300039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82872" h="1800200" extrusionOk="0">
                <a:moveTo>
                  <a:pt x="0" y="300039"/>
                </a:moveTo>
                <a:cubicBezTo>
                  <a:pt x="7116" y="157360"/>
                  <a:pt x="105660" y="14929"/>
                  <a:pt x="300039" y="0"/>
                </a:cubicBezTo>
                <a:cubicBezTo>
                  <a:pt x="1213356" y="-54590"/>
                  <a:pt x="1933135" y="-63510"/>
                  <a:pt x="2682833" y="0"/>
                </a:cubicBezTo>
                <a:cubicBezTo>
                  <a:pt x="2835418" y="-1349"/>
                  <a:pt x="2983588" y="127065"/>
                  <a:pt x="2982872" y="300039"/>
                </a:cubicBezTo>
                <a:cubicBezTo>
                  <a:pt x="2920208" y="754853"/>
                  <a:pt x="2897811" y="1347249"/>
                  <a:pt x="2982872" y="1500161"/>
                </a:cubicBezTo>
                <a:cubicBezTo>
                  <a:pt x="2997569" y="1641772"/>
                  <a:pt x="2847060" y="1804866"/>
                  <a:pt x="2682833" y="1800200"/>
                </a:cubicBezTo>
                <a:cubicBezTo>
                  <a:pt x="2331067" y="1692466"/>
                  <a:pt x="1205577" y="1936692"/>
                  <a:pt x="300039" y="1800200"/>
                </a:cubicBezTo>
                <a:cubicBezTo>
                  <a:pt x="115954" y="1797215"/>
                  <a:pt x="-18343" y="1676299"/>
                  <a:pt x="0" y="1500161"/>
                </a:cubicBezTo>
                <a:cubicBezTo>
                  <a:pt x="-12444" y="999805"/>
                  <a:pt x="-88790" y="596200"/>
                  <a:pt x="0" y="300039"/>
                </a:cubicBezTo>
                <a:close/>
              </a:path>
            </a:pathLst>
          </a:custGeom>
          <a:noFill/>
          <a:ln w="762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406961670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Шикарная современная роскошная эстетика в стиле гостиной в голубых тонах">
            <a:extLst>
              <a:ext uri="{FF2B5EF4-FFF2-40B4-BE49-F238E27FC236}">
                <a16:creationId xmlns:a16="http://schemas.microsoft.com/office/drawing/2014/main" id="{B839E86F-B7E7-4C19-BF42-F52FB370D9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048" y="843558"/>
            <a:ext cx="2855067" cy="19018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Классический ресторан с красными шторами и сценой">
            <a:extLst>
              <a:ext uri="{FF2B5EF4-FFF2-40B4-BE49-F238E27FC236}">
                <a16:creationId xmlns:a16="http://schemas.microsoft.com/office/drawing/2014/main" id="{150153F9-9CCE-4EF5-A573-EB8C21D286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089" b="8818"/>
          <a:stretch/>
        </p:blipFill>
        <p:spPr bwMode="auto">
          <a:xfrm>
            <a:off x="4543795" y="2969797"/>
            <a:ext cx="2880320" cy="18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1">
            <a:extLst>
              <a:ext uri="{FF2B5EF4-FFF2-40B4-BE49-F238E27FC236}">
                <a16:creationId xmlns:a16="http://schemas.microsoft.com/office/drawing/2014/main" id="{3603BD85-8D09-4A02-9A11-1965014F25E2}"/>
              </a:ext>
            </a:extLst>
          </p:cNvPr>
          <p:cNvSpPr/>
          <p:nvPr/>
        </p:nvSpPr>
        <p:spPr>
          <a:xfrm>
            <a:off x="173832" y="78760"/>
            <a:ext cx="4564639" cy="3435846"/>
          </a:xfrm>
          <a:custGeom>
            <a:avLst/>
            <a:gdLst>
              <a:gd name="connsiteX0" fmla="*/ 0 w 4564639"/>
              <a:gd name="connsiteY0" fmla="*/ 572652 h 3435846"/>
              <a:gd name="connsiteX1" fmla="*/ 572652 w 4564639"/>
              <a:gd name="connsiteY1" fmla="*/ 0 h 3435846"/>
              <a:gd name="connsiteX2" fmla="*/ 3991987 w 4564639"/>
              <a:gd name="connsiteY2" fmla="*/ 0 h 3435846"/>
              <a:gd name="connsiteX3" fmla="*/ 4564639 w 4564639"/>
              <a:gd name="connsiteY3" fmla="*/ 572652 h 3435846"/>
              <a:gd name="connsiteX4" fmla="*/ 4564639 w 4564639"/>
              <a:gd name="connsiteY4" fmla="*/ 2863194 h 3435846"/>
              <a:gd name="connsiteX5" fmla="*/ 3991987 w 4564639"/>
              <a:gd name="connsiteY5" fmla="*/ 3435846 h 3435846"/>
              <a:gd name="connsiteX6" fmla="*/ 572652 w 4564639"/>
              <a:gd name="connsiteY6" fmla="*/ 3435846 h 3435846"/>
              <a:gd name="connsiteX7" fmla="*/ 0 w 4564639"/>
              <a:gd name="connsiteY7" fmla="*/ 2863194 h 3435846"/>
              <a:gd name="connsiteX8" fmla="*/ 0 w 4564639"/>
              <a:gd name="connsiteY8" fmla="*/ 572652 h 343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4639" h="3435846" fill="none" extrusionOk="0">
                <a:moveTo>
                  <a:pt x="0" y="572652"/>
                </a:moveTo>
                <a:cubicBezTo>
                  <a:pt x="-18433" y="250460"/>
                  <a:pt x="239474" y="-25820"/>
                  <a:pt x="572652" y="0"/>
                </a:cubicBezTo>
                <a:cubicBezTo>
                  <a:pt x="1767577" y="79623"/>
                  <a:pt x="2832271" y="66852"/>
                  <a:pt x="3991987" y="0"/>
                </a:cubicBezTo>
                <a:cubicBezTo>
                  <a:pt x="4292893" y="21332"/>
                  <a:pt x="4508994" y="260578"/>
                  <a:pt x="4564639" y="572652"/>
                </a:cubicBezTo>
                <a:cubicBezTo>
                  <a:pt x="4453940" y="967875"/>
                  <a:pt x="4527739" y="1909943"/>
                  <a:pt x="4564639" y="2863194"/>
                </a:cubicBezTo>
                <a:cubicBezTo>
                  <a:pt x="4603900" y="3188146"/>
                  <a:pt x="4294621" y="3473728"/>
                  <a:pt x="3991987" y="3435846"/>
                </a:cubicBezTo>
                <a:cubicBezTo>
                  <a:pt x="3301115" y="3541283"/>
                  <a:pt x="1170103" y="3337563"/>
                  <a:pt x="572652" y="3435846"/>
                </a:cubicBezTo>
                <a:cubicBezTo>
                  <a:pt x="204645" y="3408879"/>
                  <a:pt x="61534" y="3167806"/>
                  <a:pt x="0" y="2863194"/>
                </a:cubicBezTo>
                <a:cubicBezTo>
                  <a:pt x="33146" y="2611366"/>
                  <a:pt x="-51235" y="1323115"/>
                  <a:pt x="0" y="572652"/>
                </a:cubicBezTo>
                <a:close/>
              </a:path>
              <a:path w="4564639" h="3435846" stroke="0" extrusionOk="0">
                <a:moveTo>
                  <a:pt x="0" y="572652"/>
                </a:moveTo>
                <a:cubicBezTo>
                  <a:pt x="36704" y="240288"/>
                  <a:pt x="239238" y="-16034"/>
                  <a:pt x="572652" y="0"/>
                </a:cubicBezTo>
                <a:cubicBezTo>
                  <a:pt x="1740532" y="137903"/>
                  <a:pt x="3518843" y="114652"/>
                  <a:pt x="3991987" y="0"/>
                </a:cubicBezTo>
                <a:cubicBezTo>
                  <a:pt x="4277745" y="-50165"/>
                  <a:pt x="4541930" y="237061"/>
                  <a:pt x="4564639" y="572652"/>
                </a:cubicBezTo>
                <a:cubicBezTo>
                  <a:pt x="4565242" y="835305"/>
                  <a:pt x="4460944" y="2573882"/>
                  <a:pt x="4564639" y="2863194"/>
                </a:cubicBezTo>
                <a:cubicBezTo>
                  <a:pt x="4586674" y="3162926"/>
                  <a:pt x="4342456" y="3466658"/>
                  <a:pt x="3991987" y="3435846"/>
                </a:cubicBezTo>
                <a:cubicBezTo>
                  <a:pt x="2834712" y="3509063"/>
                  <a:pt x="1421094" y="3419821"/>
                  <a:pt x="572652" y="3435846"/>
                </a:cubicBezTo>
                <a:cubicBezTo>
                  <a:pt x="279504" y="3481655"/>
                  <a:pt x="-39455" y="3174635"/>
                  <a:pt x="0" y="2863194"/>
                </a:cubicBezTo>
                <a:cubicBezTo>
                  <a:pt x="145260" y="2420473"/>
                  <a:pt x="-164970" y="825720"/>
                  <a:pt x="0" y="57265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89536306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2C6924-2DA2-4916-9785-0637EC7215AB}"/>
              </a:ext>
            </a:extLst>
          </p:cNvPr>
          <p:cNvSpPr/>
          <p:nvPr/>
        </p:nvSpPr>
        <p:spPr>
          <a:xfrm>
            <a:off x="4283968" y="123478"/>
            <a:ext cx="4680520" cy="64807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Основные виды дизайна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FB82D00F-66CC-4C84-86E1-8CD5D491C866}"/>
              </a:ext>
            </a:extLst>
          </p:cNvPr>
          <p:cNvSpPr/>
          <p:nvPr/>
        </p:nvSpPr>
        <p:spPr>
          <a:xfrm>
            <a:off x="611560" y="123478"/>
            <a:ext cx="3384376" cy="100811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Архитектурный дизайн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2FE08E2B-DC94-4CDE-AB57-3E5667F570B2}"/>
              </a:ext>
            </a:extLst>
          </p:cNvPr>
          <p:cNvSpPr/>
          <p:nvPr/>
        </p:nvSpPr>
        <p:spPr>
          <a:xfrm>
            <a:off x="611560" y="1635646"/>
            <a:ext cx="33843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Архитектурный дизайн – это вид проектной деятельности, который направлен на создание эстетической и комфортной для человека среды обитания</a:t>
            </a:r>
          </a:p>
        </p:txBody>
      </p:sp>
      <p:sp>
        <p:nvSpPr>
          <p:cNvPr id="8" name="Скругленный прямоугольник 1">
            <a:extLst>
              <a:ext uri="{FF2B5EF4-FFF2-40B4-BE49-F238E27FC236}">
                <a16:creationId xmlns:a16="http://schemas.microsoft.com/office/drawing/2014/main" id="{D8BEA46C-9A12-430D-9D75-D7AD57621A51}"/>
              </a:ext>
            </a:extLst>
          </p:cNvPr>
          <p:cNvSpPr/>
          <p:nvPr/>
        </p:nvSpPr>
        <p:spPr>
          <a:xfrm>
            <a:off x="4139952" y="1130347"/>
            <a:ext cx="4838476" cy="3097587"/>
          </a:xfrm>
          <a:custGeom>
            <a:avLst/>
            <a:gdLst>
              <a:gd name="connsiteX0" fmla="*/ 0 w 4838476"/>
              <a:gd name="connsiteY0" fmla="*/ 516275 h 3097587"/>
              <a:gd name="connsiteX1" fmla="*/ 516275 w 4838476"/>
              <a:gd name="connsiteY1" fmla="*/ 0 h 3097587"/>
              <a:gd name="connsiteX2" fmla="*/ 4322201 w 4838476"/>
              <a:gd name="connsiteY2" fmla="*/ 0 h 3097587"/>
              <a:gd name="connsiteX3" fmla="*/ 4838476 w 4838476"/>
              <a:gd name="connsiteY3" fmla="*/ 516275 h 3097587"/>
              <a:gd name="connsiteX4" fmla="*/ 4838476 w 4838476"/>
              <a:gd name="connsiteY4" fmla="*/ 2581312 h 3097587"/>
              <a:gd name="connsiteX5" fmla="*/ 4322201 w 4838476"/>
              <a:gd name="connsiteY5" fmla="*/ 3097587 h 3097587"/>
              <a:gd name="connsiteX6" fmla="*/ 516275 w 4838476"/>
              <a:gd name="connsiteY6" fmla="*/ 3097587 h 3097587"/>
              <a:gd name="connsiteX7" fmla="*/ 0 w 4838476"/>
              <a:gd name="connsiteY7" fmla="*/ 2581312 h 3097587"/>
              <a:gd name="connsiteX8" fmla="*/ 0 w 4838476"/>
              <a:gd name="connsiteY8" fmla="*/ 516275 h 30975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38476" h="3097587" extrusionOk="0">
                <a:moveTo>
                  <a:pt x="0" y="516275"/>
                </a:moveTo>
                <a:cubicBezTo>
                  <a:pt x="-3700" y="235080"/>
                  <a:pt x="229589" y="51547"/>
                  <a:pt x="516275" y="0"/>
                </a:cubicBezTo>
                <a:cubicBezTo>
                  <a:pt x="1137950" y="-27304"/>
                  <a:pt x="2699032" y="69909"/>
                  <a:pt x="4322201" y="0"/>
                </a:cubicBezTo>
                <a:cubicBezTo>
                  <a:pt x="4615763" y="11388"/>
                  <a:pt x="4851333" y="208115"/>
                  <a:pt x="4838476" y="516275"/>
                </a:cubicBezTo>
                <a:cubicBezTo>
                  <a:pt x="4980132" y="1474937"/>
                  <a:pt x="4861220" y="1578749"/>
                  <a:pt x="4838476" y="2581312"/>
                </a:cubicBezTo>
                <a:cubicBezTo>
                  <a:pt x="4882484" y="2889104"/>
                  <a:pt x="4562577" y="3074080"/>
                  <a:pt x="4322201" y="3097587"/>
                </a:cubicBezTo>
                <a:cubicBezTo>
                  <a:pt x="2526044" y="2951446"/>
                  <a:pt x="2108148" y="3238519"/>
                  <a:pt x="516275" y="3097587"/>
                </a:cubicBezTo>
                <a:cubicBezTo>
                  <a:pt x="241055" y="3100040"/>
                  <a:pt x="-18400" y="2826301"/>
                  <a:pt x="0" y="2581312"/>
                </a:cubicBezTo>
                <a:cubicBezTo>
                  <a:pt x="73926" y="1903508"/>
                  <a:pt x="-73765" y="812154"/>
                  <a:pt x="0" y="516275"/>
                </a:cubicBezTo>
                <a:close/>
              </a:path>
            </a:pathLst>
          </a:custGeom>
          <a:noFill/>
          <a:ln w="762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01824932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5122" name="Picture 2" descr="Архитектурный дизайн дома Строительство дома | Премиум AI-сгенерированное  изображение">
            <a:extLst>
              <a:ext uri="{FF2B5EF4-FFF2-40B4-BE49-F238E27FC236}">
                <a16:creationId xmlns:a16="http://schemas.microsoft.com/office/drawing/2014/main" id="{A27FCA30-0C61-446A-93C0-D09A66C80E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3876" y="1131590"/>
            <a:ext cx="4650096" cy="3097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1">
            <a:extLst>
              <a:ext uri="{FF2B5EF4-FFF2-40B4-BE49-F238E27FC236}">
                <a16:creationId xmlns:a16="http://schemas.microsoft.com/office/drawing/2014/main" id="{5B52D9DA-81BC-4CFD-87EC-7F17A6F42A0C}"/>
              </a:ext>
            </a:extLst>
          </p:cNvPr>
          <p:cNvSpPr/>
          <p:nvPr/>
        </p:nvSpPr>
        <p:spPr>
          <a:xfrm>
            <a:off x="173832" y="78760"/>
            <a:ext cx="4564639" cy="3435846"/>
          </a:xfrm>
          <a:custGeom>
            <a:avLst/>
            <a:gdLst>
              <a:gd name="connsiteX0" fmla="*/ 0 w 4564639"/>
              <a:gd name="connsiteY0" fmla="*/ 572652 h 3435846"/>
              <a:gd name="connsiteX1" fmla="*/ 572652 w 4564639"/>
              <a:gd name="connsiteY1" fmla="*/ 0 h 3435846"/>
              <a:gd name="connsiteX2" fmla="*/ 3991987 w 4564639"/>
              <a:gd name="connsiteY2" fmla="*/ 0 h 3435846"/>
              <a:gd name="connsiteX3" fmla="*/ 4564639 w 4564639"/>
              <a:gd name="connsiteY3" fmla="*/ 572652 h 3435846"/>
              <a:gd name="connsiteX4" fmla="*/ 4564639 w 4564639"/>
              <a:gd name="connsiteY4" fmla="*/ 2863194 h 3435846"/>
              <a:gd name="connsiteX5" fmla="*/ 3991987 w 4564639"/>
              <a:gd name="connsiteY5" fmla="*/ 3435846 h 3435846"/>
              <a:gd name="connsiteX6" fmla="*/ 572652 w 4564639"/>
              <a:gd name="connsiteY6" fmla="*/ 3435846 h 3435846"/>
              <a:gd name="connsiteX7" fmla="*/ 0 w 4564639"/>
              <a:gd name="connsiteY7" fmla="*/ 2863194 h 3435846"/>
              <a:gd name="connsiteX8" fmla="*/ 0 w 4564639"/>
              <a:gd name="connsiteY8" fmla="*/ 572652 h 343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4639" h="3435846" fill="none" extrusionOk="0">
                <a:moveTo>
                  <a:pt x="0" y="572652"/>
                </a:moveTo>
                <a:cubicBezTo>
                  <a:pt x="-9708" y="244163"/>
                  <a:pt x="226842" y="-8232"/>
                  <a:pt x="572652" y="0"/>
                </a:cubicBezTo>
                <a:cubicBezTo>
                  <a:pt x="1873339" y="-39268"/>
                  <a:pt x="2730835" y="-80730"/>
                  <a:pt x="3991987" y="0"/>
                </a:cubicBezTo>
                <a:cubicBezTo>
                  <a:pt x="4359290" y="-33594"/>
                  <a:pt x="4574511" y="243705"/>
                  <a:pt x="4564639" y="572652"/>
                </a:cubicBezTo>
                <a:cubicBezTo>
                  <a:pt x="4639630" y="1580341"/>
                  <a:pt x="4570383" y="1751460"/>
                  <a:pt x="4564639" y="2863194"/>
                </a:cubicBezTo>
                <a:cubicBezTo>
                  <a:pt x="4541952" y="3197998"/>
                  <a:pt x="4263467" y="3413231"/>
                  <a:pt x="3991987" y="3435846"/>
                </a:cubicBezTo>
                <a:cubicBezTo>
                  <a:pt x="2343512" y="3404044"/>
                  <a:pt x="1676286" y="3431681"/>
                  <a:pt x="572652" y="3435846"/>
                </a:cubicBezTo>
                <a:cubicBezTo>
                  <a:pt x="269133" y="3493295"/>
                  <a:pt x="41631" y="3156577"/>
                  <a:pt x="0" y="2863194"/>
                </a:cubicBezTo>
                <a:cubicBezTo>
                  <a:pt x="-93839" y="2349432"/>
                  <a:pt x="-112863" y="1018211"/>
                  <a:pt x="0" y="572652"/>
                </a:cubicBezTo>
                <a:close/>
              </a:path>
              <a:path w="4564639" h="3435846" stroke="0" extrusionOk="0">
                <a:moveTo>
                  <a:pt x="0" y="572652"/>
                </a:moveTo>
                <a:cubicBezTo>
                  <a:pt x="-42738" y="276831"/>
                  <a:pt x="242236" y="-5131"/>
                  <a:pt x="572652" y="0"/>
                </a:cubicBezTo>
                <a:cubicBezTo>
                  <a:pt x="2239060" y="104853"/>
                  <a:pt x="2654091" y="-144642"/>
                  <a:pt x="3991987" y="0"/>
                </a:cubicBezTo>
                <a:cubicBezTo>
                  <a:pt x="4310512" y="27778"/>
                  <a:pt x="4578520" y="216447"/>
                  <a:pt x="4564639" y="572652"/>
                </a:cubicBezTo>
                <a:cubicBezTo>
                  <a:pt x="4521127" y="979067"/>
                  <a:pt x="4730390" y="1772485"/>
                  <a:pt x="4564639" y="2863194"/>
                </a:cubicBezTo>
                <a:cubicBezTo>
                  <a:pt x="4513510" y="3180329"/>
                  <a:pt x="4305571" y="3493796"/>
                  <a:pt x="3991987" y="3435846"/>
                </a:cubicBezTo>
                <a:cubicBezTo>
                  <a:pt x="2480617" y="3298483"/>
                  <a:pt x="1872700" y="3329802"/>
                  <a:pt x="572652" y="3435846"/>
                </a:cubicBezTo>
                <a:cubicBezTo>
                  <a:pt x="225314" y="3435215"/>
                  <a:pt x="60815" y="3178927"/>
                  <a:pt x="0" y="2863194"/>
                </a:cubicBezTo>
                <a:cubicBezTo>
                  <a:pt x="-133646" y="1734654"/>
                  <a:pt x="67315" y="1322411"/>
                  <a:pt x="0" y="57265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1740065928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87507727-C62E-4DE0-B71C-1B292254E561}"/>
              </a:ext>
            </a:extLst>
          </p:cNvPr>
          <p:cNvSpPr/>
          <p:nvPr/>
        </p:nvSpPr>
        <p:spPr>
          <a:xfrm>
            <a:off x="4283968" y="123478"/>
            <a:ext cx="4680520" cy="64807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Основные виды дизайна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E2095C6-82C0-4C0A-8746-92A28C64BB23}"/>
              </a:ext>
            </a:extLst>
          </p:cNvPr>
          <p:cNvSpPr/>
          <p:nvPr/>
        </p:nvSpPr>
        <p:spPr>
          <a:xfrm>
            <a:off x="611560" y="123478"/>
            <a:ext cx="3384376" cy="100811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Промышленный дизайн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5622ECC7-CC3D-4397-8407-D0F4DB46747E}"/>
              </a:ext>
            </a:extLst>
          </p:cNvPr>
          <p:cNvSpPr/>
          <p:nvPr/>
        </p:nvSpPr>
        <p:spPr>
          <a:xfrm>
            <a:off x="611560" y="1635646"/>
            <a:ext cx="33843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Промышленный дизайн – это твор</a:t>
            </a:r>
            <a:r>
              <a:rPr lang="ru-RU" sz="1600" b="1" dirty="0"/>
              <a:t>ческая активность, цель которой – улучшать внешний вид объектов, производимых в промышленности</a:t>
            </a:r>
            <a:endParaRPr lang="ru-RU" sz="1600" b="1" dirty="0">
              <a:solidFill>
                <a:schemeClr val="tx1"/>
              </a:solidFill>
            </a:endParaRPr>
          </a:p>
        </p:txBody>
      </p:sp>
      <p:sp>
        <p:nvSpPr>
          <p:cNvPr id="10" name="Скругленный прямоугольник 1">
            <a:extLst>
              <a:ext uri="{FF2B5EF4-FFF2-40B4-BE49-F238E27FC236}">
                <a16:creationId xmlns:a16="http://schemas.microsoft.com/office/drawing/2014/main" id="{06F85510-EE7B-4092-B794-2890893F8233}"/>
              </a:ext>
            </a:extLst>
          </p:cNvPr>
          <p:cNvSpPr/>
          <p:nvPr/>
        </p:nvSpPr>
        <p:spPr>
          <a:xfrm>
            <a:off x="4067944" y="1874993"/>
            <a:ext cx="4464496" cy="2759806"/>
          </a:xfrm>
          <a:custGeom>
            <a:avLst/>
            <a:gdLst>
              <a:gd name="connsiteX0" fmla="*/ 0 w 4464496"/>
              <a:gd name="connsiteY0" fmla="*/ 459977 h 2759806"/>
              <a:gd name="connsiteX1" fmla="*/ 459977 w 4464496"/>
              <a:gd name="connsiteY1" fmla="*/ 0 h 2759806"/>
              <a:gd name="connsiteX2" fmla="*/ 4004519 w 4464496"/>
              <a:gd name="connsiteY2" fmla="*/ 0 h 2759806"/>
              <a:gd name="connsiteX3" fmla="*/ 4464496 w 4464496"/>
              <a:gd name="connsiteY3" fmla="*/ 459977 h 2759806"/>
              <a:gd name="connsiteX4" fmla="*/ 4464496 w 4464496"/>
              <a:gd name="connsiteY4" fmla="*/ 2299829 h 2759806"/>
              <a:gd name="connsiteX5" fmla="*/ 4004519 w 4464496"/>
              <a:gd name="connsiteY5" fmla="*/ 2759806 h 2759806"/>
              <a:gd name="connsiteX6" fmla="*/ 459977 w 4464496"/>
              <a:gd name="connsiteY6" fmla="*/ 2759806 h 2759806"/>
              <a:gd name="connsiteX7" fmla="*/ 0 w 4464496"/>
              <a:gd name="connsiteY7" fmla="*/ 2299829 h 2759806"/>
              <a:gd name="connsiteX8" fmla="*/ 0 w 4464496"/>
              <a:gd name="connsiteY8" fmla="*/ 459977 h 2759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464496" h="2759806" extrusionOk="0">
                <a:moveTo>
                  <a:pt x="0" y="459977"/>
                </a:moveTo>
                <a:cubicBezTo>
                  <a:pt x="-19821" y="227026"/>
                  <a:pt x="205461" y="15858"/>
                  <a:pt x="459977" y="0"/>
                </a:cubicBezTo>
                <a:cubicBezTo>
                  <a:pt x="1037501" y="-27304"/>
                  <a:pt x="3527647" y="69909"/>
                  <a:pt x="4004519" y="0"/>
                </a:cubicBezTo>
                <a:cubicBezTo>
                  <a:pt x="4286072" y="37163"/>
                  <a:pt x="4473383" y="190021"/>
                  <a:pt x="4464496" y="459977"/>
                </a:cubicBezTo>
                <a:cubicBezTo>
                  <a:pt x="4414790" y="1262677"/>
                  <a:pt x="4372962" y="1673485"/>
                  <a:pt x="4464496" y="2299829"/>
                </a:cubicBezTo>
                <a:cubicBezTo>
                  <a:pt x="4476182" y="2559884"/>
                  <a:pt x="4227306" y="2743392"/>
                  <a:pt x="4004519" y="2759806"/>
                </a:cubicBezTo>
                <a:cubicBezTo>
                  <a:pt x="2348430" y="2613665"/>
                  <a:pt x="1719652" y="2900738"/>
                  <a:pt x="459977" y="2759806"/>
                </a:cubicBezTo>
                <a:cubicBezTo>
                  <a:pt x="239121" y="2768020"/>
                  <a:pt x="-16200" y="2518524"/>
                  <a:pt x="0" y="2299829"/>
                </a:cubicBezTo>
                <a:cubicBezTo>
                  <a:pt x="-62878" y="2020383"/>
                  <a:pt x="23240" y="910806"/>
                  <a:pt x="0" y="459977"/>
                </a:cubicBezTo>
                <a:close/>
              </a:path>
            </a:pathLst>
          </a:custGeom>
          <a:noFill/>
          <a:ln w="762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01824932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36C7EC5-5836-40E3-B576-8D38AA0F30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1339835"/>
            <a:ext cx="6023992" cy="32385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кругленный прямоугольник 1">
            <a:extLst>
              <a:ext uri="{FF2B5EF4-FFF2-40B4-BE49-F238E27FC236}">
                <a16:creationId xmlns:a16="http://schemas.microsoft.com/office/drawing/2014/main" id="{DC80041D-CE8F-49DD-8F69-F52DC5FB7BDF}"/>
              </a:ext>
            </a:extLst>
          </p:cNvPr>
          <p:cNvSpPr/>
          <p:nvPr/>
        </p:nvSpPr>
        <p:spPr>
          <a:xfrm>
            <a:off x="173832" y="78760"/>
            <a:ext cx="4564639" cy="3435846"/>
          </a:xfrm>
          <a:custGeom>
            <a:avLst/>
            <a:gdLst>
              <a:gd name="connsiteX0" fmla="*/ 0 w 4564639"/>
              <a:gd name="connsiteY0" fmla="*/ 572652 h 3435846"/>
              <a:gd name="connsiteX1" fmla="*/ 572652 w 4564639"/>
              <a:gd name="connsiteY1" fmla="*/ 0 h 3435846"/>
              <a:gd name="connsiteX2" fmla="*/ 3991987 w 4564639"/>
              <a:gd name="connsiteY2" fmla="*/ 0 h 3435846"/>
              <a:gd name="connsiteX3" fmla="*/ 4564639 w 4564639"/>
              <a:gd name="connsiteY3" fmla="*/ 572652 h 3435846"/>
              <a:gd name="connsiteX4" fmla="*/ 4564639 w 4564639"/>
              <a:gd name="connsiteY4" fmla="*/ 2863194 h 3435846"/>
              <a:gd name="connsiteX5" fmla="*/ 3991987 w 4564639"/>
              <a:gd name="connsiteY5" fmla="*/ 3435846 h 3435846"/>
              <a:gd name="connsiteX6" fmla="*/ 572652 w 4564639"/>
              <a:gd name="connsiteY6" fmla="*/ 3435846 h 3435846"/>
              <a:gd name="connsiteX7" fmla="*/ 0 w 4564639"/>
              <a:gd name="connsiteY7" fmla="*/ 2863194 h 3435846"/>
              <a:gd name="connsiteX8" fmla="*/ 0 w 4564639"/>
              <a:gd name="connsiteY8" fmla="*/ 572652 h 34358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64639" h="3435846" fill="none" extrusionOk="0">
                <a:moveTo>
                  <a:pt x="0" y="572652"/>
                </a:moveTo>
                <a:cubicBezTo>
                  <a:pt x="-4742" y="255491"/>
                  <a:pt x="265802" y="9859"/>
                  <a:pt x="572652" y="0"/>
                </a:cubicBezTo>
                <a:cubicBezTo>
                  <a:pt x="1520068" y="109827"/>
                  <a:pt x="2765422" y="35583"/>
                  <a:pt x="3991987" y="0"/>
                </a:cubicBezTo>
                <a:cubicBezTo>
                  <a:pt x="4274030" y="735"/>
                  <a:pt x="4530351" y="256567"/>
                  <a:pt x="4564639" y="572652"/>
                </a:cubicBezTo>
                <a:cubicBezTo>
                  <a:pt x="4471333" y="1341225"/>
                  <a:pt x="4450057" y="1955283"/>
                  <a:pt x="4564639" y="2863194"/>
                </a:cubicBezTo>
                <a:cubicBezTo>
                  <a:pt x="4506546" y="3192251"/>
                  <a:pt x="4266502" y="3455093"/>
                  <a:pt x="3991987" y="3435846"/>
                </a:cubicBezTo>
                <a:cubicBezTo>
                  <a:pt x="3161932" y="3489684"/>
                  <a:pt x="974019" y="3555441"/>
                  <a:pt x="572652" y="3435846"/>
                </a:cubicBezTo>
                <a:cubicBezTo>
                  <a:pt x="239992" y="3468292"/>
                  <a:pt x="45261" y="3196785"/>
                  <a:pt x="0" y="2863194"/>
                </a:cubicBezTo>
                <a:cubicBezTo>
                  <a:pt x="148205" y="2141756"/>
                  <a:pt x="1775" y="1638019"/>
                  <a:pt x="0" y="572652"/>
                </a:cubicBezTo>
                <a:close/>
              </a:path>
              <a:path w="4564639" h="3435846" stroke="0" extrusionOk="0">
                <a:moveTo>
                  <a:pt x="0" y="572652"/>
                </a:moveTo>
                <a:cubicBezTo>
                  <a:pt x="32852" y="254267"/>
                  <a:pt x="295153" y="35008"/>
                  <a:pt x="572652" y="0"/>
                </a:cubicBezTo>
                <a:cubicBezTo>
                  <a:pt x="2072009" y="71826"/>
                  <a:pt x="3096579" y="124339"/>
                  <a:pt x="3991987" y="0"/>
                </a:cubicBezTo>
                <a:cubicBezTo>
                  <a:pt x="4320198" y="-34654"/>
                  <a:pt x="4589697" y="253900"/>
                  <a:pt x="4564639" y="572652"/>
                </a:cubicBezTo>
                <a:cubicBezTo>
                  <a:pt x="4629838" y="943943"/>
                  <a:pt x="4407412" y="1925949"/>
                  <a:pt x="4564639" y="2863194"/>
                </a:cubicBezTo>
                <a:cubicBezTo>
                  <a:pt x="4564360" y="3130789"/>
                  <a:pt x="4357029" y="3401333"/>
                  <a:pt x="3991987" y="3435846"/>
                </a:cubicBezTo>
                <a:cubicBezTo>
                  <a:pt x="2753570" y="3481689"/>
                  <a:pt x="2092385" y="3565258"/>
                  <a:pt x="572652" y="3435846"/>
                </a:cubicBezTo>
                <a:cubicBezTo>
                  <a:pt x="250827" y="3418467"/>
                  <a:pt x="-1688" y="3162246"/>
                  <a:pt x="0" y="2863194"/>
                </a:cubicBezTo>
                <a:cubicBezTo>
                  <a:pt x="-89485" y="2121172"/>
                  <a:pt x="-7266" y="909973"/>
                  <a:pt x="0" y="572652"/>
                </a:cubicBez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4100869877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кругленный прямоугольник 1">
            <a:extLst>
              <a:ext uri="{FF2B5EF4-FFF2-40B4-BE49-F238E27FC236}">
                <a16:creationId xmlns:a16="http://schemas.microsoft.com/office/drawing/2014/main" id="{0D33ADCD-BD18-4AAC-A2DB-6C7E861524A8}"/>
              </a:ext>
            </a:extLst>
          </p:cNvPr>
          <p:cNvSpPr/>
          <p:nvPr/>
        </p:nvSpPr>
        <p:spPr>
          <a:xfrm>
            <a:off x="4433664" y="863373"/>
            <a:ext cx="2946649" cy="1800200"/>
          </a:xfrm>
          <a:custGeom>
            <a:avLst/>
            <a:gdLst>
              <a:gd name="connsiteX0" fmla="*/ 0 w 2946649"/>
              <a:gd name="connsiteY0" fmla="*/ 300039 h 1800200"/>
              <a:gd name="connsiteX1" fmla="*/ 300039 w 2946649"/>
              <a:gd name="connsiteY1" fmla="*/ 0 h 1800200"/>
              <a:gd name="connsiteX2" fmla="*/ 2646610 w 2946649"/>
              <a:gd name="connsiteY2" fmla="*/ 0 h 1800200"/>
              <a:gd name="connsiteX3" fmla="*/ 2946649 w 2946649"/>
              <a:gd name="connsiteY3" fmla="*/ 300039 h 1800200"/>
              <a:gd name="connsiteX4" fmla="*/ 2946649 w 2946649"/>
              <a:gd name="connsiteY4" fmla="*/ 1500161 h 1800200"/>
              <a:gd name="connsiteX5" fmla="*/ 2646610 w 2946649"/>
              <a:gd name="connsiteY5" fmla="*/ 1800200 h 1800200"/>
              <a:gd name="connsiteX6" fmla="*/ 300039 w 2946649"/>
              <a:gd name="connsiteY6" fmla="*/ 1800200 h 1800200"/>
              <a:gd name="connsiteX7" fmla="*/ 0 w 2946649"/>
              <a:gd name="connsiteY7" fmla="*/ 1500161 h 1800200"/>
              <a:gd name="connsiteX8" fmla="*/ 0 w 2946649"/>
              <a:gd name="connsiteY8" fmla="*/ 300039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6649" h="1800200" extrusionOk="0">
                <a:moveTo>
                  <a:pt x="0" y="300039"/>
                </a:moveTo>
                <a:cubicBezTo>
                  <a:pt x="-3376" y="137923"/>
                  <a:pt x="134048" y="9402"/>
                  <a:pt x="300039" y="0"/>
                </a:cubicBezTo>
                <a:cubicBezTo>
                  <a:pt x="1031946" y="-27304"/>
                  <a:pt x="2385187" y="69909"/>
                  <a:pt x="2646610" y="0"/>
                </a:cubicBezTo>
                <a:cubicBezTo>
                  <a:pt x="2823268" y="14790"/>
                  <a:pt x="2953678" y="121742"/>
                  <a:pt x="2946649" y="300039"/>
                </a:cubicBezTo>
                <a:cubicBezTo>
                  <a:pt x="2975462" y="505455"/>
                  <a:pt x="2892143" y="940484"/>
                  <a:pt x="2946649" y="1500161"/>
                </a:cubicBezTo>
                <a:cubicBezTo>
                  <a:pt x="2968786" y="1677267"/>
                  <a:pt x="2803285" y="1795456"/>
                  <a:pt x="2646610" y="1800200"/>
                </a:cubicBezTo>
                <a:cubicBezTo>
                  <a:pt x="1820314" y="1654059"/>
                  <a:pt x="1011298" y="1941132"/>
                  <a:pt x="300039" y="1800200"/>
                </a:cubicBezTo>
                <a:cubicBezTo>
                  <a:pt x="143112" y="1802373"/>
                  <a:pt x="-3127" y="1659046"/>
                  <a:pt x="0" y="1500161"/>
                </a:cubicBezTo>
                <a:cubicBezTo>
                  <a:pt x="-34197" y="920469"/>
                  <a:pt x="40616" y="704385"/>
                  <a:pt x="0" y="300039"/>
                </a:cubicBezTo>
                <a:close/>
              </a:path>
            </a:pathLst>
          </a:custGeom>
          <a:noFill/>
          <a:ln w="762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3018249323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Скругленный прямоугольник 1">
            <a:extLst>
              <a:ext uri="{FF2B5EF4-FFF2-40B4-BE49-F238E27FC236}">
                <a16:creationId xmlns:a16="http://schemas.microsoft.com/office/drawing/2014/main" id="{3C9D19EA-9B43-4BA1-97C4-781E25F90694}"/>
              </a:ext>
            </a:extLst>
          </p:cNvPr>
          <p:cNvSpPr/>
          <p:nvPr/>
        </p:nvSpPr>
        <p:spPr>
          <a:xfrm>
            <a:off x="4433665" y="2969797"/>
            <a:ext cx="2946648" cy="1800200"/>
          </a:xfrm>
          <a:custGeom>
            <a:avLst/>
            <a:gdLst>
              <a:gd name="connsiteX0" fmla="*/ 0 w 2946648"/>
              <a:gd name="connsiteY0" fmla="*/ 300039 h 1800200"/>
              <a:gd name="connsiteX1" fmla="*/ 300039 w 2946648"/>
              <a:gd name="connsiteY1" fmla="*/ 0 h 1800200"/>
              <a:gd name="connsiteX2" fmla="*/ 2646609 w 2946648"/>
              <a:gd name="connsiteY2" fmla="*/ 0 h 1800200"/>
              <a:gd name="connsiteX3" fmla="*/ 2946648 w 2946648"/>
              <a:gd name="connsiteY3" fmla="*/ 300039 h 1800200"/>
              <a:gd name="connsiteX4" fmla="*/ 2946648 w 2946648"/>
              <a:gd name="connsiteY4" fmla="*/ 1500161 h 1800200"/>
              <a:gd name="connsiteX5" fmla="*/ 2646609 w 2946648"/>
              <a:gd name="connsiteY5" fmla="*/ 1800200 h 1800200"/>
              <a:gd name="connsiteX6" fmla="*/ 300039 w 2946648"/>
              <a:gd name="connsiteY6" fmla="*/ 1800200 h 1800200"/>
              <a:gd name="connsiteX7" fmla="*/ 0 w 2946648"/>
              <a:gd name="connsiteY7" fmla="*/ 1500161 h 1800200"/>
              <a:gd name="connsiteX8" fmla="*/ 0 w 2946648"/>
              <a:gd name="connsiteY8" fmla="*/ 300039 h 1800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46648" h="1800200" extrusionOk="0">
                <a:moveTo>
                  <a:pt x="0" y="300039"/>
                </a:moveTo>
                <a:cubicBezTo>
                  <a:pt x="7116" y="157360"/>
                  <a:pt x="105660" y="14929"/>
                  <a:pt x="300039" y="0"/>
                </a:cubicBezTo>
                <a:cubicBezTo>
                  <a:pt x="1076497" y="-54590"/>
                  <a:pt x="2024326" y="-63510"/>
                  <a:pt x="2646609" y="0"/>
                </a:cubicBezTo>
                <a:cubicBezTo>
                  <a:pt x="2799194" y="-1349"/>
                  <a:pt x="2947364" y="127065"/>
                  <a:pt x="2946648" y="300039"/>
                </a:cubicBezTo>
                <a:cubicBezTo>
                  <a:pt x="2883984" y="754853"/>
                  <a:pt x="2861587" y="1347249"/>
                  <a:pt x="2946648" y="1500161"/>
                </a:cubicBezTo>
                <a:cubicBezTo>
                  <a:pt x="2961345" y="1641772"/>
                  <a:pt x="2810836" y="1804866"/>
                  <a:pt x="2646609" y="1800200"/>
                </a:cubicBezTo>
                <a:cubicBezTo>
                  <a:pt x="2124450" y="1692466"/>
                  <a:pt x="1069923" y="1936692"/>
                  <a:pt x="300039" y="1800200"/>
                </a:cubicBezTo>
                <a:cubicBezTo>
                  <a:pt x="115954" y="1797215"/>
                  <a:pt x="-18343" y="1676299"/>
                  <a:pt x="0" y="1500161"/>
                </a:cubicBezTo>
                <a:cubicBezTo>
                  <a:pt x="-12444" y="999805"/>
                  <a:pt x="-88790" y="596200"/>
                  <a:pt x="0" y="300039"/>
                </a:cubicBezTo>
                <a:close/>
              </a:path>
            </a:pathLst>
          </a:custGeom>
          <a:noFill/>
          <a:ln w="76200">
            <a:solidFill>
              <a:srgbClr val="4BACC6"/>
            </a:solidFill>
            <a:extLst>
              <a:ext uri="{C807C97D-BFC1-408E-A445-0C87EB9F89A2}">
                <ask:lineSketchStyleProps xmlns:ask="http://schemas.microsoft.com/office/drawing/2018/sketchyshapes" sd="4069616706">
                  <a:prstGeom prst="round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2" name="Picture 6" descr="Максимизация творчества: 21 подработка для графических дизайнеров">
            <a:extLst>
              <a:ext uri="{FF2B5EF4-FFF2-40B4-BE49-F238E27FC236}">
                <a16:creationId xmlns:a16="http://schemas.microsoft.com/office/drawing/2014/main" id="{CFA1AABB-776F-4C79-9EAF-AD4FB8C9F31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6" r="3206"/>
          <a:stretch/>
        </p:blipFill>
        <p:spPr bwMode="auto">
          <a:xfrm>
            <a:off x="4443040" y="2872856"/>
            <a:ext cx="2839672" cy="1892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783D039-8407-480E-96A6-B9C133DD22FF}"/>
              </a:ext>
            </a:extLst>
          </p:cNvPr>
          <p:cNvSpPr/>
          <p:nvPr/>
        </p:nvSpPr>
        <p:spPr>
          <a:xfrm>
            <a:off x="4283968" y="123478"/>
            <a:ext cx="4680520" cy="64807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Основные виды дизайна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E432EC86-35E9-41A6-B823-D2F45A15579F}"/>
              </a:ext>
            </a:extLst>
          </p:cNvPr>
          <p:cNvSpPr/>
          <p:nvPr/>
        </p:nvSpPr>
        <p:spPr>
          <a:xfrm>
            <a:off x="611560" y="123478"/>
            <a:ext cx="3384376" cy="1008112"/>
          </a:xfrm>
          <a:prstGeom prst="rect">
            <a:avLst/>
          </a:prstGeom>
          <a:solidFill>
            <a:schemeClr val="bg1"/>
          </a:solidFill>
          <a:ln>
            <a:solidFill>
              <a:srgbClr val="4BACC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chemeClr val="tx1"/>
                </a:solidFill>
              </a:rPr>
              <a:t>Графический дизайн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077AF742-6CAC-4354-B0F7-F8659696D639}"/>
              </a:ext>
            </a:extLst>
          </p:cNvPr>
          <p:cNvSpPr/>
          <p:nvPr/>
        </p:nvSpPr>
        <p:spPr>
          <a:xfrm>
            <a:off x="611560" y="1635646"/>
            <a:ext cx="338437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b="1" dirty="0">
                <a:solidFill>
                  <a:schemeClr val="tx1"/>
                </a:solidFill>
              </a:rPr>
              <a:t>Графический дизайн – это способ передачи сообщений и идей с помощью шрифтов, графики, изображений или видео</a:t>
            </a:r>
          </a:p>
        </p:txBody>
      </p:sp>
      <p:pic>
        <p:nvPicPr>
          <p:cNvPr id="4100" name="Picture 4" descr="Графический дизайнер: особенности обучения и работы">
            <a:extLst>
              <a:ext uri="{FF2B5EF4-FFF2-40B4-BE49-F238E27FC236}">
                <a16:creationId xmlns:a16="http://schemas.microsoft.com/office/drawing/2014/main" id="{C9218205-7215-4187-AB26-44BA6D4CE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3040" y="905640"/>
            <a:ext cx="2839672" cy="1892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</TotalTime>
  <Words>260</Words>
  <Application>Microsoft Office PowerPoint</Application>
  <PresentationFormat>Экран (16:9)</PresentationFormat>
  <Paragraphs>41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Arial Black</vt:lpstr>
      <vt:lpstr>Calibri</vt:lpstr>
      <vt:lpstr>Тема Office</vt:lpstr>
      <vt:lpstr>Эстетическая ценность результатов труда</vt:lpstr>
      <vt:lpstr>Эстетика — это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Эстетическая ценность результатов труда</dc:title>
  <dc:creator>Анастасия Леонова</dc:creator>
  <cp:lastModifiedBy>CAT</cp:lastModifiedBy>
  <cp:revision>15</cp:revision>
  <dcterms:created xsi:type="dcterms:W3CDTF">2023-09-08T16:55:31Z</dcterms:created>
  <dcterms:modified xsi:type="dcterms:W3CDTF">2025-01-12T14:47:38Z</dcterms:modified>
</cp:coreProperties>
</file>