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67" r:id="rId3"/>
    <p:sldId id="276" r:id="rId4"/>
    <p:sldId id="270" r:id="rId5"/>
    <p:sldId id="269" r:id="rId6"/>
    <p:sldId id="268" r:id="rId7"/>
    <p:sldId id="266" r:id="rId8"/>
    <p:sldId id="265" r:id="rId9"/>
    <p:sldId id="264" r:id="rId10"/>
    <p:sldId id="258" r:id="rId11"/>
    <p:sldId id="263" r:id="rId12"/>
    <p:sldId id="262" r:id="rId13"/>
    <p:sldId id="261" r:id="rId14"/>
    <p:sldId id="260" r:id="rId15"/>
    <p:sldId id="274" r:id="rId16"/>
    <p:sldId id="275" r:id="rId17"/>
    <p:sldId id="273" r:id="rId18"/>
    <p:sldId id="271" r:id="rId19"/>
    <p:sldId id="272" r:id="rId20"/>
    <p:sldId id="259" r:id="rId21"/>
    <p:sldId id="257" r:id="rId22"/>
    <p:sldId id="277"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77" d="100"/>
          <a:sy n="77" d="100"/>
        </p:scale>
        <p:origin x="282"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ru-RU"/>
              <a:t>Образец заголовка</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1/20/2025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1/20/2025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ru-RU"/>
              <a:t>Образец заголовка</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1/20/2025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1/20/2025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a:t>Образец заголовка</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1/20/2025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1/20/2025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1/20/2025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ru-RU"/>
              <a:t>Образец заголовка</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42A54C80-263E-416B-A8E0-580EDEADCBDC}" type="datetimeFigureOut">
              <a:rPr lang="en-US" dirty="0"/>
              <a:t>1/20/2025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ru-RU"/>
              <a:t>Образец заголовка</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dirty="0"/>
              <a:pPr/>
              <a:t>1/20/2025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ru-RU"/>
              <a:t>Образец заголовка</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1/20/2025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a:t>Образец заголовка</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1/20/2025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ru-RU"/>
              <a:t>Образец заголовка</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1/20/2025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1/20/2025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ru-RU"/>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1/20/2025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1/20/2025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ru-RU"/>
              <a:t>Образец заголовка</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1/20/2025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ru-RU"/>
              <a:t>Образец заголовка</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1/20/2025</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8" Type="http://schemas.openxmlformats.org/officeDocument/2006/relationships/hyperlink" Target="https://avisamigo.jimdofree.com/&#1082;&#1086;&#1096;&#1082;&#1080;-&#1074;-&#1078;&#1080;&#1074;&#1086;&#1087;&#1080;&#1089;&#1080;/&#1082;&#1088;&#1072;&#1089;&#1085;&#1086;&#1074;&#1072;-&#1076;&#1072;&#1088;&#1100;&#1103;/" TargetMode="External"/><Relationship Id="rId3" Type="http://schemas.openxmlformats.org/officeDocument/2006/relationships/hyperlink" Target="https://babiki.ru/blog/kulturnoe-nasledie/338744.html?utm_referrer=https%3A%2F%2Fyandex.ru%2F" TargetMode="External"/><Relationship Id="rId7" Type="http://schemas.openxmlformats.org/officeDocument/2006/relationships/hyperlink" Target="https://ru.pinterest.com/lshandina/&#1093;&#1091;&#1076;&#1086;&#1078;&#1085;&#1080;&#1082;-&#1076;&#1072;&#1088;&#1100;&#1103;-&#1082;&#1088;&#1072;&#1089;&#1085;&#1086;&#1074;&#1072;/" TargetMode="External"/><Relationship Id="rId2" Type="http://schemas.openxmlformats.org/officeDocument/2006/relationships/hyperlink" Target="https://dzen.ru/a/Y9d6OK9rKGbOITpL" TargetMode="External"/><Relationship Id="rId1" Type="http://schemas.openxmlformats.org/officeDocument/2006/relationships/slideLayout" Target="../slideLayouts/slideLayout1.xml"/><Relationship Id="rId6" Type="http://schemas.openxmlformats.org/officeDocument/2006/relationships/hyperlink" Target="https://m.ok.ru/group/54751423037464/topic/157071668748312" TargetMode="External"/><Relationship Id="rId5" Type="http://schemas.openxmlformats.org/officeDocument/2006/relationships/hyperlink" Target="https://artmostprint.ru/product-detail/krasnova/" TargetMode="External"/><Relationship Id="rId4" Type="http://schemas.openxmlformats.org/officeDocument/2006/relationships/hyperlink" Target="https://babiki.ru/blog/painting/349048.html" TargetMode="External"/></Relationships>
</file>

<file path=ppt/slides/_rels/slide22.xml.rels><?xml version="1.0" encoding="UTF-8" standalone="yes"?>
<Relationships xmlns="http://schemas.openxmlformats.org/package/2006/relationships"><Relationship Id="rId8" Type="http://schemas.openxmlformats.org/officeDocument/2006/relationships/hyperlink" Target="https://avatars.dzeninfra.ru/get-zen_doc/1925603/pub_63d77a38af6b2866ce213a4b_63d7a517e9578d3708162ab5/scale_1200" TargetMode="External"/><Relationship Id="rId13" Type="http://schemas.openxmlformats.org/officeDocument/2006/relationships/hyperlink" Target="https://avatars.dzeninfra.ru/get-zen_doc/4593804/pub_63d77a38af6b2866ce213a4b_63d7a6dc2d23dd28b8be9551/scale_1200" TargetMode="External"/><Relationship Id="rId18" Type="http://schemas.openxmlformats.org/officeDocument/2006/relationships/hyperlink" Target="https://avatars.dzeninfra.ru/get-zen_doc/1328583/pub_63d77a38af6b2866ce213a4b_63d7a67a002127689cf07e28/scale_1200" TargetMode="External"/><Relationship Id="rId26" Type="http://schemas.openxmlformats.org/officeDocument/2006/relationships/hyperlink" Target="https://avatars.dzeninfra.ru/get-zen_doc/4303710/pub_63d77a38af6b2866ce213a4b_63d7a8494400dd43e6242a08/scale_1200" TargetMode="External"/><Relationship Id="rId3" Type="http://schemas.openxmlformats.org/officeDocument/2006/relationships/hyperlink" Target="https://avatars.dzeninfra.ru/get-zen_doc/5231507/pub_63d77a38af6b2866ce213a4b_63d79c2e4400dd43e6039ef0/scale_1200" TargetMode="External"/><Relationship Id="rId21" Type="http://schemas.openxmlformats.org/officeDocument/2006/relationships/hyperlink" Target="https://avatars.dzeninfra.ru/get-zen_doc/1245815/pub_63d77a38af6b2866ce213a4b_63d7a750e9578d37081c254f/scale_1200" TargetMode="External"/><Relationship Id="rId7" Type="http://schemas.openxmlformats.org/officeDocument/2006/relationships/hyperlink" Target="https://avatars.dzeninfra.ru/get-zen_doc/271828/pub_63d77a38af6b2866ce213a4b_6601c6e94518f16949f1ec36/scale_1200" TargetMode="External"/><Relationship Id="rId12" Type="http://schemas.openxmlformats.org/officeDocument/2006/relationships/hyperlink" Target="https://avatars.dzeninfra.ru/get-zen_doc/105853/pub_63d77a38af6b2866ce213a4b_63d7a5cc2cbfeb3af11382c7/scale_1200" TargetMode="External"/><Relationship Id="rId17" Type="http://schemas.openxmlformats.org/officeDocument/2006/relationships/hyperlink" Target="https://avatars.dzeninfra.ru/get-zen_doc/1328583/pub_63d77a38af6b2866ce213a4b_" TargetMode="External"/><Relationship Id="rId25" Type="http://schemas.openxmlformats.org/officeDocument/2006/relationships/hyperlink" Target="https://avatars.dzeninfra.ru/get-zen_doc/3908958/pub_63d77a38af6b2866ce213a4b_63d7a8492d23dd28b8c21363/scale_1200" TargetMode="External"/><Relationship Id="rId2" Type="http://schemas.openxmlformats.org/officeDocument/2006/relationships/hyperlink" Target="https://avatars.dzeninfra.ru/get-zen_doc/5352530/pub_63d77a38af6b2866ce213a4b_63d7a988e120020aa9412e08/scale_1200" TargetMode="External"/><Relationship Id="rId16" Type="http://schemas.openxmlformats.org/officeDocument/2006/relationships/hyperlink" Target="https://avatars.dzeninfra.ru/get-zen_doc/2369622/pub_63d77a38af6b2866ce213a4b_63d7a6952650987603e78299/scale_1200" TargetMode="External"/><Relationship Id="rId20" Type="http://schemas.openxmlformats.org/officeDocument/2006/relationships/hyperlink" Target="https://avatars.dzeninfra.ru/get-zen_doc/1880126/pub_63d77a38af6b2866ce213a4b_63d7a8fe2af77813caf753fc/scale_1200" TargetMode="External"/><Relationship Id="rId1" Type="http://schemas.openxmlformats.org/officeDocument/2006/relationships/slideLayout" Target="../slideLayouts/slideLayout2.xml"/><Relationship Id="rId6" Type="http://schemas.openxmlformats.org/officeDocument/2006/relationships/hyperlink" Target="https://avatars.dzeninfra.ru/get-zen_doc/5248867/pub_63d77a38af6b2866ce213a4b_63d79db07aec3e2d710566e5/scale_1200" TargetMode="External"/><Relationship Id="rId11" Type="http://schemas.openxmlformats.org/officeDocument/2006/relationships/hyperlink" Target="https://avatars.dzeninfra.ru/get-zen_doc/4457971/pub_63d77a38af6b2866ce213a4b_63d7a5b95811022ca18d29c3/scale_1200" TargetMode="External"/><Relationship Id="rId24" Type="http://schemas.openxmlformats.org/officeDocument/2006/relationships/hyperlink" Target="https://avatars.dzeninfra.ru/get-zen_doc/175604/pub_63d77a38af6b2866ce213a4b_63d7a79952ad3b10356749f8/scale_1200" TargetMode="External"/><Relationship Id="rId5" Type="http://schemas.openxmlformats.org/officeDocument/2006/relationships/hyperlink" Target="https://avatars.dzeninfra.ru/get-zen_doc/5234037/pub_63d77a38af6b2866ce213a4b_63d7a4d6e120020aa9349d3c/scale_1200" TargetMode="External"/><Relationship Id="rId15" Type="http://schemas.openxmlformats.org/officeDocument/2006/relationships/hyperlink" Target="https://avatars.dzeninfra.ru/get-zen_doc/5042448/pub_63d77a38af6b2866ce213a4b_63d7a67a5b01496ba0a70b2e/scale_1200" TargetMode="External"/><Relationship Id="rId23" Type="http://schemas.openxmlformats.org/officeDocument/2006/relationships/hyperlink" Target="https://avatars.dzeninfra.ru/get-zen_doc/1936915/pub_63d77a38af6b2866ce213a4b_63d7a773df78875759a04d80/scale_1200" TargetMode="External"/><Relationship Id="rId28" Type="http://schemas.openxmlformats.org/officeDocument/2006/relationships/hyperlink" Target="https://s1.babiki.ru/uploads/images/06/69/06/2024/01/07/9595a3.jpg" TargetMode="External"/><Relationship Id="rId10" Type="http://schemas.openxmlformats.org/officeDocument/2006/relationships/hyperlink" Target="https://avatars.dzeninfra.ru/get-zen_doc/1219524/pub_63d77a38af6b2866ce213a4b_63d7a57a4400dd43e61c90c5/scale_1200" TargetMode="External"/><Relationship Id="rId19" Type="http://schemas.openxmlformats.org/officeDocument/2006/relationships/hyperlink" Target="https://avatars.dzeninfra.ru/get-zen_doc/1528313/pub_63d77a38af6b2866ce213a4b_63d7a6bf5b01496ba0a7c97b/scale_1200" TargetMode="External"/><Relationship Id="rId4" Type="http://schemas.openxmlformats.org/officeDocument/2006/relationships/hyperlink" Target="https://avatars.dzeninfra.ru/get-zen_doc/5234097/pub_63d77a38af6b2866ce213a4b_63d7c57add0bad52fcfbda83/scale_1200" TargetMode="External"/><Relationship Id="rId9" Type="http://schemas.openxmlformats.org/officeDocument/2006/relationships/hyperlink" Target="https://avatars.dzeninfra.ru/get-zen_doc/1064817/pub_63d77a38af6b2866ce213a4b_63d7a5374400dd43e61be6e2/scale_1200" TargetMode="External"/><Relationship Id="rId14" Type="http://schemas.openxmlformats.org/officeDocument/2006/relationships/hyperlink" Target="https://avatars.dzeninfra.ru/get-zen_doc/4593804/pub_63d77a38af6b2866ce213a4b_63d7b2f60243d76e76c78af1/scale_1200" TargetMode="External"/><Relationship Id="rId22" Type="http://schemas.openxmlformats.org/officeDocument/2006/relationships/hyperlink" Target="https://avatars.dzeninfra.ru/get-zen_doc/4593804/pub_63d77a38af6b2866ce213a4b_63d7a7735b01496ba0a9b233/scale_1200" TargetMode="External"/><Relationship Id="rId27" Type="http://schemas.openxmlformats.org/officeDocument/2006/relationships/hyperlink" Target="https://avatars.dzeninfra.ru/get-zen_doc/1328583/pub_63d77a38af6b2866ce213a4b_63d7a88f2d23dd28b8c2bcb7/scale_1200"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8618A3B-662D-493A-83BE-0813AEC4A3D8}"/>
              </a:ext>
            </a:extLst>
          </p:cNvPr>
          <p:cNvSpPr>
            <a:spLocks noGrp="1"/>
          </p:cNvSpPr>
          <p:nvPr>
            <p:ph type="ctrTitle"/>
          </p:nvPr>
        </p:nvSpPr>
        <p:spPr>
          <a:xfrm>
            <a:off x="206602" y="1853853"/>
            <a:ext cx="7321539" cy="2196984"/>
          </a:xfrm>
        </p:spPr>
        <p:txBody>
          <a:bodyPr/>
          <a:lstStyle/>
          <a:p>
            <a:r>
              <a:rPr lang="ru-RU" sz="2400" b="1" dirty="0">
                <a:solidFill>
                  <a:srgbClr val="FF0000"/>
                </a:solidFill>
                <a:latin typeface="Arial Black" panose="020B0A04020102020204" pitchFamily="34" charset="0"/>
                <a:ea typeface="Calibri" pitchFamily="34" charset="0"/>
                <a:cs typeface="Arial" pitchFamily="34" charset="0"/>
              </a:rPr>
              <a:t>Методическая разработка </a:t>
            </a:r>
            <a:br>
              <a:rPr lang="ru-RU" sz="2400" b="1" dirty="0">
                <a:solidFill>
                  <a:srgbClr val="FF0000"/>
                </a:solidFill>
                <a:latin typeface="Arial Black" panose="020B0A04020102020204" pitchFamily="34" charset="0"/>
                <a:ea typeface="Calibri" pitchFamily="34" charset="0"/>
                <a:cs typeface="Arial" pitchFamily="34" charset="0"/>
              </a:rPr>
            </a:br>
            <a:r>
              <a:rPr lang="ru-RU" sz="2400" b="1" dirty="0">
                <a:solidFill>
                  <a:srgbClr val="FF0000"/>
                </a:solidFill>
                <a:latin typeface="Arial Black" panose="020B0A04020102020204" pitchFamily="34" charset="0"/>
                <a:ea typeface="Calibri" pitchFamily="34" charset="0"/>
                <a:cs typeface="Arial" pitchFamily="34" charset="0"/>
              </a:rPr>
              <a:t>по изобразительному искусству на тему:«</a:t>
            </a:r>
            <a:r>
              <a:rPr lang="ru-RU" sz="2400" b="1" i="0" dirty="0" err="1">
                <a:solidFill>
                  <a:srgbClr val="FF0000"/>
                </a:solidFill>
                <a:effectLst/>
                <a:latin typeface="Arial Black" panose="020B0A04020102020204" pitchFamily="34" charset="0"/>
              </a:rPr>
              <a:t>МИМИшные</a:t>
            </a:r>
            <a:r>
              <a:rPr lang="ru-RU" sz="2400" b="1" i="0" dirty="0">
                <a:solidFill>
                  <a:srgbClr val="FF0000"/>
                </a:solidFill>
                <a:effectLst/>
                <a:latin typeface="Arial Black" panose="020B0A04020102020204" pitchFamily="34" charset="0"/>
              </a:rPr>
              <a:t> акварели от художника-иллюстратора из Самары </a:t>
            </a:r>
            <a:r>
              <a:rPr lang="ru-RU" sz="2400" b="1" dirty="0">
                <a:solidFill>
                  <a:srgbClr val="FF0000"/>
                </a:solidFill>
                <a:latin typeface="Arial Black" panose="020B0A04020102020204" pitchFamily="34" charset="0"/>
              </a:rPr>
              <a:t>Д</a:t>
            </a:r>
            <a:r>
              <a:rPr lang="ru-RU" sz="2400" b="1" i="0" dirty="0">
                <a:solidFill>
                  <a:srgbClr val="FF0000"/>
                </a:solidFill>
                <a:effectLst/>
                <a:latin typeface="Arial Black" panose="020B0A04020102020204" pitchFamily="34" charset="0"/>
              </a:rPr>
              <a:t>арьи Вячеславовны Красновой».</a:t>
            </a:r>
            <a:br>
              <a:rPr lang="ru-RU" sz="2400" b="1" i="0" dirty="0">
                <a:solidFill>
                  <a:srgbClr val="FF0000"/>
                </a:solidFill>
                <a:effectLst/>
                <a:latin typeface="Arial Black" panose="020B0A04020102020204" pitchFamily="34" charset="0"/>
              </a:rPr>
            </a:br>
            <a:endParaRPr lang="ru-RU" sz="2400" dirty="0">
              <a:solidFill>
                <a:srgbClr val="FF0000"/>
              </a:solidFill>
              <a:latin typeface="Arial Black" panose="020B0A04020102020204" pitchFamily="34" charset="0"/>
            </a:endParaRPr>
          </a:p>
        </p:txBody>
      </p:sp>
      <p:pic>
        <p:nvPicPr>
          <p:cNvPr id="11266" name="Picture 2" descr="Художник Дарья Краснова  ( Фотография получена из свободного доступа )">
            <a:extLst>
              <a:ext uri="{FF2B5EF4-FFF2-40B4-BE49-F238E27FC236}">
                <a16:creationId xmlns:a16="http://schemas.microsoft.com/office/drawing/2014/main" id="{037B6E5F-0B03-414D-BF69-14D432A5D6B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58613" y="1433269"/>
            <a:ext cx="4162816" cy="4101110"/>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a:extLst>
              <a:ext uri="{FF2B5EF4-FFF2-40B4-BE49-F238E27FC236}">
                <a16:creationId xmlns:a16="http://schemas.microsoft.com/office/drawing/2014/main" id="{74160560-5C2E-48F7-8AE3-EEB74DF86379}"/>
              </a:ext>
            </a:extLst>
          </p:cNvPr>
          <p:cNvSpPr/>
          <p:nvPr/>
        </p:nvSpPr>
        <p:spPr>
          <a:xfrm>
            <a:off x="841049" y="232940"/>
            <a:ext cx="8866621" cy="1200329"/>
          </a:xfrm>
          <a:prstGeom prst="rect">
            <a:avLst/>
          </a:prstGeom>
        </p:spPr>
        <p:txBody>
          <a:bodyPr wrap="square">
            <a:spAutoFit/>
          </a:bodyPr>
          <a:lstStyle/>
          <a:p>
            <a:pPr algn="ctr"/>
            <a:r>
              <a:rPr lang="ru-RU" dirty="0">
                <a:solidFill>
                  <a:schemeClr val="accent4">
                    <a:lumMod val="40000"/>
                    <a:lumOff val="60000"/>
                  </a:schemeClr>
                </a:solidFill>
                <a:latin typeface="Arial Black" pitchFamily="34" charset="0"/>
                <a:ea typeface="Calibri" pitchFamily="34" charset="0"/>
                <a:cs typeface="Arial" pitchFamily="34" charset="0"/>
              </a:rPr>
              <a:t>Муниципальное учреждение дополнительного образования</a:t>
            </a:r>
            <a:br>
              <a:rPr lang="ru-RU" dirty="0">
                <a:solidFill>
                  <a:schemeClr val="accent4">
                    <a:lumMod val="40000"/>
                    <a:lumOff val="60000"/>
                  </a:schemeClr>
                </a:solidFill>
                <a:latin typeface="Arial Black" pitchFamily="34" charset="0"/>
                <a:ea typeface="Calibri" pitchFamily="34" charset="0"/>
                <a:cs typeface="Arial" pitchFamily="34" charset="0"/>
              </a:rPr>
            </a:br>
            <a:r>
              <a:rPr lang="ru-RU" dirty="0">
                <a:solidFill>
                  <a:schemeClr val="accent4">
                    <a:lumMod val="40000"/>
                    <a:lumOff val="60000"/>
                  </a:schemeClr>
                </a:solidFill>
                <a:latin typeface="Arial Black" pitchFamily="34" charset="0"/>
                <a:cs typeface="Arial" pitchFamily="34" charset="0"/>
              </a:rPr>
              <a:t>«Центр эстетического воспитания детей»</a:t>
            </a:r>
            <a:br>
              <a:rPr lang="ru-RU" dirty="0">
                <a:solidFill>
                  <a:schemeClr val="accent4">
                    <a:lumMod val="40000"/>
                    <a:lumOff val="60000"/>
                  </a:schemeClr>
                </a:solidFill>
                <a:latin typeface="Arial Black" pitchFamily="34" charset="0"/>
                <a:cs typeface="Arial" pitchFamily="34" charset="0"/>
              </a:rPr>
            </a:br>
            <a:r>
              <a:rPr lang="ru-RU" dirty="0">
                <a:solidFill>
                  <a:schemeClr val="accent4">
                    <a:lumMod val="40000"/>
                    <a:lumOff val="60000"/>
                  </a:schemeClr>
                </a:solidFill>
                <a:latin typeface="Arial Black" pitchFamily="34" charset="0"/>
                <a:cs typeface="Arial" pitchFamily="34" charset="0"/>
              </a:rPr>
              <a:t>Республика Мордовия, город Саранск.</a:t>
            </a:r>
            <a:br>
              <a:rPr lang="ru-RU" dirty="0">
                <a:solidFill>
                  <a:schemeClr val="accent4">
                    <a:lumMod val="40000"/>
                    <a:lumOff val="60000"/>
                  </a:schemeClr>
                </a:solidFill>
                <a:latin typeface="Arial Black" pitchFamily="34" charset="0"/>
                <a:cs typeface="Arial" pitchFamily="34" charset="0"/>
              </a:rPr>
            </a:br>
            <a:endParaRPr lang="ru-RU" dirty="0">
              <a:solidFill>
                <a:schemeClr val="accent4">
                  <a:lumMod val="40000"/>
                  <a:lumOff val="60000"/>
                </a:schemeClr>
              </a:solidFill>
            </a:endParaRPr>
          </a:p>
        </p:txBody>
      </p:sp>
      <p:sp>
        <p:nvSpPr>
          <p:cNvPr id="5" name="Прямоугольник 4">
            <a:extLst>
              <a:ext uri="{FF2B5EF4-FFF2-40B4-BE49-F238E27FC236}">
                <a16:creationId xmlns:a16="http://schemas.microsoft.com/office/drawing/2014/main" id="{ED9F3792-0135-4D3A-883B-75D935847268}"/>
              </a:ext>
            </a:extLst>
          </p:cNvPr>
          <p:cNvSpPr/>
          <p:nvPr/>
        </p:nvSpPr>
        <p:spPr>
          <a:xfrm>
            <a:off x="206603" y="3820438"/>
            <a:ext cx="7560334" cy="2862322"/>
          </a:xfrm>
          <a:prstGeom prst="rect">
            <a:avLst/>
          </a:prstGeom>
        </p:spPr>
        <p:txBody>
          <a:bodyPr wrap="square">
            <a:spAutoFit/>
          </a:bodyPr>
          <a:lstStyle/>
          <a:p>
            <a:pPr lvl="0" algn="r" fontAlgn="base">
              <a:spcBef>
                <a:spcPct val="0"/>
              </a:spcBef>
              <a:spcAft>
                <a:spcPct val="0"/>
              </a:spcAft>
            </a:pPr>
            <a:endParaRPr lang="ru-RU" dirty="0">
              <a:solidFill>
                <a:schemeClr val="accent1">
                  <a:lumMod val="20000"/>
                  <a:lumOff val="80000"/>
                </a:schemeClr>
              </a:solidFill>
              <a:latin typeface="Arial Black" pitchFamily="34" charset="0"/>
              <a:ea typeface="Calibri" pitchFamily="34" charset="0"/>
              <a:cs typeface="Arial" pitchFamily="34" charset="0"/>
            </a:endParaRPr>
          </a:p>
          <a:p>
            <a:pPr lvl="0" algn="r" fontAlgn="base">
              <a:spcBef>
                <a:spcPct val="0"/>
              </a:spcBef>
              <a:spcAft>
                <a:spcPct val="0"/>
              </a:spcAft>
            </a:pPr>
            <a:endParaRPr lang="ru-RU" dirty="0">
              <a:solidFill>
                <a:schemeClr val="accent1">
                  <a:lumMod val="20000"/>
                  <a:lumOff val="80000"/>
                </a:schemeClr>
              </a:solidFill>
              <a:latin typeface="Arial Black" pitchFamily="34" charset="0"/>
              <a:ea typeface="Calibri" pitchFamily="34" charset="0"/>
              <a:cs typeface="Arial" pitchFamily="34" charset="0"/>
            </a:endParaRPr>
          </a:p>
          <a:p>
            <a:pPr lvl="0" algn="r" fontAlgn="base">
              <a:spcBef>
                <a:spcPct val="0"/>
              </a:spcBef>
              <a:spcAft>
                <a:spcPct val="0"/>
              </a:spcAft>
            </a:pPr>
            <a:endParaRPr lang="ru-RU" dirty="0">
              <a:solidFill>
                <a:schemeClr val="accent1">
                  <a:lumMod val="20000"/>
                  <a:lumOff val="80000"/>
                </a:schemeClr>
              </a:solidFill>
              <a:latin typeface="Arial Black" pitchFamily="34" charset="0"/>
              <a:ea typeface="Calibri" pitchFamily="34" charset="0"/>
              <a:cs typeface="Arial" pitchFamily="34" charset="0"/>
            </a:endParaRPr>
          </a:p>
          <a:p>
            <a:pPr lvl="0" algn="r" fontAlgn="base">
              <a:spcBef>
                <a:spcPct val="0"/>
              </a:spcBef>
              <a:spcAft>
                <a:spcPct val="0"/>
              </a:spcAft>
            </a:pPr>
            <a:endParaRPr lang="ru-RU" dirty="0">
              <a:solidFill>
                <a:schemeClr val="accent1">
                  <a:lumMod val="20000"/>
                  <a:lumOff val="80000"/>
                </a:schemeClr>
              </a:solidFill>
              <a:latin typeface="Arial Black" pitchFamily="34" charset="0"/>
              <a:ea typeface="Calibri" pitchFamily="34" charset="0"/>
              <a:cs typeface="Arial" pitchFamily="34" charset="0"/>
            </a:endParaRPr>
          </a:p>
          <a:p>
            <a:pPr fontAlgn="base">
              <a:spcBef>
                <a:spcPct val="0"/>
              </a:spcBef>
              <a:spcAft>
                <a:spcPct val="0"/>
              </a:spcAft>
            </a:pPr>
            <a:r>
              <a:rPr lang="ru-RU" dirty="0">
                <a:solidFill>
                  <a:schemeClr val="accent1">
                    <a:lumMod val="20000"/>
                    <a:lumOff val="80000"/>
                  </a:schemeClr>
                </a:solidFill>
                <a:latin typeface="Arial Black" pitchFamily="34" charset="0"/>
                <a:ea typeface="Calibri" pitchFamily="34" charset="0"/>
                <a:cs typeface="Arial" pitchFamily="34" charset="0"/>
              </a:rPr>
              <a:t>Подготовила: </a:t>
            </a:r>
          </a:p>
          <a:p>
            <a:pPr lvl="0" fontAlgn="base">
              <a:spcBef>
                <a:spcPct val="0"/>
              </a:spcBef>
              <a:spcAft>
                <a:spcPct val="0"/>
              </a:spcAft>
            </a:pPr>
            <a:r>
              <a:rPr lang="ru-RU" dirty="0">
                <a:solidFill>
                  <a:schemeClr val="accent1">
                    <a:lumMod val="20000"/>
                    <a:lumOff val="80000"/>
                  </a:schemeClr>
                </a:solidFill>
                <a:latin typeface="Arial Black" pitchFamily="34" charset="0"/>
                <a:ea typeface="Calibri" pitchFamily="34" charset="0"/>
                <a:cs typeface="Arial" pitchFamily="34" charset="0"/>
              </a:rPr>
              <a:t>Педагог дополнительного образования  </a:t>
            </a:r>
          </a:p>
          <a:p>
            <a:pPr lvl="0" fontAlgn="base">
              <a:spcBef>
                <a:spcPct val="0"/>
              </a:spcBef>
              <a:spcAft>
                <a:spcPct val="0"/>
              </a:spcAft>
            </a:pPr>
            <a:r>
              <a:rPr lang="ru-RU" dirty="0">
                <a:solidFill>
                  <a:schemeClr val="accent1">
                    <a:lumMod val="20000"/>
                    <a:lumOff val="80000"/>
                  </a:schemeClr>
                </a:solidFill>
                <a:latin typeface="Arial Black" pitchFamily="34" charset="0"/>
                <a:ea typeface="Calibri" pitchFamily="34" charset="0"/>
                <a:cs typeface="Arial" pitchFamily="34" charset="0"/>
              </a:rPr>
              <a:t>студии изобразительного  искусства</a:t>
            </a:r>
          </a:p>
          <a:p>
            <a:pPr lvl="0" fontAlgn="base">
              <a:spcBef>
                <a:spcPct val="0"/>
              </a:spcBef>
              <a:spcAft>
                <a:spcPct val="0"/>
              </a:spcAft>
            </a:pPr>
            <a:r>
              <a:rPr lang="ru-RU" dirty="0">
                <a:solidFill>
                  <a:schemeClr val="accent1">
                    <a:lumMod val="20000"/>
                    <a:lumOff val="80000"/>
                  </a:schemeClr>
                </a:solidFill>
                <a:latin typeface="Arial Black" panose="020B0A04020102020204" pitchFamily="34" charset="0"/>
                <a:cs typeface="Arial" pitchFamily="34" charset="0"/>
              </a:rPr>
              <a:t>Павельева Елена Федоровна</a:t>
            </a:r>
          </a:p>
          <a:p>
            <a:pPr lvl="0" fontAlgn="base">
              <a:spcBef>
                <a:spcPct val="0"/>
              </a:spcBef>
              <a:spcAft>
                <a:spcPct val="0"/>
              </a:spcAft>
            </a:pPr>
            <a:endParaRPr lang="ru-RU" dirty="0">
              <a:solidFill>
                <a:schemeClr val="bg1"/>
              </a:solidFill>
              <a:latin typeface="Arial Black" pitchFamily="34" charset="0"/>
              <a:cs typeface="Arial" pitchFamily="34" charset="0"/>
            </a:endParaRPr>
          </a:p>
          <a:p>
            <a:pPr lvl="0" fontAlgn="base">
              <a:spcBef>
                <a:spcPct val="0"/>
              </a:spcBef>
              <a:spcAft>
                <a:spcPct val="0"/>
              </a:spcAft>
            </a:pPr>
            <a:r>
              <a:rPr lang="ru-RU" dirty="0">
                <a:solidFill>
                  <a:schemeClr val="accent4">
                    <a:lumMod val="40000"/>
                    <a:lumOff val="60000"/>
                  </a:schemeClr>
                </a:solidFill>
                <a:latin typeface="Arial Black" pitchFamily="34" charset="0"/>
                <a:cs typeface="Arial" pitchFamily="34" charset="0"/>
              </a:rPr>
              <a:t>Саранск 2025</a:t>
            </a:r>
          </a:p>
        </p:txBody>
      </p:sp>
    </p:spTree>
    <p:extLst>
      <p:ext uri="{BB962C8B-B14F-4D97-AF65-F5344CB8AC3E}">
        <p14:creationId xmlns:p14="http://schemas.microsoft.com/office/powerpoint/2010/main" val="18859681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a:extLst>
              <a:ext uri="{FF2B5EF4-FFF2-40B4-BE49-F238E27FC236}">
                <a16:creationId xmlns:a16="http://schemas.microsoft.com/office/drawing/2014/main" id="{45BEAF38-2FED-42A4-85DA-8629AF57FFB4}"/>
              </a:ext>
            </a:extLst>
          </p:cNvPr>
          <p:cNvSpPr>
            <a:spLocks noGrp="1"/>
          </p:cNvSpPr>
          <p:nvPr>
            <p:ph type="subTitle" idx="1"/>
          </p:nvPr>
        </p:nvSpPr>
        <p:spPr>
          <a:xfrm>
            <a:off x="551146" y="1027134"/>
            <a:ext cx="9807880" cy="4947781"/>
          </a:xfrm>
        </p:spPr>
        <p:txBody>
          <a:bodyPr>
            <a:normAutofit/>
          </a:bodyPr>
          <a:lstStyle/>
          <a:p>
            <a:pPr algn="ctr"/>
            <a:r>
              <a:rPr lang="ru-RU" sz="2000" b="0" i="0" dirty="0" err="1">
                <a:solidFill>
                  <a:schemeClr val="accent1">
                    <a:lumMod val="60000"/>
                    <a:lumOff val="40000"/>
                  </a:schemeClr>
                </a:solidFill>
                <a:effectLst/>
                <a:latin typeface="Arial Black" panose="020B0A04020102020204" pitchFamily="34" charset="0"/>
              </a:rPr>
              <a:t>МИМИшность</a:t>
            </a:r>
            <a:r>
              <a:rPr lang="ru-RU" sz="2000" b="0" i="0" dirty="0">
                <a:solidFill>
                  <a:schemeClr val="accent1">
                    <a:lumMod val="60000"/>
                    <a:lumOff val="40000"/>
                  </a:schemeClr>
                </a:solidFill>
                <a:effectLst/>
                <a:latin typeface="Arial Black" panose="020B0A04020102020204" pitchFamily="34" charset="0"/>
              </a:rPr>
              <a:t> или просто "мимими" - это нечто трогательное, умилительное, пушистое и желательно с большими глазами. Использование этого расхожего в настоящее время определения безусловно связано с появлением на наших экранах умилительного котика в сапогах в мультфильме " Шрек " и не менее известного лемура в мультике " Мадагаскар", а группа </a:t>
            </a:r>
            <a:r>
              <a:rPr lang="ru-RU" sz="2000" b="0" i="0" dirty="0" err="1">
                <a:solidFill>
                  <a:schemeClr val="accent1">
                    <a:lumMod val="60000"/>
                    <a:lumOff val="40000"/>
                  </a:schemeClr>
                </a:solidFill>
                <a:effectLst/>
                <a:latin typeface="Arial Black" panose="020B0A04020102020204" pitchFamily="34" charset="0"/>
              </a:rPr>
              <a:t>Serebro</a:t>
            </a:r>
            <a:r>
              <a:rPr lang="ru-RU" sz="2000" b="0" i="0" dirty="0">
                <a:solidFill>
                  <a:schemeClr val="accent1">
                    <a:lumMod val="60000"/>
                    <a:lumOff val="40000"/>
                  </a:schemeClr>
                </a:solidFill>
                <a:effectLst/>
                <a:latin typeface="Arial Black" panose="020B0A04020102020204" pitchFamily="34" charset="0"/>
              </a:rPr>
              <a:t> в своём клипе " </a:t>
            </a:r>
            <a:r>
              <a:rPr lang="ru-RU" sz="2000" b="0" i="0" dirty="0" err="1">
                <a:solidFill>
                  <a:schemeClr val="accent1">
                    <a:lumMod val="60000"/>
                    <a:lumOff val="40000"/>
                  </a:schemeClr>
                </a:solidFill>
                <a:effectLst/>
                <a:latin typeface="Arial Black" panose="020B0A04020102020204" pitchFamily="34" charset="0"/>
              </a:rPr>
              <a:t>Mi</a:t>
            </a:r>
            <a:r>
              <a:rPr lang="ru-RU" sz="2000" b="0" i="0" dirty="0">
                <a:solidFill>
                  <a:schemeClr val="accent1">
                    <a:lumMod val="60000"/>
                    <a:lumOff val="40000"/>
                  </a:schemeClr>
                </a:solidFill>
                <a:effectLst/>
                <a:latin typeface="Arial Black" panose="020B0A04020102020204" pitchFamily="34" charset="0"/>
              </a:rPr>
              <a:t> </a:t>
            </a:r>
            <a:r>
              <a:rPr lang="ru-RU" sz="2000" b="0" i="0" dirty="0" err="1">
                <a:solidFill>
                  <a:schemeClr val="accent1">
                    <a:lumMod val="60000"/>
                    <a:lumOff val="40000"/>
                  </a:schemeClr>
                </a:solidFill>
                <a:effectLst/>
                <a:latin typeface="Arial Black" panose="020B0A04020102020204" pitchFamily="34" charset="0"/>
              </a:rPr>
              <a:t>Mi</a:t>
            </a:r>
            <a:r>
              <a:rPr lang="ru-RU" sz="2000" b="0" i="0" dirty="0">
                <a:solidFill>
                  <a:schemeClr val="accent1">
                    <a:lumMod val="60000"/>
                    <a:lumOff val="40000"/>
                  </a:schemeClr>
                </a:solidFill>
                <a:effectLst/>
                <a:latin typeface="Arial Black" panose="020B0A04020102020204" pitchFamily="34" charset="0"/>
              </a:rPr>
              <a:t> </a:t>
            </a:r>
            <a:r>
              <a:rPr lang="ru-RU" sz="2000" b="0" i="0" dirty="0" err="1">
                <a:solidFill>
                  <a:schemeClr val="accent1">
                    <a:lumMod val="60000"/>
                    <a:lumOff val="40000"/>
                  </a:schemeClr>
                </a:solidFill>
                <a:effectLst/>
                <a:latin typeface="Arial Black" panose="020B0A04020102020204" pitchFamily="34" charset="0"/>
              </a:rPr>
              <a:t>Mi</a:t>
            </a:r>
            <a:r>
              <a:rPr lang="ru-RU" sz="2000" b="0" i="0" dirty="0">
                <a:solidFill>
                  <a:schemeClr val="accent1">
                    <a:lumMod val="60000"/>
                    <a:lumOff val="40000"/>
                  </a:schemeClr>
                </a:solidFill>
                <a:effectLst/>
                <a:latin typeface="Arial Black" panose="020B0A04020102020204" pitchFamily="34" charset="0"/>
              </a:rPr>
              <a:t> " окончательно закрепило это понятие, которое мы теперь связываем с милым, забавным, мягким, пушистым и трогательного вида зверьком, вызывающего слёзы умиления на глазах не только ребенка, но и взрослого. Зачастую этот термин используют и по отношению к молодым и се...</a:t>
            </a:r>
            <a:r>
              <a:rPr lang="ru-RU" sz="2000" b="0" i="0" dirty="0" err="1">
                <a:solidFill>
                  <a:schemeClr val="accent1">
                    <a:lumMod val="60000"/>
                    <a:lumOff val="40000"/>
                  </a:schemeClr>
                </a:solidFill>
                <a:effectLst/>
                <a:latin typeface="Arial Black" panose="020B0A04020102020204" pitchFamily="34" charset="0"/>
              </a:rPr>
              <a:t>альным</a:t>
            </a:r>
            <a:r>
              <a:rPr lang="ru-RU" sz="2000" b="0" i="0" dirty="0">
                <a:solidFill>
                  <a:schemeClr val="accent1">
                    <a:lumMod val="60000"/>
                    <a:lumOff val="40000"/>
                  </a:schemeClr>
                </a:solidFill>
                <a:effectLst/>
                <a:latin typeface="Arial Black" panose="020B0A04020102020204" pitchFamily="34" charset="0"/>
              </a:rPr>
              <a:t> особам женского пола, но это уже совсем другая история...</a:t>
            </a:r>
            <a:endParaRPr lang="ru-RU" sz="2000" dirty="0">
              <a:solidFill>
                <a:schemeClr val="accent1">
                  <a:lumMod val="60000"/>
                  <a:lumOff val="40000"/>
                </a:schemeClr>
              </a:solidFill>
              <a:latin typeface="Arial Black" panose="020B0A04020102020204" pitchFamily="34" charset="0"/>
            </a:endParaRPr>
          </a:p>
        </p:txBody>
      </p:sp>
    </p:spTree>
    <p:extLst>
      <p:ext uri="{BB962C8B-B14F-4D97-AF65-F5344CB8AC3E}">
        <p14:creationId xmlns:p14="http://schemas.microsoft.com/office/powerpoint/2010/main" val="18084617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EF9A067-EE8D-4AAA-BDD3-56924D1B85D8}"/>
              </a:ext>
            </a:extLst>
          </p:cNvPr>
          <p:cNvSpPr>
            <a:spLocks noGrp="1"/>
          </p:cNvSpPr>
          <p:nvPr>
            <p:ph type="title"/>
          </p:nvPr>
        </p:nvSpPr>
        <p:spPr>
          <a:xfrm>
            <a:off x="677334" y="125261"/>
            <a:ext cx="8596668" cy="691377"/>
          </a:xfrm>
        </p:spPr>
        <p:txBody>
          <a:bodyPr>
            <a:normAutofit/>
          </a:bodyPr>
          <a:lstStyle/>
          <a:p>
            <a:r>
              <a:rPr lang="ru-RU" sz="2800" b="1" dirty="0">
                <a:latin typeface="Arial Black" panose="020B0A04020102020204" pitchFamily="34" charset="0"/>
              </a:rPr>
              <a:t>Биография художника</a:t>
            </a:r>
          </a:p>
        </p:txBody>
      </p:sp>
      <p:sp>
        <p:nvSpPr>
          <p:cNvPr id="3" name="Объект 2">
            <a:extLst>
              <a:ext uri="{FF2B5EF4-FFF2-40B4-BE49-F238E27FC236}">
                <a16:creationId xmlns:a16="http://schemas.microsoft.com/office/drawing/2014/main" id="{D896CB16-1428-4BEA-810B-AB2C2FC61643}"/>
              </a:ext>
            </a:extLst>
          </p:cNvPr>
          <p:cNvSpPr>
            <a:spLocks noGrp="1"/>
          </p:cNvSpPr>
          <p:nvPr>
            <p:ph idx="1"/>
          </p:nvPr>
        </p:nvSpPr>
        <p:spPr>
          <a:xfrm>
            <a:off x="363254" y="816638"/>
            <a:ext cx="11536472" cy="5916101"/>
          </a:xfrm>
        </p:spPr>
        <p:txBody>
          <a:bodyPr>
            <a:normAutofit/>
          </a:bodyPr>
          <a:lstStyle/>
          <a:p>
            <a:pPr marL="0" indent="0">
              <a:buNone/>
            </a:pPr>
            <a:r>
              <a:rPr lang="ru-RU" b="0" i="0" dirty="0">
                <a:solidFill>
                  <a:schemeClr val="tx1"/>
                </a:solidFill>
                <a:effectLst/>
                <a:latin typeface="Helvetica" panose="020B0604020202020204" pitchFamily="34" charset="0"/>
              </a:rPr>
              <a:t>	</a:t>
            </a:r>
            <a:r>
              <a:rPr lang="ru-RU" b="0" i="0" dirty="0">
                <a:solidFill>
                  <a:schemeClr val="tx1"/>
                </a:solidFill>
                <a:effectLst/>
                <a:latin typeface="Arial Black" panose="020B0A04020102020204" pitchFamily="34" charset="0"/>
              </a:rPr>
              <a:t>Дарья Краснова (Агафонова) — художник-иллюстратор, родилась в 1985 году в городе Куйбышев (Самара)</a:t>
            </a:r>
            <a:br>
              <a:rPr lang="ru-RU" dirty="0">
                <a:solidFill>
                  <a:schemeClr val="tx1"/>
                </a:solidFill>
                <a:latin typeface="Arial Black" panose="020B0A04020102020204" pitchFamily="34" charset="0"/>
              </a:rPr>
            </a:br>
            <a:r>
              <a:rPr lang="ru-RU" dirty="0">
                <a:solidFill>
                  <a:schemeClr val="tx1"/>
                </a:solidFill>
                <a:latin typeface="Arial Black" panose="020B0A04020102020204" pitchFamily="34" charset="0"/>
              </a:rPr>
              <a:t>	</a:t>
            </a:r>
            <a:r>
              <a:rPr lang="ru-RU" b="0" i="0" dirty="0">
                <a:solidFill>
                  <a:schemeClr val="tx1"/>
                </a:solidFill>
                <a:effectLst/>
                <a:latin typeface="Arial Black" panose="020B0A04020102020204" pitchFamily="34" charset="0"/>
              </a:rPr>
              <a:t>Получила образование в старейшем художественном училище России (Пензенское художественное училище имени Константина Аполлоновича Савицкого)</a:t>
            </a:r>
            <a:br>
              <a:rPr lang="ru-RU" dirty="0">
                <a:solidFill>
                  <a:schemeClr val="tx1"/>
                </a:solidFill>
                <a:latin typeface="Arial Black" panose="020B0A04020102020204" pitchFamily="34" charset="0"/>
              </a:rPr>
            </a:br>
            <a:r>
              <a:rPr lang="ru-RU" b="0" i="0" dirty="0">
                <a:solidFill>
                  <a:schemeClr val="tx1"/>
                </a:solidFill>
                <a:effectLst/>
                <a:latin typeface="Arial Black" panose="020B0A04020102020204" pitchFamily="34" charset="0"/>
              </a:rPr>
              <a:t>На данный момент является членом союза художников России. Помимо работы в качестве художника-иллюстратора, акварелиста и графика, Дарья проявляет себя в таких видах творчества, как скульптура, и создатель памятных досок и медалей (медальер).</a:t>
            </a:r>
            <a:br>
              <a:rPr lang="ru-RU" dirty="0">
                <a:solidFill>
                  <a:schemeClr val="tx1"/>
                </a:solidFill>
                <a:latin typeface="Arial Black" panose="020B0A04020102020204" pitchFamily="34" charset="0"/>
              </a:rPr>
            </a:br>
            <a:r>
              <a:rPr lang="ru-RU" dirty="0">
                <a:solidFill>
                  <a:schemeClr val="tx1"/>
                </a:solidFill>
                <a:latin typeface="Arial Black" panose="020B0A04020102020204" pitchFamily="34" charset="0"/>
              </a:rPr>
              <a:t>	</a:t>
            </a:r>
            <a:r>
              <a:rPr lang="ru-RU" b="0" i="0" dirty="0">
                <a:solidFill>
                  <a:schemeClr val="tx1"/>
                </a:solidFill>
                <a:effectLst/>
                <a:latin typeface="Arial Black" panose="020B0A04020102020204" pitchFamily="34" charset="0"/>
              </a:rPr>
              <a:t>Несмотря на свой молодой возраст, художница является участником и лауреатом многих региональных, отечественных и международных выставок. В 2016 году получила диплом 3-ей степени " За профессионализм" на выставке современного искусства в Лондоне, и многие её работы находятся в частных коллекциях России и за рубежом (Франция, США, Италия)</a:t>
            </a:r>
            <a:br>
              <a:rPr lang="ru-RU" dirty="0">
                <a:solidFill>
                  <a:schemeClr val="tx1"/>
                </a:solidFill>
                <a:latin typeface="Arial Black" panose="020B0A04020102020204" pitchFamily="34" charset="0"/>
              </a:rPr>
            </a:br>
            <a:r>
              <a:rPr lang="ru-RU" dirty="0">
                <a:solidFill>
                  <a:schemeClr val="tx1"/>
                </a:solidFill>
                <a:latin typeface="Arial Black" panose="020B0A04020102020204" pitchFamily="34" charset="0"/>
              </a:rPr>
              <a:t>	</a:t>
            </a:r>
            <a:r>
              <a:rPr lang="ru-RU" b="0" i="0" dirty="0">
                <a:solidFill>
                  <a:schemeClr val="tx1"/>
                </a:solidFill>
                <a:effectLst/>
                <a:latin typeface="Arial Black" panose="020B0A04020102020204" pitchFamily="34" charset="0"/>
              </a:rPr>
              <a:t>Но больше всех слов говорят о таланте Дарьи её картины, которые она создает порой за пару дней, что говорит лишь о высоком мастерстве художницы. Её работы невероятно милые и трогательные. Они дают нам возможность глазами ребёнка взглянуть на мир — добрый, наивный, немножко смешной и сказочный.</a:t>
            </a:r>
            <a:br>
              <a:rPr lang="ru-RU" dirty="0">
                <a:solidFill>
                  <a:schemeClr val="tx1"/>
                </a:solidFill>
                <a:latin typeface="Arial Black" panose="020B0A04020102020204" pitchFamily="34" charset="0"/>
              </a:rPr>
            </a:br>
            <a:r>
              <a:rPr lang="ru-RU" dirty="0">
                <a:solidFill>
                  <a:schemeClr val="tx1"/>
                </a:solidFill>
                <a:latin typeface="Arial Black" panose="020B0A04020102020204" pitchFamily="34" charset="0"/>
              </a:rPr>
              <a:t>	</a:t>
            </a:r>
            <a:r>
              <a:rPr lang="ru-RU" b="0" i="0" dirty="0">
                <a:solidFill>
                  <a:schemeClr val="tx1"/>
                </a:solidFill>
                <a:effectLst/>
                <a:latin typeface="Arial Black" panose="020B0A04020102020204" pitchFamily="34" charset="0"/>
              </a:rPr>
              <a:t>Она именно тот счастливый человек, у которого хобби совпало с профессией, поэтому работа для нее всегда в радость!</a:t>
            </a:r>
            <a:br>
              <a:rPr lang="ru-RU" dirty="0">
                <a:solidFill>
                  <a:schemeClr val="tx1"/>
                </a:solidFill>
                <a:latin typeface="Arial Black" panose="020B0A04020102020204" pitchFamily="34" charset="0"/>
              </a:rPr>
            </a:br>
            <a:endParaRPr lang="ru-RU" dirty="0">
              <a:solidFill>
                <a:schemeClr val="tx1"/>
              </a:solidFill>
              <a:latin typeface="Arial Black" panose="020B0A04020102020204" pitchFamily="34" charset="0"/>
            </a:endParaRPr>
          </a:p>
        </p:txBody>
      </p:sp>
    </p:spTree>
    <p:extLst>
      <p:ext uri="{BB962C8B-B14F-4D97-AF65-F5344CB8AC3E}">
        <p14:creationId xmlns:p14="http://schemas.microsoft.com/office/powerpoint/2010/main" val="41324828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8618A3B-662D-493A-83BE-0813AEC4A3D8}"/>
              </a:ext>
            </a:extLst>
          </p:cNvPr>
          <p:cNvSpPr>
            <a:spLocks noGrp="1"/>
          </p:cNvSpPr>
          <p:nvPr>
            <p:ph type="ctrTitle"/>
          </p:nvPr>
        </p:nvSpPr>
        <p:spPr>
          <a:xfrm>
            <a:off x="1127342" y="0"/>
            <a:ext cx="8146661" cy="501041"/>
          </a:xfrm>
        </p:spPr>
        <p:txBody>
          <a:bodyPr/>
          <a:lstStyle/>
          <a:p>
            <a:pPr algn="ctr"/>
            <a:r>
              <a:rPr lang="ru-RU" sz="2800" b="0" i="0" dirty="0">
                <a:effectLst/>
                <a:latin typeface="Arial Black" panose="020B0A04020102020204" pitchFamily="34" charset="0"/>
              </a:rPr>
              <a:t>" Девушка за рулём "</a:t>
            </a:r>
            <a:endParaRPr lang="ru-RU" sz="2800" dirty="0">
              <a:latin typeface="Arial Black" panose="020B0A04020102020204" pitchFamily="34" charset="0"/>
            </a:endParaRPr>
          </a:p>
        </p:txBody>
      </p:sp>
      <p:sp>
        <p:nvSpPr>
          <p:cNvPr id="3" name="Подзаголовок 2">
            <a:extLst>
              <a:ext uri="{FF2B5EF4-FFF2-40B4-BE49-F238E27FC236}">
                <a16:creationId xmlns:a16="http://schemas.microsoft.com/office/drawing/2014/main" id="{45BEAF38-2FED-42A4-85DA-8629AF57FFB4}"/>
              </a:ext>
            </a:extLst>
          </p:cNvPr>
          <p:cNvSpPr>
            <a:spLocks noGrp="1"/>
          </p:cNvSpPr>
          <p:nvPr>
            <p:ph type="subTitle" idx="1"/>
          </p:nvPr>
        </p:nvSpPr>
        <p:spPr>
          <a:xfrm>
            <a:off x="9531224" y="4050833"/>
            <a:ext cx="1416524" cy="2700696"/>
          </a:xfrm>
        </p:spPr>
        <p:txBody>
          <a:bodyPr>
            <a:normAutofit/>
          </a:bodyPr>
          <a:lstStyle/>
          <a:p>
            <a:endParaRPr lang="ru-RU" b="1" dirty="0"/>
          </a:p>
          <a:p>
            <a:endParaRPr lang="ru-RU" b="1" dirty="0"/>
          </a:p>
          <a:p>
            <a:endParaRPr lang="ru-RU" b="1" dirty="0"/>
          </a:p>
          <a:p>
            <a:endParaRPr lang="ru-RU" b="1" dirty="0"/>
          </a:p>
          <a:p>
            <a:endParaRPr lang="ru-RU" b="1" dirty="0"/>
          </a:p>
          <a:p>
            <a:r>
              <a:rPr lang="ru-RU" b="1" dirty="0"/>
              <a:t>(Фото 1)</a:t>
            </a:r>
          </a:p>
        </p:txBody>
      </p:sp>
      <p:pic>
        <p:nvPicPr>
          <p:cNvPr id="1026" name="Picture 2" descr="© Дарья Краснова &quot; Девушка за рулём &quot; Бумага, акварель, тушь, акрил">
            <a:extLst>
              <a:ext uri="{FF2B5EF4-FFF2-40B4-BE49-F238E27FC236}">
                <a16:creationId xmlns:a16="http://schemas.microsoft.com/office/drawing/2014/main" id="{D41F7771-F029-41DC-8F91-6359EE51B8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0119" y="501041"/>
            <a:ext cx="8661105" cy="61493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28862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8618A3B-662D-493A-83BE-0813AEC4A3D8}"/>
              </a:ext>
            </a:extLst>
          </p:cNvPr>
          <p:cNvSpPr>
            <a:spLocks noGrp="1"/>
          </p:cNvSpPr>
          <p:nvPr>
            <p:ph type="ctrTitle"/>
          </p:nvPr>
        </p:nvSpPr>
        <p:spPr>
          <a:xfrm>
            <a:off x="1507067" y="101600"/>
            <a:ext cx="7766936" cy="431800"/>
          </a:xfrm>
        </p:spPr>
        <p:txBody>
          <a:bodyPr/>
          <a:lstStyle/>
          <a:p>
            <a:pPr algn="ctr"/>
            <a:r>
              <a:rPr lang="ru-RU" sz="2800" b="0" i="0" dirty="0">
                <a:effectLst/>
                <a:latin typeface="Arial Black" panose="020B0A04020102020204" pitchFamily="34" charset="0"/>
              </a:rPr>
              <a:t>«На счастье»</a:t>
            </a:r>
            <a:endParaRPr lang="ru-RU" sz="2800" dirty="0">
              <a:latin typeface="Arial Black" panose="020B0A04020102020204" pitchFamily="34" charset="0"/>
            </a:endParaRPr>
          </a:p>
        </p:txBody>
      </p:sp>
      <p:pic>
        <p:nvPicPr>
          <p:cNvPr id="2050" name="Picture 2" descr="© Дарья Краснова  &quot; На счастье&quot; бумага, акварель, тушь, 21х15 см ">
            <a:extLst>
              <a:ext uri="{FF2B5EF4-FFF2-40B4-BE49-F238E27FC236}">
                <a16:creationId xmlns:a16="http://schemas.microsoft.com/office/drawing/2014/main" id="{BD38F2C9-3A86-47AD-9961-66344BC6C3E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4364" y="533400"/>
            <a:ext cx="4141603" cy="594212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  © Дарья Краснова  &quot; На счастье&quot; бумага, акварель, тушь, 21х15 см">
            <a:extLst>
              <a:ext uri="{FF2B5EF4-FFF2-40B4-BE49-F238E27FC236}">
                <a16:creationId xmlns:a16="http://schemas.microsoft.com/office/drawing/2014/main" id="{26BEC34C-E88A-4AB7-929B-9B74805DB4C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63900" y="533400"/>
            <a:ext cx="4236511" cy="5942120"/>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a:extLst>
              <a:ext uri="{FF2B5EF4-FFF2-40B4-BE49-F238E27FC236}">
                <a16:creationId xmlns:a16="http://schemas.microsoft.com/office/drawing/2014/main" id="{9ECC75D7-01FD-4C67-9412-8634F014E7B3}"/>
              </a:ext>
            </a:extLst>
          </p:cNvPr>
          <p:cNvSpPr/>
          <p:nvPr/>
        </p:nvSpPr>
        <p:spPr>
          <a:xfrm>
            <a:off x="4546948" y="3244334"/>
            <a:ext cx="7645052" cy="3416320"/>
          </a:xfrm>
          <a:prstGeom prst="rect">
            <a:avLst/>
          </a:prstGeom>
        </p:spPr>
        <p:txBody>
          <a:bodyPr wrap="square">
            <a:spAutoFit/>
          </a:bodyPr>
          <a:lstStyle/>
          <a:p>
            <a:endParaRPr lang="ru-RU" b="1" dirty="0"/>
          </a:p>
          <a:p>
            <a:endParaRPr lang="ru-RU" b="1" dirty="0"/>
          </a:p>
          <a:p>
            <a:endParaRPr lang="ru-RU" b="1" dirty="0"/>
          </a:p>
          <a:p>
            <a:endParaRPr lang="ru-RU" b="1" dirty="0"/>
          </a:p>
          <a:p>
            <a:endParaRPr lang="ru-RU" b="1" dirty="0"/>
          </a:p>
          <a:p>
            <a:endParaRPr lang="ru-RU" b="1" dirty="0"/>
          </a:p>
          <a:p>
            <a:endParaRPr lang="ru-RU" b="1" dirty="0"/>
          </a:p>
          <a:p>
            <a:endParaRPr lang="ru-RU" b="1" dirty="0"/>
          </a:p>
          <a:p>
            <a:endParaRPr lang="ru-RU" b="1" dirty="0"/>
          </a:p>
          <a:p>
            <a:endParaRPr lang="ru-RU" b="1" dirty="0"/>
          </a:p>
          <a:p>
            <a:endParaRPr lang="ru-RU" b="1" dirty="0"/>
          </a:p>
          <a:p>
            <a:r>
              <a:rPr lang="ru-RU" b="1" dirty="0"/>
              <a:t>(Фото 2)                                                                               (Фото 3)</a:t>
            </a:r>
          </a:p>
        </p:txBody>
      </p:sp>
    </p:spTree>
    <p:extLst>
      <p:ext uri="{BB962C8B-B14F-4D97-AF65-F5344CB8AC3E}">
        <p14:creationId xmlns:p14="http://schemas.microsoft.com/office/powerpoint/2010/main" val="19123783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8618A3B-662D-493A-83BE-0813AEC4A3D8}"/>
              </a:ext>
            </a:extLst>
          </p:cNvPr>
          <p:cNvSpPr>
            <a:spLocks noGrp="1"/>
          </p:cNvSpPr>
          <p:nvPr>
            <p:ph type="ctrTitle"/>
          </p:nvPr>
        </p:nvSpPr>
        <p:spPr>
          <a:xfrm>
            <a:off x="1507067" y="393406"/>
            <a:ext cx="7766936" cy="1096900"/>
          </a:xfrm>
        </p:spPr>
        <p:txBody>
          <a:bodyPr/>
          <a:lstStyle/>
          <a:p>
            <a:endParaRPr lang="ru-RU" dirty="0"/>
          </a:p>
        </p:txBody>
      </p:sp>
      <p:sp>
        <p:nvSpPr>
          <p:cNvPr id="3" name="Подзаголовок 2">
            <a:extLst>
              <a:ext uri="{FF2B5EF4-FFF2-40B4-BE49-F238E27FC236}">
                <a16:creationId xmlns:a16="http://schemas.microsoft.com/office/drawing/2014/main" id="{45BEAF38-2FED-42A4-85DA-8629AF57FFB4}"/>
              </a:ext>
            </a:extLst>
          </p:cNvPr>
          <p:cNvSpPr>
            <a:spLocks noGrp="1"/>
          </p:cNvSpPr>
          <p:nvPr>
            <p:ph type="subTitle" idx="1"/>
          </p:nvPr>
        </p:nvSpPr>
        <p:spPr>
          <a:xfrm>
            <a:off x="1507067" y="1871331"/>
            <a:ext cx="7766936" cy="3795822"/>
          </a:xfrm>
        </p:spPr>
        <p:txBody>
          <a:bodyPr>
            <a:normAutofit fontScale="92500" lnSpcReduction="10000"/>
          </a:bodyPr>
          <a:lstStyle/>
          <a:p>
            <a:pPr algn="l"/>
            <a:r>
              <a:rPr lang="ru-RU" b="0" i="0" dirty="0">
                <a:effectLst/>
                <a:latin typeface="-apple-system"/>
              </a:rPr>
              <a:t>творчества Дарьи Красновой - художницы-иллюстратора из города Самары. Но прежде чем перейти к обзору её работ, следует представить самого автора. Дарья Краснова родилась в 1985 году в городе Куйбышев ( Самара ) Получила образование в старейшем художественном училище России ( Пензенское художественное училище имени Константина Аполлоновича Савицкого)</a:t>
            </a:r>
          </a:p>
          <a:p>
            <a:pPr algn="l"/>
            <a:r>
              <a:rPr lang="ru-RU" b="0" i="0" dirty="0">
                <a:effectLst/>
                <a:latin typeface="-apple-system"/>
              </a:rPr>
              <a:t>На данный момент является членом союза художников России. Помимо работы в качестве художника-иллюстратора, акварелиста и графика, Дарья проявляет себя в таких видах творчества, как скульптура, и создатель памятных досок и медалей ( медальер ) Созданная Дарьей медаль «Адам </a:t>
            </a:r>
            <a:r>
              <a:rPr lang="ru-RU" b="0" i="0" dirty="0" err="1">
                <a:effectLst/>
                <a:latin typeface="-apple-system"/>
              </a:rPr>
              <a:t>Олеарий</a:t>
            </a:r>
            <a:r>
              <a:rPr lang="ru-RU" b="0" i="0" dirty="0">
                <a:effectLst/>
                <a:latin typeface="-apple-system"/>
              </a:rPr>
              <a:t>» в 2003 году была принята в собрание Эрмитажа. Несмотря на свой молодой возраст, художница является участником и лауреатом многих региональных, отечественных и международных выставок. В 2016 году получила диплом 3-ей степени " За профессионализм" на выставке современного искусства в Лондоне, и многие её работы находятся в частных коллекциях России и зарубежью ( Франция, США, Италия )</a:t>
            </a:r>
            <a:endParaRPr lang="ru-RU" dirty="0"/>
          </a:p>
        </p:txBody>
      </p:sp>
    </p:spTree>
    <p:extLst>
      <p:ext uri="{BB962C8B-B14F-4D97-AF65-F5344CB8AC3E}">
        <p14:creationId xmlns:p14="http://schemas.microsoft.com/office/powerpoint/2010/main" val="33150198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8618A3B-662D-493A-83BE-0813AEC4A3D8}"/>
              </a:ext>
            </a:extLst>
          </p:cNvPr>
          <p:cNvSpPr>
            <a:spLocks noGrp="1"/>
          </p:cNvSpPr>
          <p:nvPr>
            <p:ph type="ctrTitle"/>
          </p:nvPr>
        </p:nvSpPr>
        <p:spPr>
          <a:xfrm>
            <a:off x="1039660" y="100208"/>
            <a:ext cx="8234343" cy="520936"/>
          </a:xfrm>
        </p:spPr>
        <p:txBody>
          <a:bodyPr/>
          <a:lstStyle/>
          <a:p>
            <a:pPr algn="ctr"/>
            <a:r>
              <a:rPr lang="ru-RU" sz="2800" b="0" i="0" dirty="0">
                <a:effectLst/>
                <a:latin typeface="Arial Black" panose="020B0A04020102020204" pitchFamily="34" charset="0"/>
              </a:rPr>
              <a:t>" Будем дружить" </a:t>
            </a:r>
            <a:endParaRPr lang="ru-RU" sz="2800" dirty="0">
              <a:latin typeface="Arial Black" panose="020B0A04020102020204" pitchFamily="34" charset="0"/>
            </a:endParaRPr>
          </a:p>
        </p:txBody>
      </p:sp>
      <p:sp>
        <p:nvSpPr>
          <p:cNvPr id="3" name="Подзаголовок 2">
            <a:extLst>
              <a:ext uri="{FF2B5EF4-FFF2-40B4-BE49-F238E27FC236}">
                <a16:creationId xmlns:a16="http://schemas.microsoft.com/office/drawing/2014/main" id="{45BEAF38-2FED-42A4-85DA-8629AF57FFB4}"/>
              </a:ext>
            </a:extLst>
          </p:cNvPr>
          <p:cNvSpPr>
            <a:spLocks noGrp="1"/>
          </p:cNvSpPr>
          <p:nvPr>
            <p:ph type="subTitle" idx="1"/>
          </p:nvPr>
        </p:nvSpPr>
        <p:spPr>
          <a:xfrm>
            <a:off x="1507066" y="6237961"/>
            <a:ext cx="10442763" cy="381173"/>
          </a:xfrm>
        </p:spPr>
        <p:txBody>
          <a:bodyPr/>
          <a:lstStyle/>
          <a:p>
            <a:r>
              <a:rPr lang="ru-RU" b="1" dirty="0"/>
              <a:t>(Фото 4)</a:t>
            </a:r>
            <a:endParaRPr lang="ru-RU" dirty="0"/>
          </a:p>
        </p:txBody>
      </p:sp>
      <p:pic>
        <p:nvPicPr>
          <p:cNvPr id="3074" name="Picture 2" descr="  © Дарья Краснова   &quot; Будем дружить&quot; бумага, акварель, тушь, акрил, 15х21 см. В частной коллекции.">
            <a:extLst>
              <a:ext uri="{FF2B5EF4-FFF2-40B4-BE49-F238E27FC236}">
                <a16:creationId xmlns:a16="http://schemas.microsoft.com/office/drawing/2014/main" id="{FA76871B-7F86-4D18-87E1-BB5EABC7917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12202" y="621144"/>
            <a:ext cx="8342128" cy="599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21419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8618A3B-662D-493A-83BE-0813AEC4A3D8}"/>
              </a:ext>
            </a:extLst>
          </p:cNvPr>
          <p:cNvSpPr>
            <a:spLocks noGrp="1"/>
          </p:cNvSpPr>
          <p:nvPr>
            <p:ph type="ctrTitle"/>
          </p:nvPr>
        </p:nvSpPr>
        <p:spPr>
          <a:xfrm>
            <a:off x="137786" y="0"/>
            <a:ext cx="11736887" cy="601249"/>
          </a:xfrm>
        </p:spPr>
        <p:txBody>
          <a:bodyPr/>
          <a:lstStyle/>
          <a:p>
            <a:pPr algn="l"/>
            <a:r>
              <a:rPr lang="ru-RU" sz="2800" b="0" i="0" dirty="0">
                <a:effectLst/>
                <a:latin typeface="Arial Black" panose="020B0A04020102020204" pitchFamily="34" charset="0"/>
              </a:rPr>
              <a:t>«Свиристели прилетели?»           </a:t>
            </a:r>
            <a:r>
              <a:rPr lang="ru-RU" sz="2800" dirty="0">
                <a:latin typeface="Arial Black" panose="020B0A04020102020204" pitchFamily="34" charset="0"/>
              </a:rPr>
              <a:t>«</a:t>
            </a:r>
            <a:r>
              <a:rPr lang="ru-RU" sz="2800" b="0" i="0" dirty="0">
                <a:effectLst/>
                <a:latin typeface="Arial Black" panose="020B0A04020102020204" pitchFamily="34" charset="0"/>
              </a:rPr>
              <a:t>Папа, мама, я» </a:t>
            </a:r>
            <a:endParaRPr lang="ru-RU" sz="2800" dirty="0">
              <a:latin typeface="Arial Black" panose="020B0A04020102020204" pitchFamily="34" charset="0"/>
            </a:endParaRPr>
          </a:p>
        </p:txBody>
      </p:sp>
      <p:sp>
        <p:nvSpPr>
          <p:cNvPr id="3" name="Подзаголовок 2">
            <a:extLst>
              <a:ext uri="{FF2B5EF4-FFF2-40B4-BE49-F238E27FC236}">
                <a16:creationId xmlns:a16="http://schemas.microsoft.com/office/drawing/2014/main" id="{45BEAF38-2FED-42A4-85DA-8629AF57FFB4}"/>
              </a:ext>
            </a:extLst>
          </p:cNvPr>
          <p:cNvSpPr>
            <a:spLocks noGrp="1"/>
          </p:cNvSpPr>
          <p:nvPr>
            <p:ph type="subTitle" idx="1"/>
          </p:nvPr>
        </p:nvSpPr>
        <p:spPr>
          <a:xfrm>
            <a:off x="1507066" y="4050833"/>
            <a:ext cx="10492868" cy="2713222"/>
          </a:xfrm>
        </p:spPr>
        <p:txBody>
          <a:bodyPr>
            <a:normAutofit fontScale="92500"/>
          </a:bodyPr>
          <a:lstStyle/>
          <a:p>
            <a:pPr algn="l"/>
            <a:endParaRPr lang="ru-RU" b="1" dirty="0"/>
          </a:p>
          <a:p>
            <a:pPr algn="l"/>
            <a:endParaRPr lang="ru-RU" b="1" dirty="0"/>
          </a:p>
          <a:p>
            <a:pPr algn="l"/>
            <a:endParaRPr lang="ru-RU" b="1" dirty="0"/>
          </a:p>
          <a:p>
            <a:pPr algn="l"/>
            <a:endParaRPr lang="ru-RU" b="1" dirty="0"/>
          </a:p>
          <a:p>
            <a:pPr algn="l"/>
            <a:endParaRPr lang="ru-RU" b="1" dirty="0"/>
          </a:p>
          <a:p>
            <a:pPr algn="l"/>
            <a:r>
              <a:rPr lang="ru-RU" b="1" dirty="0"/>
              <a:t>                                             </a:t>
            </a:r>
          </a:p>
          <a:p>
            <a:pPr algn="l"/>
            <a:r>
              <a:rPr lang="ru-RU" b="1" dirty="0"/>
              <a:t>                                              (Фото 5)                                                                                  (Фото 6)</a:t>
            </a:r>
            <a:endParaRPr lang="ru-RU" dirty="0"/>
          </a:p>
        </p:txBody>
      </p:sp>
      <p:pic>
        <p:nvPicPr>
          <p:cNvPr id="4098" name="Picture 2" descr="© Дарья Краснова &quot; Свиристели прилетели?&quot; бумага, акварель, тушь, 21х15 см. В частной коллекции.">
            <a:extLst>
              <a:ext uri="{FF2B5EF4-FFF2-40B4-BE49-F238E27FC236}">
                <a16:creationId xmlns:a16="http://schemas.microsoft.com/office/drawing/2014/main" id="{77D3773A-7123-4E98-83E1-7536AD27405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7985" y="673426"/>
            <a:ext cx="4108859" cy="5895141"/>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  © Дарья Краснова    &quot; Папа, мама, я&quot; бумага, акварель, тушь, 21х15 см.">
            <a:extLst>
              <a:ext uri="{FF2B5EF4-FFF2-40B4-BE49-F238E27FC236}">
                <a16:creationId xmlns:a16="http://schemas.microsoft.com/office/drawing/2014/main" id="{62FD1064-F5CF-43D9-8C40-660043DDB48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83891" y="673426"/>
            <a:ext cx="4237972" cy="59693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93992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8618A3B-662D-493A-83BE-0813AEC4A3D8}"/>
              </a:ext>
            </a:extLst>
          </p:cNvPr>
          <p:cNvSpPr>
            <a:spLocks noGrp="1"/>
          </p:cNvSpPr>
          <p:nvPr>
            <p:ph type="ctrTitle"/>
          </p:nvPr>
        </p:nvSpPr>
        <p:spPr>
          <a:xfrm>
            <a:off x="87683" y="1"/>
            <a:ext cx="12104318" cy="735290"/>
          </a:xfrm>
        </p:spPr>
        <p:txBody>
          <a:bodyPr/>
          <a:lstStyle/>
          <a:p>
            <a:pPr algn="l"/>
            <a:r>
              <a:rPr lang="ru-RU" b="0" i="0" dirty="0">
                <a:effectLst/>
                <a:latin typeface="-apple-system"/>
              </a:rPr>
              <a:t> </a:t>
            </a:r>
            <a:r>
              <a:rPr lang="ru-RU" sz="2800" dirty="0">
                <a:latin typeface="Arial Black" panose="020B0A04020102020204" pitchFamily="34" charset="0"/>
              </a:rPr>
              <a:t> «Третий </a:t>
            </a:r>
            <a:r>
              <a:rPr lang="ru-RU" sz="2800" b="0" i="0" dirty="0">
                <a:effectLst/>
                <a:latin typeface="Arial Black" panose="020B0A04020102020204" pitchFamily="34" charset="0"/>
              </a:rPr>
              <a:t>балкончик справа»    «Контроль качества" </a:t>
            </a:r>
            <a:endParaRPr lang="ru-RU" sz="2800" dirty="0">
              <a:latin typeface="Arial Black" panose="020B0A04020102020204" pitchFamily="34" charset="0"/>
            </a:endParaRPr>
          </a:p>
        </p:txBody>
      </p:sp>
      <p:sp>
        <p:nvSpPr>
          <p:cNvPr id="3" name="Подзаголовок 2">
            <a:extLst>
              <a:ext uri="{FF2B5EF4-FFF2-40B4-BE49-F238E27FC236}">
                <a16:creationId xmlns:a16="http://schemas.microsoft.com/office/drawing/2014/main" id="{45BEAF38-2FED-42A4-85DA-8629AF57FFB4}"/>
              </a:ext>
            </a:extLst>
          </p:cNvPr>
          <p:cNvSpPr>
            <a:spLocks noGrp="1"/>
          </p:cNvSpPr>
          <p:nvPr>
            <p:ph type="subTitle" idx="1"/>
          </p:nvPr>
        </p:nvSpPr>
        <p:spPr>
          <a:xfrm>
            <a:off x="1507066" y="6150279"/>
            <a:ext cx="10684934" cy="526094"/>
          </a:xfrm>
        </p:spPr>
        <p:txBody>
          <a:bodyPr>
            <a:normAutofit/>
          </a:bodyPr>
          <a:lstStyle/>
          <a:p>
            <a:pPr algn="l"/>
            <a:r>
              <a:rPr lang="ru-RU" b="1" dirty="0"/>
              <a:t>                                             (Фото 7)                                                                              (Фото 8)</a:t>
            </a:r>
            <a:endParaRPr lang="ru-RU" dirty="0"/>
          </a:p>
        </p:txBody>
      </p:sp>
      <p:pic>
        <p:nvPicPr>
          <p:cNvPr id="5122" name="Picture 2" descr="  © Дарья Краснова  &quot; Третий балкончик справа&quot; бумага, акварель, тушь, 21х15 см. В частной коллекции.">
            <a:extLst>
              <a:ext uri="{FF2B5EF4-FFF2-40B4-BE49-F238E27FC236}">
                <a16:creationId xmlns:a16="http://schemas.microsoft.com/office/drawing/2014/main" id="{4F56BF91-1FC1-4E89-802F-0A1DFC229A5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0063" y="735291"/>
            <a:ext cx="4158758" cy="5890437"/>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   © Дарья Краснова  &quot; Контроль качества&quot; бумага, акварель, тушь, 21х15 см.  В частной коллекции.">
            <a:extLst>
              <a:ext uri="{FF2B5EF4-FFF2-40B4-BE49-F238E27FC236}">
                <a16:creationId xmlns:a16="http://schemas.microsoft.com/office/drawing/2014/main" id="{11E638DE-B612-4A54-B946-79AA378DA68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51644" y="684645"/>
            <a:ext cx="4158758" cy="59410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12900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8618A3B-662D-493A-83BE-0813AEC4A3D8}"/>
              </a:ext>
            </a:extLst>
          </p:cNvPr>
          <p:cNvSpPr>
            <a:spLocks noGrp="1"/>
          </p:cNvSpPr>
          <p:nvPr>
            <p:ph type="ctrTitle"/>
          </p:nvPr>
        </p:nvSpPr>
        <p:spPr>
          <a:xfrm>
            <a:off x="546100" y="101600"/>
            <a:ext cx="10845800" cy="484949"/>
          </a:xfrm>
        </p:spPr>
        <p:txBody>
          <a:bodyPr/>
          <a:lstStyle/>
          <a:p>
            <a:pPr algn="l"/>
            <a:r>
              <a:rPr lang="ru-RU" sz="2800" b="0" i="0" dirty="0">
                <a:effectLst/>
                <a:latin typeface="Arial Black" panose="020B0A04020102020204" pitchFamily="34" charset="0"/>
              </a:rPr>
              <a:t>«Антистресс»</a:t>
            </a:r>
            <a:r>
              <a:rPr lang="ru-RU" sz="2800" dirty="0">
                <a:latin typeface="Arial Black" panose="020B0A04020102020204" pitchFamily="34" charset="0"/>
              </a:rPr>
              <a:t>                      «</a:t>
            </a:r>
            <a:r>
              <a:rPr lang="ru-RU" sz="2800" b="0" i="0" dirty="0">
                <a:effectLst/>
                <a:latin typeface="Arial Black" panose="020B0A04020102020204" pitchFamily="34" charset="0"/>
              </a:rPr>
              <a:t>Сон в летнюю ночь»</a:t>
            </a:r>
            <a:endParaRPr lang="ru-RU" sz="2800" dirty="0">
              <a:latin typeface="Arial Black" panose="020B0A04020102020204" pitchFamily="34" charset="0"/>
            </a:endParaRPr>
          </a:p>
        </p:txBody>
      </p:sp>
      <p:sp>
        <p:nvSpPr>
          <p:cNvPr id="3" name="Подзаголовок 2">
            <a:extLst>
              <a:ext uri="{FF2B5EF4-FFF2-40B4-BE49-F238E27FC236}">
                <a16:creationId xmlns:a16="http://schemas.microsoft.com/office/drawing/2014/main" id="{45BEAF38-2FED-42A4-85DA-8629AF57FFB4}"/>
              </a:ext>
            </a:extLst>
          </p:cNvPr>
          <p:cNvSpPr>
            <a:spLocks noGrp="1"/>
          </p:cNvSpPr>
          <p:nvPr>
            <p:ph type="subTitle" idx="1"/>
          </p:nvPr>
        </p:nvSpPr>
        <p:spPr>
          <a:xfrm>
            <a:off x="3236935" y="4050833"/>
            <a:ext cx="8267699" cy="2705567"/>
          </a:xfrm>
        </p:spPr>
        <p:txBody>
          <a:bodyPr>
            <a:normAutofit fontScale="92500" lnSpcReduction="20000"/>
          </a:bodyPr>
          <a:lstStyle/>
          <a:p>
            <a:endParaRPr lang="ru-RU" b="1" dirty="0"/>
          </a:p>
          <a:p>
            <a:endParaRPr lang="ru-RU" b="1" dirty="0"/>
          </a:p>
          <a:p>
            <a:endParaRPr lang="ru-RU" b="1" dirty="0"/>
          </a:p>
          <a:p>
            <a:endParaRPr lang="ru-RU" b="1" dirty="0"/>
          </a:p>
          <a:p>
            <a:endParaRPr lang="ru-RU" b="1" dirty="0"/>
          </a:p>
          <a:p>
            <a:endParaRPr lang="ru-RU" b="1" dirty="0"/>
          </a:p>
          <a:p>
            <a:r>
              <a:rPr lang="ru-RU" b="1" dirty="0"/>
              <a:t>                    </a:t>
            </a:r>
          </a:p>
          <a:p>
            <a:r>
              <a:rPr lang="ru-RU" b="1" dirty="0"/>
              <a:t>   (Фото 9)                                                                              (Фото 10)</a:t>
            </a:r>
          </a:p>
        </p:txBody>
      </p:sp>
      <p:pic>
        <p:nvPicPr>
          <p:cNvPr id="6146" name="Picture 2" descr="© Дарья Краснова   &quot; Антистресс&quot; бумага, акварель, тушь, 21х15 см. ">
            <a:extLst>
              <a:ext uri="{FF2B5EF4-FFF2-40B4-BE49-F238E27FC236}">
                <a16:creationId xmlns:a16="http://schemas.microsoft.com/office/drawing/2014/main" id="{1F466428-A48E-4484-992A-138F2348B26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8806" y="732938"/>
            <a:ext cx="4174594" cy="6023462"/>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  © Дарья Краснова  &quot; Сон в летнюю ночь&quot; бумага, акварель, тушь, акрил, 21х15 см. В частной коллекции">
            <a:extLst>
              <a:ext uri="{FF2B5EF4-FFF2-40B4-BE49-F238E27FC236}">
                <a16:creationId xmlns:a16="http://schemas.microsoft.com/office/drawing/2014/main" id="{6624FA0B-BCE5-4B7C-8D99-83713AC03D5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732938"/>
            <a:ext cx="4143919" cy="60234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91518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8618A3B-662D-493A-83BE-0813AEC4A3D8}"/>
              </a:ext>
            </a:extLst>
          </p:cNvPr>
          <p:cNvSpPr>
            <a:spLocks noGrp="1"/>
          </p:cNvSpPr>
          <p:nvPr>
            <p:ph type="ctrTitle"/>
          </p:nvPr>
        </p:nvSpPr>
        <p:spPr>
          <a:xfrm>
            <a:off x="450937" y="0"/>
            <a:ext cx="11273425" cy="557408"/>
          </a:xfrm>
        </p:spPr>
        <p:txBody>
          <a:bodyPr/>
          <a:lstStyle/>
          <a:p>
            <a:pPr algn="l"/>
            <a:r>
              <a:rPr lang="ru-RU" sz="2800" b="0" i="0" dirty="0">
                <a:effectLst/>
                <a:latin typeface="Arial Black" panose="020B0A04020102020204" pitchFamily="34" charset="0"/>
              </a:rPr>
              <a:t>     «Соблазн»                    «Купание блудного кота»</a:t>
            </a:r>
            <a:endParaRPr lang="ru-RU" sz="2800" dirty="0">
              <a:latin typeface="Arial Black" panose="020B0A04020102020204" pitchFamily="34" charset="0"/>
            </a:endParaRPr>
          </a:p>
        </p:txBody>
      </p:sp>
      <p:sp>
        <p:nvSpPr>
          <p:cNvPr id="3" name="Подзаголовок 2">
            <a:extLst>
              <a:ext uri="{FF2B5EF4-FFF2-40B4-BE49-F238E27FC236}">
                <a16:creationId xmlns:a16="http://schemas.microsoft.com/office/drawing/2014/main" id="{45BEAF38-2FED-42A4-85DA-8629AF57FFB4}"/>
              </a:ext>
            </a:extLst>
          </p:cNvPr>
          <p:cNvSpPr>
            <a:spLocks noGrp="1"/>
          </p:cNvSpPr>
          <p:nvPr>
            <p:ph type="subTitle" idx="1"/>
          </p:nvPr>
        </p:nvSpPr>
        <p:spPr>
          <a:xfrm>
            <a:off x="4333638" y="4050832"/>
            <a:ext cx="7691348" cy="2638067"/>
          </a:xfrm>
        </p:spPr>
        <p:txBody>
          <a:bodyPr>
            <a:normAutofit fontScale="85000" lnSpcReduction="10000"/>
          </a:bodyPr>
          <a:lstStyle/>
          <a:p>
            <a:pPr algn="l"/>
            <a:endParaRPr lang="ru-RU" dirty="0"/>
          </a:p>
          <a:p>
            <a:pPr algn="l"/>
            <a:endParaRPr lang="ru-RU" dirty="0"/>
          </a:p>
          <a:p>
            <a:pPr algn="l"/>
            <a:endParaRPr lang="ru-RU" dirty="0"/>
          </a:p>
          <a:p>
            <a:pPr algn="l"/>
            <a:endParaRPr lang="ru-RU" dirty="0"/>
          </a:p>
          <a:p>
            <a:pPr algn="l"/>
            <a:endParaRPr lang="ru-RU" dirty="0"/>
          </a:p>
          <a:p>
            <a:pPr algn="l"/>
            <a:endParaRPr lang="ru-RU" b="1" dirty="0"/>
          </a:p>
          <a:p>
            <a:pPr algn="l"/>
            <a:endParaRPr lang="ru-RU" b="1" dirty="0"/>
          </a:p>
          <a:p>
            <a:pPr algn="l"/>
            <a:r>
              <a:rPr lang="ru-RU" b="1" dirty="0"/>
              <a:t>       (Фото 11)                                                                                          (Фото 12)                                                             </a:t>
            </a:r>
          </a:p>
        </p:txBody>
      </p:sp>
      <p:pic>
        <p:nvPicPr>
          <p:cNvPr id="7170" name="Picture 2" descr="  © Дарья Краснова    &quot; Купание блудного кота&quot; бумага, акварель, тушь, 21х15 см.">
            <a:extLst>
              <a:ext uri="{FF2B5EF4-FFF2-40B4-BE49-F238E27FC236}">
                <a16:creationId xmlns:a16="http://schemas.microsoft.com/office/drawing/2014/main" id="{5DF06BFE-D388-4477-A6EA-D769CEB70BD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87649" y="557408"/>
            <a:ext cx="4334623" cy="6131491"/>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    © Дарья Краснова   &quot; Соблазн&quot; бумага, акварель, 21х15 см.">
            <a:extLst>
              <a:ext uri="{FF2B5EF4-FFF2-40B4-BE49-F238E27FC236}">
                <a16:creationId xmlns:a16="http://schemas.microsoft.com/office/drawing/2014/main" id="{3D768A32-FCE8-452F-BCA8-7078E547080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698" y="557408"/>
            <a:ext cx="4408429" cy="61314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87700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8618A3B-662D-493A-83BE-0813AEC4A3D8}"/>
              </a:ext>
            </a:extLst>
          </p:cNvPr>
          <p:cNvSpPr>
            <a:spLocks noGrp="1"/>
          </p:cNvSpPr>
          <p:nvPr>
            <p:ph type="ctrTitle"/>
          </p:nvPr>
        </p:nvSpPr>
        <p:spPr>
          <a:xfrm>
            <a:off x="304800" y="127000"/>
            <a:ext cx="10731500" cy="416989"/>
          </a:xfrm>
        </p:spPr>
        <p:txBody>
          <a:bodyPr/>
          <a:lstStyle/>
          <a:p>
            <a:pPr algn="l"/>
            <a:r>
              <a:rPr lang="ru-RU" sz="2800" dirty="0">
                <a:latin typeface="Arial Black" panose="020B0A04020102020204" pitchFamily="34" charset="0"/>
              </a:rPr>
              <a:t>   «</a:t>
            </a:r>
            <a:r>
              <a:rPr lang="ru-RU" sz="2800" b="0" i="0" dirty="0">
                <a:effectLst/>
                <a:latin typeface="Arial Black" panose="020B0A04020102020204" pitchFamily="34" charset="0"/>
              </a:rPr>
              <a:t>Нашёлся»                                  </a:t>
            </a:r>
            <a:r>
              <a:rPr lang="ru-RU" sz="2800" dirty="0">
                <a:latin typeface="Arial Black" panose="020B0A04020102020204" pitchFamily="34" charset="0"/>
              </a:rPr>
              <a:t>«</a:t>
            </a:r>
            <a:r>
              <a:rPr lang="ru-RU" sz="2800" b="0" i="0" dirty="0">
                <a:effectLst/>
                <a:latin typeface="Arial Black" panose="020B0A04020102020204" pitchFamily="34" charset="0"/>
              </a:rPr>
              <a:t>Созерцание»</a:t>
            </a:r>
            <a:endParaRPr lang="ru-RU" sz="2800" dirty="0">
              <a:latin typeface="Arial Black" panose="020B0A04020102020204" pitchFamily="34" charset="0"/>
            </a:endParaRPr>
          </a:p>
        </p:txBody>
      </p:sp>
      <p:sp>
        <p:nvSpPr>
          <p:cNvPr id="3" name="Подзаголовок 2">
            <a:extLst>
              <a:ext uri="{FF2B5EF4-FFF2-40B4-BE49-F238E27FC236}">
                <a16:creationId xmlns:a16="http://schemas.microsoft.com/office/drawing/2014/main" id="{45BEAF38-2FED-42A4-85DA-8629AF57FFB4}"/>
              </a:ext>
            </a:extLst>
          </p:cNvPr>
          <p:cNvSpPr>
            <a:spLocks noGrp="1"/>
          </p:cNvSpPr>
          <p:nvPr>
            <p:ph type="subTitle" idx="1"/>
          </p:nvPr>
        </p:nvSpPr>
        <p:spPr>
          <a:xfrm>
            <a:off x="1485900" y="3898901"/>
            <a:ext cx="10452100" cy="2959100"/>
          </a:xfrm>
        </p:spPr>
        <p:txBody>
          <a:bodyPr>
            <a:normAutofit/>
          </a:bodyPr>
          <a:lstStyle/>
          <a:p>
            <a:pPr algn="l"/>
            <a:endParaRPr lang="ru-RU" dirty="0"/>
          </a:p>
          <a:p>
            <a:pPr algn="l"/>
            <a:endParaRPr lang="ru-RU" dirty="0"/>
          </a:p>
          <a:p>
            <a:pPr algn="l"/>
            <a:endParaRPr lang="ru-RU" dirty="0"/>
          </a:p>
          <a:p>
            <a:pPr algn="l"/>
            <a:endParaRPr lang="ru-RU" dirty="0"/>
          </a:p>
          <a:p>
            <a:pPr algn="l"/>
            <a:endParaRPr lang="ru-RU" dirty="0"/>
          </a:p>
          <a:p>
            <a:pPr algn="l"/>
            <a:endParaRPr lang="ru-RU" dirty="0"/>
          </a:p>
          <a:p>
            <a:pPr algn="l"/>
            <a:r>
              <a:rPr lang="ru-RU" dirty="0"/>
              <a:t>                                                </a:t>
            </a:r>
            <a:r>
              <a:rPr lang="ru-RU" b="1" dirty="0"/>
              <a:t>(Фото 13)                                                                     (Фото 14)</a:t>
            </a:r>
          </a:p>
        </p:txBody>
      </p:sp>
      <p:pic>
        <p:nvPicPr>
          <p:cNvPr id="8194" name="Picture 2" descr="   © Дарья Краснова  &quot; Созерцание&quot; бумага, акварель, 21х15 см. В частной коллекции.">
            <a:extLst>
              <a:ext uri="{FF2B5EF4-FFF2-40B4-BE49-F238E27FC236}">
                <a16:creationId xmlns:a16="http://schemas.microsoft.com/office/drawing/2014/main" id="{E3E2879F-E7DB-4C5E-B32B-15BDA8A2286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65850" y="517663"/>
            <a:ext cx="4231474" cy="6097387"/>
          </a:xfrm>
          <a:prstGeom prst="rect">
            <a:avLst/>
          </a:prstGeom>
          <a:noFill/>
          <a:extLst>
            <a:ext uri="{909E8E84-426E-40DD-AFC4-6F175D3DCCD1}">
              <a14:hiddenFill xmlns:a14="http://schemas.microsoft.com/office/drawing/2010/main">
                <a:solidFill>
                  <a:srgbClr val="FFFFFF"/>
                </a:solidFill>
              </a14:hiddenFill>
            </a:ext>
          </a:extLst>
        </p:spPr>
      </p:pic>
      <p:pic>
        <p:nvPicPr>
          <p:cNvPr id="8198" name="Picture 6" descr="  © Дарья Краснова  &quot; Нашёлся&quot; бумага, акварель, тушь, 21х15 см.  В частной коллекции.">
            <a:extLst>
              <a:ext uri="{FF2B5EF4-FFF2-40B4-BE49-F238E27FC236}">
                <a16:creationId xmlns:a16="http://schemas.microsoft.com/office/drawing/2014/main" id="{07299C29-517A-4C97-A08E-5BAABDBF621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3700" y="543989"/>
            <a:ext cx="4231474" cy="60710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324370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8618A3B-662D-493A-83BE-0813AEC4A3D8}"/>
              </a:ext>
            </a:extLst>
          </p:cNvPr>
          <p:cNvSpPr>
            <a:spLocks noGrp="1"/>
          </p:cNvSpPr>
          <p:nvPr>
            <p:ph type="ctrTitle"/>
          </p:nvPr>
        </p:nvSpPr>
        <p:spPr>
          <a:xfrm>
            <a:off x="1507067" y="114300"/>
            <a:ext cx="7766936" cy="901700"/>
          </a:xfrm>
        </p:spPr>
        <p:txBody>
          <a:bodyPr/>
          <a:lstStyle/>
          <a:p>
            <a:pPr algn="ctr"/>
            <a:r>
              <a:rPr lang="ru-RU" sz="2800" dirty="0">
                <a:latin typeface="Arial Black" panose="020B0A04020102020204" pitchFamily="34" charset="0"/>
              </a:rPr>
              <a:t>«</a:t>
            </a:r>
            <a:r>
              <a:rPr lang="ru-RU" sz="2800" b="0" i="0" dirty="0">
                <a:effectLst/>
                <a:latin typeface="Arial Black" panose="020B0A04020102020204" pitchFamily="34" charset="0"/>
              </a:rPr>
              <a:t>Орнитолог»</a:t>
            </a:r>
            <a:br>
              <a:rPr lang="ru-RU" sz="2800" b="0" i="0" dirty="0">
                <a:effectLst/>
                <a:latin typeface="Arial Black" panose="020B0A04020102020204" pitchFamily="34" charset="0"/>
              </a:rPr>
            </a:br>
            <a:endParaRPr lang="ru-RU" sz="2800" dirty="0">
              <a:latin typeface="Arial Black" panose="020B0A04020102020204" pitchFamily="34" charset="0"/>
            </a:endParaRPr>
          </a:p>
        </p:txBody>
      </p:sp>
      <p:sp>
        <p:nvSpPr>
          <p:cNvPr id="3" name="Подзаголовок 2">
            <a:extLst>
              <a:ext uri="{FF2B5EF4-FFF2-40B4-BE49-F238E27FC236}">
                <a16:creationId xmlns:a16="http://schemas.microsoft.com/office/drawing/2014/main" id="{45BEAF38-2FED-42A4-85DA-8629AF57FFB4}"/>
              </a:ext>
            </a:extLst>
          </p:cNvPr>
          <p:cNvSpPr>
            <a:spLocks noGrp="1"/>
          </p:cNvSpPr>
          <p:nvPr>
            <p:ph type="subTitle" idx="1"/>
          </p:nvPr>
        </p:nvSpPr>
        <p:spPr>
          <a:xfrm>
            <a:off x="9829800" y="3898901"/>
            <a:ext cx="2158999" cy="2959100"/>
          </a:xfrm>
        </p:spPr>
        <p:txBody>
          <a:bodyPr/>
          <a:lstStyle/>
          <a:p>
            <a:pPr algn="l"/>
            <a:endParaRPr lang="ru-RU" dirty="0"/>
          </a:p>
          <a:p>
            <a:pPr algn="l"/>
            <a:endParaRPr lang="ru-RU" dirty="0"/>
          </a:p>
          <a:p>
            <a:pPr algn="l"/>
            <a:endParaRPr lang="ru-RU" dirty="0"/>
          </a:p>
          <a:p>
            <a:pPr algn="l"/>
            <a:endParaRPr lang="ru-RU" dirty="0"/>
          </a:p>
          <a:p>
            <a:pPr algn="l"/>
            <a:endParaRPr lang="ru-RU" dirty="0"/>
          </a:p>
          <a:p>
            <a:pPr algn="l"/>
            <a:endParaRPr lang="ru-RU" dirty="0"/>
          </a:p>
          <a:p>
            <a:pPr algn="l"/>
            <a:r>
              <a:rPr lang="ru-RU" b="1" dirty="0"/>
              <a:t>(Фото 15)</a:t>
            </a:r>
          </a:p>
        </p:txBody>
      </p:sp>
      <p:pic>
        <p:nvPicPr>
          <p:cNvPr id="4" name="Picture 4" descr="  © Дарья Краснова &quot; Орнитолог&quot; бумага, акварель, тушь, 15х21 см.  В частной коллекции">
            <a:extLst>
              <a:ext uri="{FF2B5EF4-FFF2-40B4-BE49-F238E27FC236}">
                <a16:creationId xmlns:a16="http://schemas.microsoft.com/office/drawing/2014/main" id="{E5336A54-BF06-4A75-A503-217CF2F6CF9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828" y="565150"/>
            <a:ext cx="8549414" cy="60187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68872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8618A3B-662D-493A-83BE-0813AEC4A3D8}"/>
              </a:ext>
            </a:extLst>
          </p:cNvPr>
          <p:cNvSpPr>
            <a:spLocks noGrp="1"/>
          </p:cNvSpPr>
          <p:nvPr>
            <p:ph type="ctrTitle"/>
          </p:nvPr>
        </p:nvSpPr>
        <p:spPr>
          <a:xfrm>
            <a:off x="513566" y="87682"/>
            <a:ext cx="10484285" cy="413359"/>
          </a:xfrm>
        </p:spPr>
        <p:txBody>
          <a:bodyPr/>
          <a:lstStyle/>
          <a:p>
            <a:pPr algn="l"/>
            <a:r>
              <a:rPr lang="ru-RU" sz="2800" dirty="0">
                <a:latin typeface="Arial Black" panose="020B0A04020102020204" pitchFamily="34" charset="0"/>
              </a:rPr>
              <a:t>«</a:t>
            </a:r>
            <a:r>
              <a:rPr lang="ru-RU" sz="2800" b="0" i="0" dirty="0">
                <a:effectLst/>
                <a:latin typeface="Arial Black" panose="020B0A04020102020204" pitchFamily="34" charset="0"/>
              </a:rPr>
              <a:t>Колобок? Не видела»          «Важная птица» </a:t>
            </a:r>
            <a:endParaRPr lang="ru-RU" sz="2800" dirty="0">
              <a:latin typeface="Arial Black" panose="020B0A04020102020204" pitchFamily="34" charset="0"/>
            </a:endParaRPr>
          </a:p>
        </p:txBody>
      </p:sp>
      <p:sp>
        <p:nvSpPr>
          <p:cNvPr id="3" name="Подзаголовок 2">
            <a:extLst>
              <a:ext uri="{FF2B5EF4-FFF2-40B4-BE49-F238E27FC236}">
                <a16:creationId xmlns:a16="http://schemas.microsoft.com/office/drawing/2014/main" id="{45BEAF38-2FED-42A4-85DA-8629AF57FFB4}"/>
              </a:ext>
            </a:extLst>
          </p:cNvPr>
          <p:cNvSpPr>
            <a:spLocks noGrp="1"/>
          </p:cNvSpPr>
          <p:nvPr>
            <p:ph type="subTitle" idx="1"/>
          </p:nvPr>
        </p:nvSpPr>
        <p:spPr>
          <a:xfrm>
            <a:off x="1782640" y="5673419"/>
            <a:ext cx="10029404" cy="1096899"/>
          </a:xfrm>
        </p:spPr>
        <p:txBody>
          <a:bodyPr>
            <a:normAutofit lnSpcReduction="10000"/>
          </a:bodyPr>
          <a:lstStyle/>
          <a:p>
            <a:pPr algn="l"/>
            <a:endParaRPr lang="ru-RU" dirty="0"/>
          </a:p>
          <a:p>
            <a:pPr algn="l"/>
            <a:endParaRPr lang="ru-RU" dirty="0"/>
          </a:p>
          <a:p>
            <a:pPr algn="l"/>
            <a:r>
              <a:rPr lang="ru-RU" b="1" dirty="0"/>
              <a:t>                                           (Фото 16)                                                                      (Фото 17)</a:t>
            </a:r>
          </a:p>
        </p:txBody>
      </p:sp>
      <p:pic>
        <p:nvPicPr>
          <p:cNvPr id="9218" name="Picture 2" descr="  © Дарья Краснова  &quot; Колобок? Не видела.&quot; Бумага, акварель, тушь, 21х15 см.  В частной коллекции.">
            <a:extLst>
              <a:ext uri="{FF2B5EF4-FFF2-40B4-BE49-F238E27FC236}">
                <a16:creationId xmlns:a16="http://schemas.microsoft.com/office/drawing/2014/main" id="{14110771-CD4E-4AA9-B6C6-C546940A9D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3566" y="686381"/>
            <a:ext cx="4103614" cy="5879805"/>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descr="   © Дарья Краснова &quot; Важная птица&quot; бумага, акварель, тушь, акрил, 21х15 см. В частной коллекции.">
            <a:extLst>
              <a:ext uri="{FF2B5EF4-FFF2-40B4-BE49-F238E27FC236}">
                <a16:creationId xmlns:a16="http://schemas.microsoft.com/office/drawing/2014/main" id="{14A2CE8B-F5A5-4228-91E1-A9171BD93E0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62805" y="660919"/>
            <a:ext cx="4103614" cy="59052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57469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8618A3B-662D-493A-83BE-0813AEC4A3D8}"/>
              </a:ext>
            </a:extLst>
          </p:cNvPr>
          <p:cNvSpPr>
            <a:spLocks noGrp="1"/>
          </p:cNvSpPr>
          <p:nvPr>
            <p:ph type="ctrTitle"/>
          </p:nvPr>
        </p:nvSpPr>
        <p:spPr>
          <a:xfrm>
            <a:off x="1507067" y="85060"/>
            <a:ext cx="7766936" cy="542261"/>
          </a:xfrm>
        </p:spPr>
        <p:txBody>
          <a:bodyPr/>
          <a:lstStyle/>
          <a:p>
            <a:pPr algn="ctr"/>
            <a:r>
              <a:rPr lang="ru-RU" sz="2800" dirty="0">
                <a:latin typeface="Arial Black" panose="020B0A04020102020204" pitchFamily="34" charset="0"/>
              </a:rPr>
              <a:t>Достижения художника</a:t>
            </a:r>
          </a:p>
        </p:txBody>
      </p:sp>
      <p:sp>
        <p:nvSpPr>
          <p:cNvPr id="3" name="Подзаголовок 2">
            <a:extLst>
              <a:ext uri="{FF2B5EF4-FFF2-40B4-BE49-F238E27FC236}">
                <a16:creationId xmlns:a16="http://schemas.microsoft.com/office/drawing/2014/main" id="{45BEAF38-2FED-42A4-85DA-8629AF57FFB4}"/>
              </a:ext>
            </a:extLst>
          </p:cNvPr>
          <p:cNvSpPr>
            <a:spLocks noGrp="1"/>
          </p:cNvSpPr>
          <p:nvPr>
            <p:ph type="subTitle" idx="1"/>
          </p:nvPr>
        </p:nvSpPr>
        <p:spPr>
          <a:xfrm>
            <a:off x="263048" y="627320"/>
            <a:ext cx="11674256" cy="5823583"/>
          </a:xfrm>
        </p:spPr>
        <p:txBody>
          <a:bodyPr>
            <a:normAutofit fontScale="92500" lnSpcReduction="20000"/>
          </a:bodyPr>
          <a:lstStyle/>
          <a:p>
            <a:pPr algn="l"/>
            <a:r>
              <a:rPr lang="ru-RU" b="0" i="0" dirty="0">
                <a:solidFill>
                  <a:schemeClr val="accent1">
                    <a:lumMod val="60000"/>
                    <a:lumOff val="40000"/>
                  </a:schemeClr>
                </a:solidFill>
                <a:effectLst/>
                <a:latin typeface="Arial Black" panose="020B0A04020102020204" pitchFamily="34" charset="0"/>
              </a:rPr>
              <a:t>Деятельность: скульптура, графика, медали.</a:t>
            </a:r>
            <a:br>
              <a:rPr lang="ru-RU" b="0" i="0" dirty="0">
                <a:solidFill>
                  <a:schemeClr val="accent1">
                    <a:lumMod val="60000"/>
                    <a:lumOff val="40000"/>
                  </a:schemeClr>
                </a:solidFill>
                <a:effectLst/>
                <a:latin typeface="Arial Black" panose="020B0A04020102020204" pitchFamily="34" charset="0"/>
              </a:rPr>
            </a:br>
            <a:r>
              <a:rPr lang="ru-RU" b="0" i="0" dirty="0">
                <a:solidFill>
                  <a:schemeClr val="accent1">
                    <a:lumMod val="60000"/>
                    <a:lumOff val="40000"/>
                  </a:schemeClr>
                </a:solidFill>
                <a:effectLst/>
                <a:latin typeface="Arial Black" panose="020B0A04020102020204" pitchFamily="34" charset="0"/>
              </a:rPr>
              <a:t>Родилась в городе Куйбышеве(ныне Самара) в 1985 году в семье медальера Агафонова Вячеслава. Имеет академическое художественное образование в лучших классических традициях русской школы. Окончила старейшее художественное училище России.2003 г. – Медаль «Адам </a:t>
            </a:r>
            <a:r>
              <a:rPr lang="ru-RU" b="0" i="0" dirty="0" err="1">
                <a:solidFill>
                  <a:schemeClr val="accent1">
                    <a:lumMod val="60000"/>
                    <a:lumOff val="40000"/>
                  </a:schemeClr>
                </a:solidFill>
                <a:effectLst/>
                <a:latin typeface="Arial Black" panose="020B0A04020102020204" pitchFamily="34" charset="0"/>
              </a:rPr>
              <a:t>Олеарий</a:t>
            </a:r>
            <a:r>
              <a:rPr lang="ru-RU" b="0" i="0" dirty="0">
                <a:solidFill>
                  <a:schemeClr val="accent1">
                    <a:lumMod val="60000"/>
                    <a:lumOff val="40000"/>
                  </a:schemeClr>
                </a:solidFill>
                <a:effectLst/>
                <a:latin typeface="Arial Black" panose="020B0A04020102020204" pitchFamily="34" charset="0"/>
              </a:rPr>
              <a:t>» принята в собрание Эрмитажа.</a:t>
            </a:r>
          </a:p>
          <a:p>
            <a:pPr algn="l"/>
            <a:r>
              <a:rPr lang="ru-RU" b="0" i="0" dirty="0">
                <a:solidFill>
                  <a:schemeClr val="tx1"/>
                </a:solidFill>
                <a:effectLst/>
                <a:latin typeface="Arial Black" panose="020B0A04020102020204" pitchFamily="34" charset="0"/>
              </a:rPr>
              <a:t>2004 г. – Исполнение памятной доски П.А. </a:t>
            </a:r>
            <a:r>
              <a:rPr lang="ru-RU" b="0" i="0" dirty="0" err="1">
                <a:solidFill>
                  <a:schemeClr val="tx1"/>
                </a:solidFill>
                <a:effectLst/>
                <a:latin typeface="Arial Black" panose="020B0A04020102020204" pitchFamily="34" charset="0"/>
              </a:rPr>
              <a:t>Суткевичу</a:t>
            </a:r>
            <a:r>
              <a:rPr lang="ru-RU" b="0" i="0" dirty="0">
                <a:solidFill>
                  <a:schemeClr val="tx1"/>
                </a:solidFill>
                <a:effectLst/>
                <a:latin typeface="Arial Black" panose="020B0A04020102020204" pitchFamily="34" charset="0"/>
              </a:rPr>
              <a:t> для трамвайно-троллейбусного управления г. Самары. А так же изготовлена наградная медаль за развитие электротранспорта г. Самары.</a:t>
            </a:r>
          </a:p>
          <a:p>
            <a:pPr algn="l"/>
            <a:r>
              <a:rPr lang="ru-RU" b="0" i="0" dirty="0">
                <a:solidFill>
                  <a:schemeClr val="tx1"/>
                </a:solidFill>
                <a:effectLst/>
                <a:latin typeface="Arial Black" panose="020B0A04020102020204" pitchFamily="34" charset="0"/>
              </a:rPr>
              <a:t>2005 г. – Участие в межрегиональной выставке современного искусства (Пенза).</a:t>
            </a:r>
          </a:p>
          <a:p>
            <a:pPr algn="l"/>
            <a:r>
              <a:rPr lang="ru-RU" b="0" i="0" dirty="0">
                <a:solidFill>
                  <a:schemeClr val="tx1"/>
                </a:solidFill>
                <a:effectLst/>
                <a:latin typeface="Arial Black" panose="020B0A04020102020204" pitchFamily="34" charset="0"/>
              </a:rPr>
              <a:t>2006 г. – Похвала государственной квалификационной комиссии за скульптурную композицию «Жанна Д </a:t>
            </a:r>
            <a:r>
              <a:rPr lang="ru-RU" b="0" i="0" dirty="0" err="1">
                <a:solidFill>
                  <a:schemeClr val="tx1"/>
                </a:solidFill>
                <a:effectLst/>
                <a:latin typeface="Arial Black" panose="020B0A04020102020204" pitchFamily="34" charset="0"/>
              </a:rPr>
              <a:t>Арк</a:t>
            </a:r>
            <a:r>
              <a:rPr lang="ru-RU" b="0" i="0" dirty="0">
                <a:solidFill>
                  <a:schemeClr val="tx1"/>
                </a:solidFill>
                <a:effectLst/>
                <a:latin typeface="Arial Black" panose="020B0A04020102020204" pitchFamily="34" charset="0"/>
              </a:rPr>
              <a:t>».</a:t>
            </a:r>
          </a:p>
          <a:p>
            <a:pPr algn="l"/>
            <a:r>
              <a:rPr lang="ru-RU" b="0" i="0" dirty="0">
                <a:solidFill>
                  <a:schemeClr val="tx1"/>
                </a:solidFill>
                <a:effectLst/>
                <a:latin typeface="Arial Black" panose="020B0A04020102020204" pitchFamily="34" charset="0"/>
              </a:rPr>
              <a:t>2007 г. – Диплом I степени областного конкурса на лучший проект и изготовление мемориальной доски А.Я. Басс на Самарский Художественный музей.</a:t>
            </a:r>
          </a:p>
          <a:p>
            <a:pPr algn="l"/>
            <a:r>
              <a:rPr lang="ru-RU" b="0" i="0" dirty="0">
                <a:solidFill>
                  <a:schemeClr val="tx1"/>
                </a:solidFill>
                <a:effectLst/>
                <a:latin typeface="Arial Black" panose="020B0A04020102020204" pitchFamily="34" charset="0"/>
              </a:rPr>
              <a:t>2013 г. – Исполнение памятной доски великому советскому форварду Борису Казакову на дом где он жил (Самара).</a:t>
            </a:r>
          </a:p>
          <a:p>
            <a:pPr algn="l"/>
            <a:r>
              <a:rPr lang="ru-RU" b="0" i="0" dirty="0">
                <a:solidFill>
                  <a:schemeClr val="tx1"/>
                </a:solidFill>
                <a:effectLst/>
                <a:latin typeface="Arial Black" panose="020B0A04020102020204" pitchFamily="34" charset="0"/>
              </a:rPr>
              <a:t>2013 г. – Персональная выставка пастели в Самаре.</a:t>
            </a:r>
          </a:p>
          <a:p>
            <a:pPr algn="l"/>
            <a:r>
              <a:rPr lang="ru-RU" b="0" i="0" dirty="0">
                <a:solidFill>
                  <a:schemeClr val="tx1"/>
                </a:solidFill>
                <a:effectLst/>
                <a:latin typeface="Arial Black" panose="020B0A04020102020204" pitchFamily="34" charset="0"/>
              </a:rPr>
              <a:t>С 2013 г. член Творческого союза художников России.</a:t>
            </a:r>
          </a:p>
          <a:p>
            <a:pPr algn="l"/>
            <a:r>
              <a:rPr lang="ru-RU" b="0" i="0" dirty="0">
                <a:solidFill>
                  <a:schemeClr val="tx1"/>
                </a:solidFill>
                <a:effectLst/>
                <a:latin typeface="Arial Black" panose="020B0A04020102020204" pitchFamily="34" charset="0"/>
              </a:rPr>
              <a:t>Исполняю частные заказы (портретные медали, скульптурные рельефы, картины).</a:t>
            </a:r>
          </a:p>
          <a:p>
            <a:pPr algn="l"/>
            <a:r>
              <a:rPr lang="ru-RU" b="0" i="0" dirty="0">
                <a:solidFill>
                  <a:schemeClr val="tx1"/>
                </a:solidFill>
                <a:effectLst/>
                <a:latin typeface="Arial Black" panose="020B0A04020102020204" pitchFamily="34" charset="0"/>
              </a:rPr>
              <a:t>Многие работы находятся в частных коллекциях по России и Зарубежью.</a:t>
            </a:r>
          </a:p>
          <a:p>
            <a:pPr algn="l"/>
            <a:r>
              <a:rPr lang="ru-RU" b="0" i="0" dirty="0">
                <a:solidFill>
                  <a:schemeClr val="tx1"/>
                </a:solidFill>
                <a:effectLst/>
                <a:latin typeface="Arial Black" panose="020B0A04020102020204" pitchFamily="34" charset="0"/>
              </a:rPr>
              <a:t>В 2014 году награждена дипломом ТСХР за вклад в отечественное изобразительное искусство.</a:t>
            </a:r>
          </a:p>
          <a:p>
            <a:pPr algn="l"/>
            <a:endParaRPr lang="ru-RU" dirty="0"/>
          </a:p>
        </p:txBody>
      </p:sp>
    </p:spTree>
    <p:extLst>
      <p:ext uri="{BB962C8B-B14F-4D97-AF65-F5344CB8AC3E}">
        <p14:creationId xmlns:p14="http://schemas.microsoft.com/office/powerpoint/2010/main" val="39711140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8618A3B-662D-493A-83BE-0813AEC4A3D8}"/>
              </a:ext>
            </a:extLst>
          </p:cNvPr>
          <p:cNvSpPr>
            <a:spLocks noGrp="1"/>
          </p:cNvSpPr>
          <p:nvPr>
            <p:ph type="ctrTitle"/>
          </p:nvPr>
        </p:nvSpPr>
        <p:spPr>
          <a:xfrm>
            <a:off x="901874" y="0"/>
            <a:ext cx="10146081" cy="523220"/>
          </a:xfrm>
        </p:spPr>
        <p:txBody>
          <a:bodyPr/>
          <a:lstStyle/>
          <a:p>
            <a:pPr algn="ctr"/>
            <a:r>
              <a:rPr lang="ru-RU" sz="2800" b="0" i="0" dirty="0">
                <a:effectLst/>
                <a:latin typeface="Arial Black" panose="020B0A04020102020204" pitchFamily="34" charset="0"/>
              </a:rPr>
              <a:t>Акварельные портреты Дарьи Красновой</a:t>
            </a:r>
            <a:endParaRPr lang="ru-RU" sz="2800" dirty="0">
              <a:latin typeface="Arial Black" panose="020B0A04020102020204" pitchFamily="34" charset="0"/>
            </a:endParaRPr>
          </a:p>
        </p:txBody>
      </p:sp>
      <p:sp>
        <p:nvSpPr>
          <p:cNvPr id="3" name="Подзаголовок 2">
            <a:extLst>
              <a:ext uri="{FF2B5EF4-FFF2-40B4-BE49-F238E27FC236}">
                <a16:creationId xmlns:a16="http://schemas.microsoft.com/office/drawing/2014/main" id="{45BEAF38-2FED-42A4-85DA-8629AF57FFB4}"/>
              </a:ext>
            </a:extLst>
          </p:cNvPr>
          <p:cNvSpPr>
            <a:spLocks noGrp="1"/>
          </p:cNvSpPr>
          <p:nvPr>
            <p:ph type="subTitle" idx="1"/>
          </p:nvPr>
        </p:nvSpPr>
        <p:spPr/>
        <p:txBody>
          <a:bodyPr>
            <a:normAutofit/>
          </a:bodyPr>
          <a:lstStyle/>
          <a:p>
            <a:pPr algn="l"/>
            <a:endParaRPr lang="ru-RU" dirty="0"/>
          </a:p>
          <a:p>
            <a:pPr algn="l"/>
            <a:endParaRPr lang="ru-RU" dirty="0"/>
          </a:p>
        </p:txBody>
      </p:sp>
      <p:sp>
        <p:nvSpPr>
          <p:cNvPr id="5" name="TextBox 4">
            <a:extLst>
              <a:ext uri="{FF2B5EF4-FFF2-40B4-BE49-F238E27FC236}">
                <a16:creationId xmlns:a16="http://schemas.microsoft.com/office/drawing/2014/main" id="{67D5767A-BBEA-4651-BF06-73E2A36C3CC9}"/>
              </a:ext>
            </a:extLst>
          </p:cNvPr>
          <p:cNvSpPr txBox="1"/>
          <p:nvPr/>
        </p:nvSpPr>
        <p:spPr>
          <a:xfrm>
            <a:off x="1052186" y="400833"/>
            <a:ext cx="10359025" cy="523220"/>
          </a:xfrm>
          <a:prstGeom prst="rect">
            <a:avLst/>
          </a:prstGeom>
          <a:noFill/>
        </p:spPr>
        <p:txBody>
          <a:bodyPr wrap="square">
            <a:spAutoFit/>
          </a:bodyPr>
          <a:lstStyle/>
          <a:p>
            <a:r>
              <a:rPr lang="ru-RU" sz="2800" dirty="0">
                <a:latin typeface="Arial Black" panose="020B0A04020102020204" pitchFamily="34" charset="0"/>
              </a:rPr>
              <a:t>«</a:t>
            </a:r>
            <a:r>
              <a:rPr lang="ru-RU" sz="2800" b="0" i="0" dirty="0">
                <a:effectLst/>
                <a:latin typeface="Arial Black" panose="020B0A04020102020204" pitchFamily="34" charset="0"/>
              </a:rPr>
              <a:t>Кофе с сахаром»              «Навстречу дождю» </a:t>
            </a:r>
            <a:endParaRPr lang="ru-RU" sz="2800" dirty="0">
              <a:latin typeface="Arial Black" panose="020B0A04020102020204" pitchFamily="34" charset="0"/>
            </a:endParaRPr>
          </a:p>
        </p:txBody>
      </p:sp>
      <p:pic>
        <p:nvPicPr>
          <p:cNvPr id="12290" name="Picture 2" descr="   © Дарья Краснова  &quot; Навстречу дождю&quot; бумага, акварель, тушь, 21х15 см.">
            <a:extLst>
              <a:ext uri="{FF2B5EF4-FFF2-40B4-BE49-F238E27FC236}">
                <a16:creationId xmlns:a16="http://schemas.microsoft.com/office/drawing/2014/main" id="{4A36D8EB-6AB0-4055-8A66-4B8A1564F2B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88482" y="924053"/>
            <a:ext cx="3944848" cy="5659828"/>
          </a:xfrm>
          <a:prstGeom prst="rect">
            <a:avLst/>
          </a:prstGeom>
          <a:noFill/>
          <a:extLst>
            <a:ext uri="{909E8E84-426E-40DD-AFC4-6F175D3DCCD1}">
              <a14:hiddenFill xmlns:a14="http://schemas.microsoft.com/office/drawing/2010/main">
                <a:solidFill>
                  <a:srgbClr val="FFFFFF"/>
                </a:solidFill>
              </a14:hiddenFill>
            </a:ext>
          </a:extLst>
        </p:spPr>
      </p:pic>
      <p:pic>
        <p:nvPicPr>
          <p:cNvPr id="12292" name="Picture 4" descr="  © Дарья Краснова   &quot; Кофе с сахаром&quot; бумага, акварель, тушь, 21х15 см. В частной коллекции.">
            <a:extLst>
              <a:ext uri="{FF2B5EF4-FFF2-40B4-BE49-F238E27FC236}">
                <a16:creationId xmlns:a16="http://schemas.microsoft.com/office/drawing/2014/main" id="{69423F8C-417E-40B4-B8B7-1CBC0EFCE64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2186" y="924053"/>
            <a:ext cx="3944848" cy="5659828"/>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a:extLst>
              <a:ext uri="{FF2B5EF4-FFF2-40B4-BE49-F238E27FC236}">
                <a16:creationId xmlns:a16="http://schemas.microsoft.com/office/drawing/2014/main" id="{206F92FB-BB1A-4B73-824D-1C0B66128314}"/>
              </a:ext>
            </a:extLst>
          </p:cNvPr>
          <p:cNvSpPr/>
          <p:nvPr/>
        </p:nvSpPr>
        <p:spPr>
          <a:xfrm>
            <a:off x="2555310" y="3105835"/>
            <a:ext cx="9369468" cy="3970318"/>
          </a:xfrm>
          <a:prstGeom prst="rect">
            <a:avLst/>
          </a:prstGeom>
        </p:spPr>
        <p:txBody>
          <a:bodyPr wrap="square">
            <a:spAutoFit/>
          </a:bodyPr>
          <a:lstStyle/>
          <a:p>
            <a:endParaRPr lang="ru-RU" dirty="0"/>
          </a:p>
          <a:p>
            <a:endParaRPr lang="ru-RU" dirty="0"/>
          </a:p>
          <a:p>
            <a:endParaRPr lang="ru-RU" dirty="0"/>
          </a:p>
          <a:p>
            <a:endParaRPr lang="ru-RU" dirty="0"/>
          </a:p>
          <a:p>
            <a:endParaRPr lang="ru-RU" dirty="0"/>
          </a:p>
          <a:p>
            <a:endParaRPr lang="ru-RU" dirty="0"/>
          </a:p>
          <a:p>
            <a:endParaRPr lang="ru-RU" dirty="0"/>
          </a:p>
          <a:p>
            <a:endParaRPr lang="ru-RU" dirty="0"/>
          </a:p>
          <a:p>
            <a:endParaRPr lang="ru-RU" dirty="0"/>
          </a:p>
          <a:p>
            <a:endParaRPr lang="ru-RU" dirty="0"/>
          </a:p>
          <a:p>
            <a:endParaRPr lang="ru-RU" dirty="0"/>
          </a:p>
          <a:p>
            <a:endParaRPr lang="ru-RU" dirty="0"/>
          </a:p>
          <a:p>
            <a:r>
              <a:rPr lang="ru-RU" dirty="0"/>
              <a:t>                                    </a:t>
            </a:r>
            <a:r>
              <a:rPr lang="ru-RU" b="1" dirty="0"/>
              <a:t>(Фото 18)                                                                     (Фото 19)</a:t>
            </a:r>
          </a:p>
        </p:txBody>
      </p:sp>
    </p:spTree>
    <p:extLst>
      <p:ext uri="{BB962C8B-B14F-4D97-AF65-F5344CB8AC3E}">
        <p14:creationId xmlns:p14="http://schemas.microsoft.com/office/powerpoint/2010/main" val="37119266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8618A3B-662D-493A-83BE-0813AEC4A3D8}"/>
              </a:ext>
            </a:extLst>
          </p:cNvPr>
          <p:cNvSpPr>
            <a:spLocks noGrp="1"/>
          </p:cNvSpPr>
          <p:nvPr>
            <p:ph type="ctrTitle"/>
          </p:nvPr>
        </p:nvSpPr>
        <p:spPr>
          <a:xfrm>
            <a:off x="1507067" y="137786"/>
            <a:ext cx="7766936" cy="488515"/>
          </a:xfrm>
        </p:spPr>
        <p:txBody>
          <a:bodyPr/>
          <a:lstStyle/>
          <a:p>
            <a:pPr algn="ctr"/>
            <a:r>
              <a:rPr lang="ru-RU" sz="2800" b="0" i="0" dirty="0">
                <a:effectLst/>
                <a:latin typeface="Arial Black" panose="020B0A04020102020204" pitchFamily="34" charset="0"/>
              </a:rPr>
              <a:t>«Почти готова…»</a:t>
            </a:r>
            <a:endParaRPr lang="ru-RU" sz="2800" dirty="0">
              <a:latin typeface="Arial Black" panose="020B0A04020102020204" pitchFamily="34" charset="0"/>
            </a:endParaRPr>
          </a:p>
        </p:txBody>
      </p:sp>
      <p:sp>
        <p:nvSpPr>
          <p:cNvPr id="3" name="Подзаголовок 2">
            <a:extLst>
              <a:ext uri="{FF2B5EF4-FFF2-40B4-BE49-F238E27FC236}">
                <a16:creationId xmlns:a16="http://schemas.microsoft.com/office/drawing/2014/main" id="{45BEAF38-2FED-42A4-85DA-8629AF57FFB4}"/>
              </a:ext>
            </a:extLst>
          </p:cNvPr>
          <p:cNvSpPr>
            <a:spLocks noGrp="1"/>
          </p:cNvSpPr>
          <p:nvPr>
            <p:ph type="subTitle" idx="1"/>
          </p:nvPr>
        </p:nvSpPr>
        <p:spPr>
          <a:xfrm>
            <a:off x="1507067" y="4050833"/>
            <a:ext cx="10555497" cy="2669381"/>
          </a:xfrm>
        </p:spPr>
        <p:txBody>
          <a:bodyPr>
            <a:normAutofit lnSpcReduction="10000"/>
          </a:bodyPr>
          <a:lstStyle/>
          <a:p>
            <a:pPr algn="l"/>
            <a:endParaRPr lang="ru-RU" dirty="0"/>
          </a:p>
          <a:p>
            <a:pPr algn="l"/>
            <a:endParaRPr lang="ru-RU" dirty="0"/>
          </a:p>
          <a:p>
            <a:pPr algn="l"/>
            <a:endParaRPr lang="ru-RU" dirty="0"/>
          </a:p>
          <a:p>
            <a:pPr algn="l"/>
            <a:endParaRPr lang="ru-RU" dirty="0"/>
          </a:p>
          <a:p>
            <a:pPr algn="l"/>
            <a:endParaRPr lang="ru-RU" dirty="0"/>
          </a:p>
          <a:p>
            <a:pPr algn="l"/>
            <a:endParaRPr lang="ru-RU" dirty="0"/>
          </a:p>
          <a:p>
            <a:pPr algn="l"/>
            <a:r>
              <a:rPr lang="ru-RU" dirty="0"/>
              <a:t>                                               </a:t>
            </a:r>
            <a:r>
              <a:rPr lang="ru-RU" b="1" dirty="0"/>
              <a:t>(Фото 20)                                                                     (Фото 21)</a:t>
            </a:r>
          </a:p>
        </p:txBody>
      </p:sp>
      <p:pic>
        <p:nvPicPr>
          <p:cNvPr id="13314" name="Picture 2" descr="  © Дарья Краснова    &quot; Почти готова &quot; 30х22 см, бумага, акварель">
            <a:extLst>
              <a:ext uri="{FF2B5EF4-FFF2-40B4-BE49-F238E27FC236}">
                <a16:creationId xmlns:a16="http://schemas.microsoft.com/office/drawing/2014/main" id="{D110A42F-934B-41ED-9C8F-073D58F5D52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01096" y="626300"/>
            <a:ext cx="4326281" cy="5974915"/>
          </a:xfrm>
          <a:prstGeom prst="rect">
            <a:avLst/>
          </a:prstGeom>
          <a:noFill/>
          <a:extLst>
            <a:ext uri="{909E8E84-426E-40DD-AFC4-6F175D3DCCD1}">
              <a14:hiddenFill xmlns:a14="http://schemas.microsoft.com/office/drawing/2010/main">
                <a:solidFill>
                  <a:srgbClr val="FFFFFF"/>
                </a:solidFill>
              </a14:hiddenFill>
            </a:ext>
          </a:extLst>
        </p:spPr>
      </p:pic>
      <p:pic>
        <p:nvPicPr>
          <p:cNvPr id="13316" name="Picture 4" descr="   © Дарья Краснова   &quot; Почти готова.. &quot; бумага, акварель, тушь, акрил, 21х15 см. ">
            <a:extLst>
              <a:ext uri="{FF2B5EF4-FFF2-40B4-BE49-F238E27FC236}">
                <a16:creationId xmlns:a16="http://schemas.microsoft.com/office/drawing/2014/main" id="{D7D855B8-3A92-4106-9013-8AAB33B8FC8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1605" y="626300"/>
            <a:ext cx="4104988" cy="59749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84516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8618A3B-662D-493A-83BE-0813AEC4A3D8}"/>
              </a:ext>
            </a:extLst>
          </p:cNvPr>
          <p:cNvSpPr>
            <a:spLocks noGrp="1"/>
          </p:cNvSpPr>
          <p:nvPr>
            <p:ph type="ctrTitle"/>
          </p:nvPr>
        </p:nvSpPr>
        <p:spPr>
          <a:xfrm>
            <a:off x="263047" y="100208"/>
            <a:ext cx="11323528" cy="505037"/>
          </a:xfrm>
        </p:spPr>
        <p:txBody>
          <a:bodyPr/>
          <a:lstStyle/>
          <a:p>
            <a:pPr algn="l"/>
            <a:r>
              <a:rPr lang="ru-RU" sz="2800" dirty="0">
                <a:latin typeface="-apple-system"/>
              </a:rPr>
              <a:t>«</a:t>
            </a:r>
            <a:r>
              <a:rPr lang="ru-RU" sz="2800" b="0" i="0" dirty="0">
                <a:effectLst/>
                <a:latin typeface="Arial Black" panose="020B0A04020102020204" pitchFamily="34" charset="0"/>
              </a:rPr>
              <a:t>Где-то я вас видел..»           «Шотландская народная»</a:t>
            </a:r>
            <a:endParaRPr lang="ru-RU" sz="2800" dirty="0">
              <a:latin typeface="Arial Black" panose="020B0A04020102020204" pitchFamily="34" charset="0"/>
            </a:endParaRPr>
          </a:p>
        </p:txBody>
      </p:sp>
      <p:sp>
        <p:nvSpPr>
          <p:cNvPr id="3" name="Подзаголовок 2">
            <a:extLst>
              <a:ext uri="{FF2B5EF4-FFF2-40B4-BE49-F238E27FC236}">
                <a16:creationId xmlns:a16="http://schemas.microsoft.com/office/drawing/2014/main" id="{45BEAF38-2FED-42A4-85DA-8629AF57FFB4}"/>
              </a:ext>
            </a:extLst>
          </p:cNvPr>
          <p:cNvSpPr>
            <a:spLocks noGrp="1"/>
          </p:cNvSpPr>
          <p:nvPr>
            <p:ph type="subTitle" idx="1"/>
          </p:nvPr>
        </p:nvSpPr>
        <p:spPr>
          <a:xfrm>
            <a:off x="1507066" y="5173249"/>
            <a:ext cx="10417711" cy="1584543"/>
          </a:xfrm>
        </p:spPr>
        <p:txBody>
          <a:bodyPr>
            <a:normAutofit/>
          </a:bodyPr>
          <a:lstStyle/>
          <a:p>
            <a:pPr algn="l"/>
            <a:endParaRPr lang="ru-RU" dirty="0"/>
          </a:p>
          <a:p>
            <a:pPr algn="l"/>
            <a:endParaRPr lang="ru-RU" dirty="0"/>
          </a:p>
          <a:p>
            <a:pPr algn="l"/>
            <a:endParaRPr lang="ru-RU" dirty="0"/>
          </a:p>
          <a:p>
            <a:pPr algn="l"/>
            <a:r>
              <a:rPr lang="ru-RU" b="1" dirty="0"/>
              <a:t>                                            (Фото 22)                                                                       (Фото 23)</a:t>
            </a:r>
          </a:p>
        </p:txBody>
      </p:sp>
      <p:pic>
        <p:nvPicPr>
          <p:cNvPr id="14338" name="Picture 2" descr="    © Дарья Краснова &quot; Где-то я вас видел..&quot; Бумага, акварель, тушь, 21х15 см.  В частной коллекции">
            <a:extLst>
              <a:ext uri="{FF2B5EF4-FFF2-40B4-BE49-F238E27FC236}">
                <a16:creationId xmlns:a16="http://schemas.microsoft.com/office/drawing/2014/main" id="{737FAFBD-D491-460E-A37C-55614895A17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0729" y="645963"/>
            <a:ext cx="4179862" cy="5789355"/>
          </a:xfrm>
          <a:prstGeom prst="rect">
            <a:avLst/>
          </a:prstGeom>
          <a:noFill/>
          <a:extLst>
            <a:ext uri="{909E8E84-426E-40DD-AFC4-6F175D3DCCD1}">
              <a14:hiddenFill xmlns:a14="http://schemas.microsoft.com/office/drawing/2010/main">
                <a:solidFill>
                  <a:srgbClr val="FFFFFF"/>
                </a:solidFill>
              </a14:hiddenFill>
            </a:ext>
          </a:extLst>
        </p:spPr>
      </p:pic>
      <p:pic>
        <p:nvPicPr>
          <p:cNvPr id="14340" name="Picture 4" descr="   © Дарья Краснова  &quot; Шотландская народная&quot; бумага, акварель, тушь, 21х15 см.">
            <a:extLst>
              <a:ext uri="{FF2B5EF4-FFF2-40B4-BE49-F238E27FC236}">
                <a16:creationId xmlns:a16="http://schemas.microsoft.com/office/drawing/2014/main" id="{B502736D-F361-446F-B4D8-1AB591E5C1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39098" y="645963"/>
            <a:ext cx="4260179" cy="59176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156410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8618A3B-662D-493A-83BE-0813AEC4A3D8}"/>
              </a:ext>
            </a:extLst>
          </p:cNvPr>
          <p:cNvSpPr>
            <a:spLocks noGrp="1"/>
          </p:cNvSpPr>
          <p:nvPr>
            <p:ph type="ctrTitle"/>
          </p:nvPr>
        </p:nvSpPr>
        <p:spPr>
          <a:xfrm>
            <a:off x="1215025" y="125260"/>
            <a:ext cx="8058978" cy="481750"/>
          </a:xfrm>
        </p:spPr>
        <p:txBody>
          <a:bodyPr/>
          <a:lstStyle/>
          <a:p>
            <a:pPr algn="ctr"/>
            <a:r>
              <a:rPr lang="ru-RU" sz="2800" dirty="0">
                <a:latin typeface="Arial Black" panose="020B0A04020102020204" pitchFamily="34" charset="0"/>
              </a:rPr>
              <a:t>«</a:t>
            </a:r>
            <a:r>
              <a:rPr lang="ru-RU" sz="2800" b="0" i="0" dirty="0">
                <a:effectLst/>
                <a:latin typeface="Arial Black" panose="020B0A04020102020204" pitchFamily="34" charset="0"/>
              </a:rPr>
              <a:t>Домашний динозавр»</a:t>
            </a:r>
            <a:endParaRPr lang="ru-RU" sz="2800" dirty="0">
              <a:latin typeface="Arial Black" panose="020B0A04020102020204" pitchFamily="34" charset="0"/>
            </a:endParaRPr>
          </a:p>
        </p:txBody>
      </p:sp>
      <p:sp>
        <p:nvSpPr>
          <p:cNvPr id="3" name="Подзаголовок 2">
            <a:extLst>
              <a:ext uri="{FF2B5EF4-FFF2-40B4-BE49-F238E27FC236}">
                <a16:creationId xmlns:a16="http://schemas.microsoft.com/office/drawing/2014/main" id="{45BEAF38-2FED-42A4-85DA-8629AF57FFB4}"/>
              </a:ext>
            </a:extLst>
          </p:cNvPr>
          <p:cNvSpPr>
            <a:spLocks noGrp="1"/>
          </p:cNvSpPr>
          <p:nvPr>
            <p:ph type="subTitle" idx="1"/>
          </p:nvPr>
        </p:nvSpPr>
        <p:spPr>
          <a:xfrm>
            <a:off x="10058400" y="4050833"/>
            <a:ext cx="1866377" cy="2807167"/>
          </a:xfrm>
        </p:spPr>
        <p:txBody>
          <a:bodyPr>
            <a:normAutofit/>
          </a:bodyPr>
          <a:lstStyle/>
          <a:p>
            <a:pPr algn="l"/>
            <a:endParaRPr lang="ru-RU" dirty="0"/>
          </a:p>
          <a:p>
            <a:pPr algn="l"/>
            <a:endParaRPr lang="ru-RU" dirty="0"/>
          </a:p>
          <a:p>
            <a:pPr algn="l"/>
            <a:endParaRPr lang="ru-RU" dirty="0"/>
          </a:p>
          <a:p>
            <a:pPr algn="l"/>
            <a:endParaRPr lang="ru-RU" dirty="0"/>
          </a:p>
          <a:p>
            <a:pPr algn="l"/>
            <a:endParaRPr lang="ru-RU" dirty="0"/>
          </a:p>
          <a:p>
            <a:pPr algn="l"/>
            <a:endParaRPr lang="ru-RU" dirty="0"/>
          </a:p>
          <a:p>
            <a:pPr algn="l"/>
            <a:r>
              <a:rPr lang="ru-RU" b="1" dirty="0"/>
              <a:t>(Фото 24)</a:t>
            </a:r>
          </a:p>
        </p:txBody>
      </p:sp>
      <p:pic>
        <p:nvPicPr>
          <p:cNvPr id="15362" name="Picture 2" descr=" © Дарья Краснова  &quot; Домашний динозавр&quot; бумага, акварель, тушь, 15х21 см. ">
            <a:extLst>
              <a:ext uri="{FF2B5EF4-FFF2-40B4-BE49-F238E27FC236}">
                <a16:creationId xmlns:a16="http://schemas.microsoft.com/office/drawing/2014/main" id="{3743AB5E-A1FB-4E25-AE53-8EB2936D20F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5025" y="716613"/>
            <a:ext cx="8533514" cy="60161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05126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8618A3B-662D-493A-83BE-0813AEC4A3D8}"/>
              </a:ext>
            </a:extLst>
          </p:cNvPr>
          <p:cNvSpPr>
            <a:spLocks noGrp="1"/>
          </p:cNvSpPr>
          <p:nvPr>
            <p:ph type="ctrTitle"/>
          </p:nvPr>
        </p:nvSpPr>
        <p:spPr/>
        <p:txBody>
          <a:bodyPr/>
          <a:lstStyle/>
          <a:p>
            <a:br>
              <a:rPr lang="ru-RU" dirty="0"/>
            </a:br>
            <a:endParaRPr lang="ru-RU" dirty="0"/>
          </a:p>
        </p:txBody>
      </p:sp>
      <p:sp>
        <p:nvSpPr>
          <p:cNvPr id="3" name="Подзаголовок 2">
            <a:extLst>
              <a:ext uri="{FF2B5EF4-FFF2-40B4-BE49-F238E27FC236}">
                <a16:creationId xmlns:a16="http://schemas.microsoft.com/office/drawing/2014/main" id="{45BEAF38-2FED-42A4-85DA-8629AF57FFB4}"/>
              </a:ext>
            </a:extLst>
          </p:cNvPr>
          <p:cNvSpPr>
            <a:spLocks noGrp="1"/>
          </p:cNvSpPr>
          <p:nvPr>
            <p:ph type="subTitle" idx="1"/>
          </p:nvPr>
        </p:nvSpPr>
        <p:spPr>
          <a:xfrm>
            <a:off x="300625" y="4885151"/>
            <a:ext cx="11123111" cy="1853851"/>
          </a:xfrm>
        </p:spPr>
        <p:txBody>
          <a:bodyPr>
            <a:normAutofit/>
          </a:bodyPr>
          <a:lstStyle/>
          <a:p>
            <a:pPr algn="ctr"/>
            <a:r>
              <a:rPr lang="ru-RU" b="0" i="0" dirty="0">
                <a:effectLst/>
                <a:latin typeface="Arial Black" panose="020B0A04020102020204" pitchFamily="34" charset="0"/>
              </a:rPr>
              <a:t>Но больше всех слов скажут о талантах Дарьи Красновой ее картины, которые она создает порой за пару дней, что говорит лишь о высоком мастерстве данной художницы. И я безусловно рассчитываю на то, что подписчики моего канала получат огромнейшее удовольствие от созерцания её прекрасных иллюстраций, где все животные, которых так душевно создала Дарья Краснова на своих акварелях, кажутся нам весьма одухотворенными и </a:t>
            </a:r>
            <a:r>
              <a:rPr lang="ru-RU" b="0" i="0" dirty="0" err="1">
                <a:effectLst/>
                <a:latin typeface="Arial Black" panose="020B0A04020102020204" pitchFamily="34" charset="0"/>
              </a:rPr>
              <a:t>мимишными</a:t>
            </a:r>
            <a:r>
              <a:rPr lang="ru-RU" b="0" i="0" dirty="0">
                <a:effectLst/>
                <a:latin typeface="Arial Black" panose="020B0A04020102020204" pitchFamily="34" charset="0"/>
              </a:rPr>
              <a:t> существами.</a:t>
            </a:r>
            <a:endParaRPr lang="ru-RU" dirty="0">
              <a:latin typeface="Arial Black" panose="020B0A04020102020204" pitchFamily="34" charset="0"/>
            </a:endParaRPr>
          </a:p>
        </p:txBody>
      </p:sp>
      <p:pic>
        <p:nvPicPr>
          <p:cNvPr id="16386" name="Picture 2">
            <a:extLst>
              <a:ext uri="{FF2B5EF4-FFF2-40B4-BE49-F238E27FC236}">
                <a16:creationId xmlns:a16="http://schemas.microsoft.com/office/drawing/2014/main" id="{4666C43D-918C-47BA-93B4-6916D8226F6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73987" y="171603"/>
            <a:ext cx="6694855" cy="4465862"/>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a:extLst>
              <a:ext uri="{FF2B5EF4-FFF2-40B4-BE49-F238E27FC236}">
                <a16:creationId xmlns:a16="http://schemas.microsoft.com/office/drawing/2014/main" id="{49531E29-C785-411D-AE05-455601ED8BE3}"/>
              </a:ext>
            </a:extLst>
          </p:cNvPr>
          <p:cNvSpPr/>
          <p:nvPr/>
        </p:nvSpPr>
        <p:spPr>
          <a:xfrm>
            <a:off x="9381995" y="3244334"/>
            <a:ext cx="2342366" cy="1477328"/>
          </a:xfrm>
          <a:prstGeom prst="rect">
            <a:avLst/>
          </a:prstGeom>
        </p:spPr>
        <p:txBody>
          <a:bodyPr wrap="square">
            <a:spAutoFit/>
          </a:bodyPr>
          <a:lstStyle/>
          <a:p>
            <a:endParaRPr lang="ru-RU" dirty="0"/>
          </a:p>
          <a:p>
            <a:endParaRPr lang="ru-RU" dirty="0"/>
          </a:p>
          <a:p>
            <a:endParaRPr lang="ru-RU" dirty="0"/>
          </a:p>
          <a:p>
            <a:endParaRPr lang="ru-RU" dirty="0"/>
          </a:p>
          <a:p>
            <a:r>
              <a:rPr lang="ru-RU" b="1" dirty="0"/>
              <a:t>(Фото 25)</a:t>
            </a:r>
          </a:p>
        </p:txBody>
      </p:sp>
    </p:spTree>
    <p:extLst>
      <p:ext uri="{BB962C8B-B14F-4D97-AF65-F5344CB8AC3E}">
        <p14:creationId xmlns:p14="http://schemas.microsoft.com/office/powerpoint/2010/main" val="14864336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8618A3B-662D-493A-83BE-0813AEC4A3D8}"/>
              </a:ext>
            </a:extLst>
          </p:cNvPr>
          <p:cNvSpPr>
            <a:spLocks noGrp="1"/>
          </p:cNvSpPr>
          <p:nvPr>
            <p:ph type="ctrTitle"/>
          </p:nvPr>
        </p:nvSpPr>
        <p:spPr>
          <a:xfrm>
            <a:off x="263047" y="225468"/>
            <a:ext cx="11113790" cy="3933173"/>
          </a:xfrm>
        </p:spPr>
        <p:txBody>
          <a:bodyPr/>
          <a:lstStyle/>
          <a:p>
            <a:pPr algn="l"/>
            <a:r>
              <a:rPr lang="ru-RU" sz="2000" b="1" dirty="0">
                <a:solidFill>
                  <a:schemeClr val="accent5">
                    <a:lumMod val="60000"/>
                    <a:lumOff val="40000"/>
                  </a:schemeClr>
                </a:solidFill>
                <a:latin typeface="Arial Black" panose="020B0A04020102020204" pitchFamily="34" charset="0"/>
                <a:hlinkClick r:id="rId2">
                  <a:extLst>
                    <a:ext uri="{A12FA001-AC4F-418D-AE19-62706E023703}">
                      <ahyp:hlinkClr xmlns:ahyp="http://schemas.microsoft.com/office/drawing/2018/hyperlinkcolor" val="tx"/>
                    </a:ext>
                  </a:extLst>
                </a:hlinkClick>
              </a:rPr>
              <a:t>Интернет источник:</a:t>
            </a:r>
            <a:br>
              <a:rPr lang="ru-RU" sz="2000" b="1" dirty="0">
                <a:solidFill>
                  <a:schemeClr val="accent5">
                    <a:lumMod val="60000"/>
                    <a:lumOff val="40000"/>
                  </a:schemeClr>
                </a:solidFill>
                <a:latin typeface="Arial Black" panose="020B0A04020102020204" pitchFamily="34" charset="0"/>
                <a:hlinkClick r:id="rId2">
                  <a:extLst>
                    <a:ext uri="{A12FA001-AC4F-418D-AE19-62706E023703}">
                      <ahyp:hlinkClr xmlns:ahyp="http://schemas.microsoft.com/office/drawing/2018/hyperlinkcolor" val="tx"/>
                    </a:ext>
                  </a:extLst>
                </a:hlinkClick>
              </a:rPr>
            </a:br>
            <a:br>
              <a:rPr lang="ru-RU" sz="2000" b="1" dirty="0">
                <a:solidFill>
                  <a:schemeClr val="accent5">
                    <a:lumMod val="60000"/>
                    <a:lumOff val="40000"/>
                  </a:schemeClr>
                </a:solidFill>
                <a:latin typeface="Arial Black" panose="020B0A04020102020204" pitchFamily="34" charset="0"/>
                <a:hlinkClick r:id="rId2">
                  <a:extLst>
                    <a:ext uri="{A12FA001-AC4F-418D-AE19-62706E023703}">
                      <ahyp:hlinkClr xmlns:ahyp="http://schemas.microsoft.com/office/drawing/2018/hyperlinkcolor" val="tx"/>
                    </a:ext>
                  </a:extLst>
                </a:hlinkClick>
              </a:rPr>
            </a:br>
            <a:r>
              <a:rPr lang="en-US" sz="2000" dirty="0">
                <a:latin typeface="Arial Black" panose="020B0A04020102020204" pitchFamily="34" charset="0"/>
                <a:hlinkClick r:id="rId2">
                  <a:extLst>
                    <a:ext uri="{A12FA001-AC4F-418D-AE19-62706E023703}">
                      <ahyp:hlinkClr xmlns:ahyp="http://schemas.microsoft.com/office/drawing/2018/hyperlinkcolor" val="tx"/>
                    </a:ext>
                  </a:extLst>
                </a:hlinkClick>
              </a:rPr>
              <a:t>https://dzen.ru/a/Y9d6OK9rKGbOITpL</a:t>
            </a:r>
            <a:br>
              <a:rPr lang="ru-RU" sz="2000" dirty="0">
                <a:latin typeface="Arial Black" panose="020B0A04020102020204" pitchFamily="34" charset="0"/>
              </a:rPr>
            </a:br>
            <a:r>
              <a:rPr lang="en-US" sz="2000" dirty="0">
                <a:latin typeface="Arial Black" panose="020B0A04020102020204" pitchFamily="34" charset="0"/>
                <a:hlinkClick r:id="rId3"/>
              </a:rPr>
              <a:t>https://babiki.ru/blog/kulturnoe-nasledie/338744.html?utm_referrer=https%3A%2F%2Fyandex.ru%2F</a:t>
            </a:r>
            <a:br>
              <a:rPr lang="ru-RU" sz="2000" dirty="0">
                <a:latin typeface="Arial Black" panose="020B0A04020102020204" pitchFamily="34" charset="0"/>
              </a:rPr>
            </a:br>
            <a:r>
              <a:rPr lang="en-US" sz="2000" dirty="0">
                <a:latin typeface="Arial Black" panose="020B0A04020102020204" pitchFamily="34" charset="0"/>
                <a:hlinkClick r:id="rId4"/>
              </a:rPr>
              <a:t>https://babiki.ru/blog/painting/349048.html</a:t>
            </a:r>
            <a:br>
              <a:rPr lang="ru-RU" sz="2000" dirty="0">
                <a:latin typeface="Arial Black" panose="020B0A04020102020204" pitchFamily="34" charset="0"/>
              </a:rPr>
            </a:br>
            <a:r>
              <a:rPr lang="en-US" sz="2000" dirty="0">
                <a:latin typeface="Arial Black" panose="020B0A04020102020204" pitchFamily="34" charset="0"/>
                <a:hlinkClick r:id="rId5"/>
              </a:rPr>
              <a:t>https://artmostprint.ru/product-detail/krasnova/</a:t>
            </a:r>
            <a:br>
              <a:rPr lang="ru-RU" sz="2000" dirty="0">
                <a:latin typeface="Arial Black" panose="020B0A04020102020204" pitchFamily="34" charset="0"/>
              </a:rPr>
            </a:br>
            <a:r>
              <a:rPr lang="en-US" sz="2000" dirty="0">
                <a:latin typeface="Arial Black" panose="020B0A04020102020204" pitchFamily="34" charset="0"/>
                <a:hlinkClick r:id="rId6"/>
              </a:rPr>
              <a:t>https://m.ok.ru/group/54751423037464/topic/157071668748312</a:t>
            </a:r>
            <a:br>
              <a:rPr lang="ru-RU" sz="2000" dirty="0">
                <a:latin typeface="Arial Black" panose="020B0A04020102020204" pitchFamily="34" charset="0"/>
              </a:rPr>
            </a:br>
            <a:r>
              <a:rPr lang="en-US" sz="2000" dirty="0">
                <a:latin typeface="Arial Black" panose="020B0A04020102020204" pitchFamily="34" charset="0"/>
                <a:hlinkClick r:id="rId7"/>
              </a:rPr>
              <a:t>https://ru.pinterest.com/lshandina/</a:t>
            </a:r>
            <a:r>
              <a:rPr lang="ru-RU" sz="2000" dirty="0">
                <a:latin typeface="Arial Black" panose="020B0A04020102020204" pitchFamily="34" charset="0"/>
                <a:hlinkClick r:id="rId7"/>
              </a:rPr>
              <a:t>художник-</a:t>
            </a:r>
            <a:r>
              <a:rPr lang="ru-RU" sz="2000" dirty="0" err="1">
                <a:latin typeface="Arial Black" panose="020B0A04020102020204" pitchFamily="34" charset="0"/>
                <a:hlinkClick r:id="rId7"/>
              </a:rPr>
              <a:t>дарья</a:t>
            </a:r>
            <a:r>
              <a:rPr lang="ru-RU" sz="2000" dirty="0">
                <a:latin typeface="Arial Black" panose="020B0A04020102020204" pitchFamily="34" charset="0"/>
                <a:hlinkClick r:id="rId7"/>
              </a:rPr>
              <a:t>-</a:t>
            </a:r>
            <a:r>
              <a:rPr lang="ru-RU" sz="2000" dirty="0" err="1">
                <a:latin typeface="Arial Black" panose="020B0A04020102020204" pitchFamily="34" charset="0"/>
                <a:hlinkClick r:id="rId7"/>
              </a:rPr>
              <a:t>краснова</a:t>
            </a:r>
            <a:r>
              <a:rPr lang="ru-RU" sz="2000" dirty="0">
                <a:latin typeface="Arial Black" panose="020B0A04020102020204" pitchFamily="34" charset="0"/>
                <a:hlinkClick r:id="rId7"/>
              </a:rPr>
              <a:t>/</a:t>
            </a:r>
            <a:br>
              <a:rPr lang="ru-RU" sz="2000" dirty="0">
                <a:latin typeface="Arial Black" panose="020B0A04020102020204" pitchFamily="34" charset="0"/>
              </a:rPr>
            </a:br>
            <a:r>
              <a:rPr lang="en-US" sz="2000" dirty="0">
                <a:latin typeface="Arial Black" panose="020B0A04020102020204" pitchFamily="34" charset="0"/>
                <a:hlinkClick r:id="rId8"/>
              </a:rPr>
              <a:t>https://avisamigo.jimdofree.com/</a:t>
            </a:r>
            <a:r>
              <a:rPr lang="ru-RU" sz="2000" dirty="0">
                <a:latin typeface="Arial Black" panose="020B0A04020102020204" pitchFamily="34" charset="0"/>
                <a:hlinkClick r:id="rId8"/>
              </a:rPr>
              <a:t>кошки-в-живописи/</a:t>
            </a:r>
            <a:r>
              <a:rPr lang="ru-RU" sz="2000" dirty="0" err="1">
                <a:latin typeface="Arial Black" panose="020B0A04020102020204" pitchFamily="34" charset="0"/>
                <a:hlinkClick r:id="rId8"/>
              </a:rPr>
              <a:t>краснова-дарья</a:t>
            </a:r>
            <a:r>
              <a:rPr lang="ru-RU" sz="2000" dirty="0">
                <a:latin typeface="Arial Black" panose="020B0A04020102020204" pitchFamily="34" charset="0"/>
                <a:hlinkClick r:id="rId8"/>
              </a:rPr>
              <a:t>/</a:t>
            </a:r>
            <a:br>
              <a:rPr lang="ru-RU" sz="2000" dirty="0">
                <a:latin typeface="Arial Black" panose="020B0A04020102020204" pitchFamily="34" charset="0"/>
              </a:rPr>
            </a:br>
            <a:endParaRPr lang="ru-RU" sz="2000" dirty="0">
              <a:latin typeface="Arial Black" panose="020B0A04020102020204" pitchFamily="34" charset="0"/>
            </a:endParaRPr>
          </a:p>
        </p:txBody>
      </p:sp>
    </p:spTree>
    <p:extLst>
      <p:ext uri="{BB962C8B-B14F-4D97-AF65-F5344CB8AC3E}">
        <p14:creationId xmlns:p14="http://schemas.microsoft.com/office/powerpoint/2010/main" val="6060590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D22BAE3-0464-44FB-A253-7F448185ECF6}"/>
              </a:ext>
            </a:extLst>
          </p:cNvPr>
          <p:cNvSpPr>
            <a:spLocks noGrp="1"/>
          </p:cNvSpPr>
          <p:nvPr>
            <p:ph type="title"/>
          </p:nvPr>
        </p:nvSpPr>
        <p:spPr>
          <a:xfrm>
            <a:off x="463463" y="125260"/>
            <a:ext cx="8810539" cy="513567"/>
          </a:xfrm>
        </p:spPr>
        <p:txBody>
          <a:bodyPr>
            <a:normAutofit/>
          </a:bodyPr>
          <a:lstStyle/>
          <a:p>
            <a:r>
              <a:rPr lang="ru-RU" sz="2400" b="1" dirty="0">
                <a:latin typeface="Arial Black" panose="020B0A04020102020204" pitchFamily="34" charset="0"/>
              </a:rPr>
              <a:t>Источник фотографий:</a:t>
            </a:r>
          </a:p>
        </p:txBody>
      </p:sp>
      <p:sp>
        <p:nvSpPr>
          <p:cNvPr id="3" name="Объект 2">
            <a:extLst>
              <a:ext uri="{FF2B5EF4-FFF2-40B4-BE49-F238E27FC236}">
                <a16:creationId xmlns:a16="http://schemas.microsoft.com/office/drawing/2014/main" id="{F9512246-CA46-4491-A967-D7E721164AD3}"/>
              </a:ext>
            </a:extLst>
          </p:cNvPr>
          <p:cNvSpPr>
            <a:spLocks noGrp="1"/>
          </p:cNvSpPr>
          <p:nvPr>
            <p:ph idx="1"/>
          </p:nvPr>
        </p:nvSpPr>
        <p:spPr>
          <a:xfrm>
            <a:off x="150312" y="526093"/>
            <a:ext cx="11899726" cy="6331907"/>
          </a:xfrm>
        </p:spPr>
        <p:txBody>
          <a:bodyPr>
            <a:noAutofit/>
          </a:bodyPr>
          <a:lstStyle/>
          <a:p>
            <a:pPr marL="0" indent="0">
              <a:lnSpc>
                <a:spcPct val="120000"/>
              </a:lnSpc>
              <a:spcBef>
                <a:spcPts val="0"/>
              </a:spcBef>
              <a:buNone/>
            </a:pPr>
            <a:r>
              <a:rPr lang="ru-RU" sz="1200" dirty="0">
                <a:latin typeface="Arial Black" panose="020B0A04020102020204" pitchFamily="34" charset="0"/>
              </a:rPr>
              <a:t>(Фото на титульном листе)</a:t>
            </a:r>
            <a:r>
              <a:rPr lang="en-US" sz="1200" dirty="0">
                <a:latin typeface="Arial Black" panose="020B0A04020102020204" pitchFamily="34" charset="0"/>
                <a:hlinkClick r:id="rId2"/>
              </a:rPr>
              <a:t> https://avatars.dzeninfra.ru/get-zen_doc/5352530/pub_63d77a38af6b2866ce213a4b_63d7a988e120020aa9412e08/scale_1200</a:t>
            </a:r>
            <a:endParaRPr lang="ru-RU" sz="1200" dirty="0">
              <a:latin typeface="Arial Black" panose="020B0A04020102020204" pitchFamily="34" charset="0"/>
            </a:endParaRPr>
          </a:p>
          <a:p>
            <a:pPr marL="0" indent="0">
              <a:lnSpc>
                <a:spcPct val="120000"/>
              </a:lnSpc>
              <a:spcBef>
                <a:spcPts val="0"/>
              </a:spcBef>
              <a:buNone/>
            </a:pPr>
            <a:r>
              <a:rPr lang="ru-RU" sz="1200" dirty="0">
                <a:latin typeface="Arial Black" panose="020B0A04020102020204" pitchFamily="34" charset="0"/>
              </a:rPr>
              <a:t>(Фото 1)</a:t>
            </a:r>
            <a:r>
              <a:rPr lang="en-US" sz="1200" dirty="0">
                <a:latin typeface="Arial Black" panose="020B0A04020102020204" pitchFamily="34" charset="0"/>
                <a:hlinkClick r:id="rId3"/>
              </a:rPr>
              <a:t> https://avatars.dzeninfra.ru/get-zen_doc/5231507/pub_63d77a38af6b2866ce213a4b_63d79c2e4400dd43e6039ef0/scale_1200</a:t>
            </a:r>
            <a:endParaRPr lang="ru-RU" sz="1200" dirty="0">
              <a:latin typeface="Arial Black" panose="020B0A04020102020204" pitchFamily="34" charset="0"/>
            </a:endParaRPr>
          </a:p>
          <a:p>
            <a:pPr marL="0" indent="0">
              <a:lnSpc>
                <a:spcPct val="120000"/>
              </a:lnSpc>
              <a:spcBef>
                <a:spcPts val="0"/>
              </a:spcBef>
              <a:buNone/>
            </a:pPr>
            <a:r>
              <a:rPr lang="ru-RU" sz="1200" dirty="0">
                <a:latin typeface="Arial Black" panose="020B0A04020102020204" pitchFamily="34" charset="0"/>
              </a:rPr>
              <a:t>(Фото 2)</a:t>
            </a:r>
            <a:r>
              <a:rPr lang="en-US" sz="1200" dirty="0">
                <a:latin typeface="Arial Black" panose="020B0A04020102020204" pitchFamily="34" charset="0"/>
                <a:hlinkClick r:id="rId4"/>
              </a:rPr>
              <a:t> https://avatars.dzeninfra.ru/get-zen_doc/5234097/pub_63d77a38af6b2866ce213a4b_63d7c57add0bad52fcfbda83/scale_1200</a:t>
            </a:r>
            <a:endParaRPr lang="ru-RU" sz="1200" dirty="0">
              <a:latin typeface="Arial Black" panose="020B0A04020102020204" pitchFamily="34" charset="0"/>
            </a:endParaRPr>
          </a:p>
          <a:p>
            <a:pPr marL="0" indent="0">
              <a:lnSpc>
                <a:spcPct val="120000"/>
              </a:lnSpc>
              <a:spcBef>
                <a:spcPts val="0"/>
              </a:spcBef>
              <a:buNone/>
            </a:pPr>
            <a:r>
              <a:rPr lang="ru-RU" sz="1200" dirty="0">
                <a:latin typeface="Arial Black" panose="020B0A04020102020204" pitchFamily="34" charset="0"/>
              </a:rPr>
              <a:t>(Фото 3)</a:t>
            </a:r>
            <a:r>
              <a:rPr lang="en-US" sz="1200" dirty="0">
                <a:latin typeface="Arial Black" panose="020B0A04020102020204" pitchFamily="34" charset="0"/>
                <a:hlinkClick r:id="rId5"/>
              </a:rPr>
              <a:t> https://avatars.dzeninfra.ru/get-zen_doc/5234037/pub_63d77a38af6b2866ce213a4b_63d7a4d6e120020aa9349d3c/scale_1200</a:t>
            </a:r>
            <a:endParaRPr lang="ru-RU" sz="1200" dirty="0">
              <a:latin typeface="Arial Black" panose="020B0A04020102020204" pitchFamily="34" charset="0"/>
            </a:endParaRPr>
          </a:p>
          <a:p>
            <a:pPr marL="0" indent="0">
              <a:lnSpc>
                <a:spcPct val="120000"/>
              </a:lnSpc>
              <a:spcBef>
                <a:spcPts val="0"/>
              </a:spcBef>
              <a:buNone/>
            </a:pPr>
            <a:r>
              <a:rPr lang="ru-RU" sz="1200" dirty="0">
                <a:latin typeface="Arial Black" panose="020B0A04020102020204" pitchFamily="34" charset="0"/>
              </a:rPr>
              <a:t>(Фото 4)</a:t>
            </a:r>
            <a:r>
              <a:rPr lang="en-US" sz="1200" dirty="0">
                <a:latin typeface="Arial Black" panose="020B0A04020102020204" pitchFamily="34" charset="0"/>
                <a:hlinkClick r:id="rId6"/>
              </a:rPr>
              <a:t> https://avatars.dzeninfra.ru/get-zen_doc/5248867/pub_63d77a38af6b2866ce213a4b_63d79db07aec3e2d710566e5/scale_1200</a:t>
            </a:r>
            <a:endParaRPr lang="ru-RU" sz="1200" dirty="0">
              <a:latin typeface="Arial Black" panose="020B0A04020102020204" pitchFamily="34" charset="0"/>
            </a:endParaRPr>
          </a:p>
          <a:p>
            <a:pPr marL="0" indent="0">
              <a:lnSpc>
                <a:spcPct val="120000"/>
              </a:lnSpc>
              <a:spcBef>
                <a:spcPts val="0"/>
              </a:spcBef>
              <a:buNone/>
            </a:pPr>
            <a:r>
              <a:rPr lang="ru-RU" sz="1200" dirty="0">
                <a:latin typeface="Arial Black" panose="020B0A04020102020204" pitchFamily="34" charset="0"/>
              </a:rPr>
              <a:t>(Фото 5)</a:t>
            </a:r>
            <a:r>
              <a:rPr lang="en-US" sz="1200" dirty="0">
                <a:latin typeface="Arial Black" panose="020B0A04020102020204" pitchFamily="34" charset="0"/>
                <a:hlinkClick r:id="rId7"/>
              </a:rPr>
              <a:t> https://avatars.dzeninfra.ru/get-zen_doc/271828/pub_63d77a38af6b2866ce213a4b_6601c6e94518f16949f1ec36/scale_1200</a:t>
            </a:r>
            <a:endParaRPr lang="ru-RU" sz="1200" dirty="0">
              <a:latin typeface="Arial Black" panose="020B0A04020102020204" pitchFamily="34" charset="0"/>
            </a:endParaRPr>
          </a:p>
          <a:p>
            <a:pPr marL="0" indent="0">
              <a:lnSpc>
                <a:spcPct val="120000"/>
              </a:lnSpc>
              <a:spcBef>
                <a:spcPts val="0"/>
              </a:spcBef>
              <a:buNone/>
            </a:pPr>
            <a:r>
              <a:rPr lang="ru-RU" sz="1200" dirty="0">
                <a:latin typeface="Arial Black" panose="020B0A04020102020204" pitchFamily="34" charset="0"/>
              </a:rPr>
              <a:t>(Фото 6)</a:t>
            </a:r>
            <a:r>
              <a:rPr lang="en-US" sz="1200" dirty="0">
                <a:latin typeface="Arial Black" panose="020B0A04020102020204" pitchFamily="34" charset="0"/>
                <a:hlinkClick r:id="rId8"/>
              </a:rPr>
              <a:t> https://avatars.dzeninfra.ru/get-zen_doc/1925603/pub_63d77a38af6b2866ce213a4b_63d7a517e9578d3708162ab5/scale_1200</a:t>
            </a:r>
            <a:endParaRPr lang="ru-RU" sz="1200" dirty="0">
              <a:latin typeface="Arial Black" panose="020B0A04020102020204" pitchFamily="34" charset="0"/>
            </a:endParaRPr>
          </a:p>
          <a:p>
            <a:pPr marL="0" indent="0">
              <a:lnSpc>
                <a:spcPct val="120000"/>
              </a:lnSpc>
              <a:spcBef>
                <a:spcPts val="0"/>
              </a:spcBef>
              <a:buNone/>
            </a:pPr>
            <a:r>
              <a:rPr lang="ru-RU" sz="1200" dirty="0">
                <a:latin typeface="Arial Black" panose="020B0A04020102020204" pitchFamily="34" charset="0"/>
              </a:rPr>
              <a:t>(Фото 7)</a:t>
            </a:r>
            <a:r>
              <a:rPr lang="en-US" sz="1200" dirty="0">
                <a:latin typeface="Arial Black" panose="020B0A04020102020204" pitchFamily="34" charset="0"/>
                <a:hlinkClick r:id="rId9"/>
              </a:rPr>
              <a:t> https://avatars.dzeninfra.ru/get-zen_doc/1064817/pub_63d77a38af6b2866ce213a4b_63d7a5374400dd43e61be6e2/scale_1200</a:t>
            </a:r>
            <a:endParaRPr lang="ru-RU" sz="1200" dirty="0">
              <a:latin typeface="Arial Black" panose="020B0A04020102020204" pitchFamily="34" charset="0"/>
            </a:endParaRPr>
          </a:p>
          <a:p>
            <a:pPr marL="0" indent="0">
              <a:lnSpc>
                <a:spcPct val="120000"/>
              </a:lnSpc>
              <a:spcBef>
                <a:spcPts val="0"/>
              </a:spcBef>
              <a:buNone/>
            </a:pPr>
            <a:r>
              <a:rPr lang="ru-RU" sz="1200" dirty="0">
                <a:latin typeface="Arial Black" panose="020B0A04020102020204" pitchFamily="34" charset="0"/>
              </a:rPr>
              <a:t>(Фото 8)</a:t>
            </a:r>
            <a:r>
              <a:rPr lang="en-US" sz="1200" dirty="0">
                <a:latin typeface="Arial Black" panose="020B0A04020102020204" pitchFamily="34" charset="0"/>
                <a:hlinkClick r:id="rId10"/>
              </a:rPr>
              <a:t> https://avatars.dzeninfra.ru/get-zen_doc/1219524/pub_63d77a38af6b2866ce213a4b_63d7a57a4400dd43e61c90c5/scale_1200</a:t>
            </a:r>
            <a:endParaRPr lang="ru-RU" sz="1200" dirty="0">
              <a:latin typeface="Arial Black" panose="020B0A04020102020204" pitchFamily="34" charset="0"/>
            </a:endParaRPr>
          </a:p>
          <a:p>
            <a:pPr marL="0" indent="0">
              <a:lnSpc>
                <a:spcPct val="120000"/>
              </a:lnSpc>
              <a:spcBef>
                <a:spcPts val="0"/>
              </a:spcBef>
              <a:buNone/>
            </a:pPr>
            <a:r>
              <a:rPr lang="ru-RU" sz="1200" dirty="0">
                <a:latin typeface="Arial Black" panose="020B0A04020102020204" pitchFamily="34" charset="0"/>
              </a:rPr>
              <a:t>(Фото 9)</a:t>
            </a:r>
            <a:r>
              <a:rPr lang="en-US" sz="1200" dirty="0">
                <a:latin typeface="Arial Black" panose="020B0A04020102020204" pitchFamily="34" charset="0"/>
                <a:hlinkClick r:id="rId11"/>
              </a:rPr>
              <a:t> https://avatars.dzeninfra.ru/get-zen_doc/4457971/pub_63d77a38af6b2866ce213a4b_63d7a5b95811022ca18d29c3/scale_1200</a:t>
            </a:r>
            <a:endParaRPr lang="ru-RU" sz="1200" dirty="0">
              <a:latin typeface="Arial Black" panose="020B0A04020102020204" pitchFamily="34" charset="0"/>
            </a:endParaRPr>
          </a:p>
          <a:p>
            <a:pPr marL="0" indent="0">
              <a:lnSpc>
                <a:spcPct val="120000"/>
              </a:lnSpc>
              <a:spcBef>
                <a:spcPts val="0"/>
              </a:spcBef>
              <a:buNone/>
            </a:pPr>
            <a:r>
              <a:rPr lang="ru-RU" sz="1200" dirty="0">
                <a:latin typeface="Arial Black" panose="020B0A04020102020204" pitchFamily="34" charset="0"/>
              </a:rPr>
              <a:t>(Фото 10)</a:t>
            </a:r>
            <a:r>
              <a:rPr lang="en-US" sz="1200" dirty="0">
                <a:latin typeface="Arial Black" panose="020B0A04020102020204" pitchFamily="34" charset="0"/>
                <a:hlinkClick r:id="rId12"/>
              </a:rPr>
              <a:t> https://avatars.dzeninfra.ru/get-zen_doc/105853/pub_63d77a38af6b2866ce213a4b_63d7a5cc2cbfeb3af11382c7/scale_1200</a:t>
            </a:r>
            <a:endParaRPr lang="ru-RU" sz="1200" dirty="0">
              <a:latin typeface="Arial Black" panose="020B0A04020102020204" pitchFamily="34" charset="0"/>
            </a:endParaRPr>
          </a:p>
          <a:p>
            <a:pPr marL="0" indent="0">
              <a:lnSpc>
                <a:spcPct val="120000"/>
              </a:lnSpc>
              <a:spcBef>
                <a:spcPts val="0"/>
              </a:spcBef>
              <a:buNone/>
            </a:pPr>
            <a:r>
              <a:rPr lang="ru-RU" sz="1200" dirty="0">
                <a:latin typeface="Arial Black" panose="020B0A04020102020204" pitchFamily="34" charset="0"/>
              </a:rPr>
              <a:t>(Фото 11)</a:t>
            </a:r>
            <a:r>
              <a:rPr lang="en-US" sz="1200" dirty="0">
                <a:latin typeface="Arial Black" panose="020B0A04020102020204" pitchFamily="34" charset="0"/>
                <a:hlinkClick r:id="rId13"/>
              </a:rPr>
              <a:t> https://avatars.dzeninfra.ru/get-zen_doc/4593804/pub_63d77a38af6b2866ce213a4b_63d7a6dc2d23dd28b8be9551/scale_1200</a:t>
            </a:r>
            <a:endParaRPr lang="ru-RU" sz="1200" dirty="0">
              <a:latin typeface="Arial Black" panose="020B0A04020102020204" pitchFamily="34" charset="0"/>
            </a:endParaRPr>
          </a:p>
          <a:p>
            <a:pPr marL="0" indent="0">
              <a:lnSpc>
                <a:spcPct val="120000"/>
              </a:lnSpc>
              <a:spcBef>
                <a:spcPts val="0"/>
              </a:spcBef>
              <a:buNone/>
            </a:pPr>
            <a:r>
              <a:rPr lang="ru-RU" sz="1200" dirty="0">
                <a:latin typeface="Arial Black" panose="020B0A04020102020204" pitchFamily="34" charset="0"/>
              </a:rPr>
              <a:t>(Фото 12)</a:t>
            </a:r>
            <a:r>
              <a:rPr lang="en-US" sz="1200" dirty="0">
                <a:latin typeface="Arial Black" panose="020B0A04020102020204" pitchFamily="34" charset="0"/>
                <a:hlinkClick r:id="rId14"/>
              </a:rPr>
              <a:t> https://avatars.dzeninfra.ru/get-zen_doc/4593804/pub_63d77a38af6b2866ce213a4b_63d7b2f60243d76e76c78af1/scale_1200</a:t>
            </a:r>
            <a:endParaRPr lang="ru-RU" sz="1200" dirty="0">
              <a:latin typeface="Arial Black" panose="020B0A04020102020204" pitchFamily="34" charset="0"/>
            </a:endParaRPr>
          </a:p>
          <a:p>
            <a:pPr marL="0" indent="0">
              <a:lnSpc>
                <a:spcPct val="120000"/>
              </a:lnSpc>
              <a:spcBef>
                <a:spcPts val="0"/>
              </a:spcBef>
              <a:buNone/>
            </a:pPr>
            <a:r>
              <a:rPr lang="ru-RU" sz="1200" dirty="0">
                <a:latin typeface="Arial Black" panose="020B0A04020102020204" pitchFamily="34" charset="0"/>
              </a:rPr>
              <a:t>(Фото 13)</a:t>
            </a:r>
            <a:r>
              <a:rPr lang="en-US" sz="1200" dirty="0">
                <a:latin typeface="Arial Black" panose="020B0A04020102020204" pitchFamily="34" charset="0"/>
                <a:hlinkClick r:id="rId15"/>
              </a:rPr>
              <a:t> https://avatars.dzeninfra.ru/get-zen_doc/5042448/pub_63d77a38af6b2866ce213a4b_63d7a67a5b01496ba0a70b2e/scale_1200</a:t>
            </a:r>
            <a:endParaRPr lang="ru-RU" sz="1200" dirty="0">
              <a:latin typeface="Arial Black" panose="020B0A04020102020204" pitchFamily="34" charset="0"/>
            </a:endParaRPr>
          </a:p>
          <a:p>
            <a:pPr marL="0" indent="0">
              <a:lnSpc>
                <a:spcPct val="120000"/>
              </a:lnSpc>
              <a:spcBef>
                <a:spcPts val="0"/>
              </a:spcBef>
              <a:buNone/>
            </a:pPr>
            <a:r>
              <a:rPr lang="ru-RU" sz="1200" dirty="0">
                <a:latin typeface="Arial Black" panose="020B0A04020102020204" pitchFamily="34" charset="0"/>
              </a:rPr>
              <a:t>(Фото 14)</a:t>
            </a:r>
            <a:r>
              <a:rPr lang="en-US" sz="1200" dirty="0">
                <a:latin typeface="Arial Black" panose="020B0A04020102020204" pitchFamily="34" charset="0"/>
                <a:hlinkClick r:id="rId16"/>
              </a:rPr>
              <a:t> https://avatars.dzeninfra.ru/get-zen_doc/2369622/pub_63d77a38af6b2866ce213a4b_63d7a6952650987603e78299/scale_1200</a:t>
            </a:r>
            <a:endParaRPr lang="ru-RU" sz="1200" dirty="0">
              <a:latin typeface="Arial Black" panose="020B0A04020102020204" pitchFamily="34" charset="0"/>
            </a:endParaRPr>
          </a:p>
          <a:p>
            <a:pPr marL="0" indent="0">
              <a:lnSpc>
                <a:spcPct val="120000"/>
              </a:lnSpc>
              <a:spcBef>
                <a:spcPts val="0"/>
              </a:spcBef>
              <a:buNone/>
            </a:pPr>
            <a:r>
              <a:rPr lang="ru-RU" sz="1200" dirty="0">
                <a:latin typeface="Arial Black" panose="020B0A04020102020204" pitchFamily="34" charset="0"/>
              </a:rPr>
              <a:t>(Фото 15)</a:t>
            </a:r>
            <a:r>
              <a:rPr lang="en-US" sz="1200" dirty="0">
                <a:latin typeface="Arial Black" panose="020B0A04020102020204" pitchFamily="34" charset="0"/>
                <a:hlinkClick r:id="rId17"/>
              </a:rPr>
              <a:t> https://avatars.dzeninfra.ru/get-zen_doc/1328583/pub_63d77a38af6b2866ce213a4b_</a:t>
            </a:r>
            <a:r>
              <a:rPr lang="en-US" sz="1200" dirty="0">
                <a:latin typeface="Arial Black" panose="020B0A04020102020204" pitchFamily="34" charset="0"/>
                <a:hlinkClick r:id="rId18"/>
              </a:rPr>
              <a:t>63d7a67a002127689cf07e28/scale_1200</a:t>
            </a:r>
            <a:endParaRPr lang="ru-RU" sz="1200" dirty="0">
              <a:latin typeface="Arial Black" panose="020B0A04020102020204" pitchFamily="34" charset="0"/>
            </a:endParaRPr>
          </a:p>
          <a:p>
            <a:pPr marL="0" indent="0">
              <a:lnSpc>
                <a:spcPct val="120000"/>
              </a:lnSpc>
              <a:spcBef>
                <a:spcPts val="0"/>
              </a:spcBef>
              <a:buNone/>
            </a:pPr>
            <a:r>
              <a:rPr lang="ru-RU" sz="1200" dirty="0">
                <a:latin typeface="Arial Black" panose="020B0A04020102020204" pitchFamily="34" charset="0"/>
              </a:rPr>
              <a:t>(Фото 16)</a:t>
            </a:r>
            <a:r>
              <a:rPr lang="en-US" sz="1200" dirty="0">
                <a:latin typeface="Arial Black" panose="020B0A04020102020204" pitchFamily="34" charset="0"/>
                <a:hlinkClick r:id="rId19"/>
              </a:rPr>
              <a:t> https://avatars.dzeninfra.ru/get-zen_doc/1528313/pub_63d77a38af6b2866ce213a4b_63d7a6bf5b01496ba0a7c97b/scale_1200</a:t>
            </a:r>
            <a:endParaRPr lang="ru-RU" sz="1200" dirty="0">
              <a:latin typeface="Arial Black" panose="020B0A04020102020204" pitchFamily="34" charset="0"/>
            </a:endParaRPr>
          </a:p>
          <a:p>
            <a:pPr marL="0" indent="0">
              <a:lnSpc>
                <a:spcPct val="120000"/>
              </a:lnSpc>
              <a:spcBef>
                <a:spcPts val="0"/>
              </a:spcBef>
              <a:buNone/>
            </a:pPr>
            <a:r>
              <a:rPr lang="ru-RU" sz="1200" dirty="0">
                <a:latin typeface="Arial Black" panose="020B0A04020102020204" pitchFamily="34" charset="0"/>
              </a:rPr>
              <a:t>(Фото 17)</a:t>
            </a:r>
            <a:r>
              <a:rPr lang="en-US" sz="1200" dirty="0">
                <a:latin typeface="Arial Black" panose="020B0A04020102020204" pitchFamily="34" charset="0"/>
                <a:hlinkClick r:id="rId20"/>
              </a:rPr>
              <a:t> https://avatars.dzeninfra.ru/get-zen_doc/1880126/pub_63d77a38af6b2866ce213a4b_63d7a8fe2af77813caf753fc/scale_1200</a:t>
            </a:r>
            <a:endParaRPr lang="ru-RU" sz="1200" dirty="0">
              <a:latin typeface="Arial Black" panose="020B0A04020102020204" pitchFamily="34" charset="0"/>
            </a:endParaRPr>
          </a:p>
          <a:p>
            <a:pPr marL="0" indent="0">
              <a:lnSpc>
                <a:spcPct val="120000"/>
              </a:lnSpc>
              <a:spcBef>
                <a:spcPts val="0"/>
              </a:spcBef>
              <a:buNone/>
            </a:pPr>
            <a:r>
              <a:rPr lang="ru-RU" sz="1200" dirty="0">
                <a:latin typeface="Arial Black" panose="020B0A04020102020204" pitchFamily="34" charset="0"/>
              </a:rPr>
              <a:t>(Фото 18)</a:t>
            </a:r>
            <a:r>
              <a:rPr lang="en-US" sz="1200" dirty="0">
                <a:latin typeface="Arial Black" panose="020B0A04020102020204" pitchFamily="34" charset="0"/>
                <a:hlinkClick r:id="rId21"/>
              </a:rPr>
              <a:t> https://avatars.dzeninfra.ru/get-zen_doc/1245815/pub_63d77a38af6b2866ce213a4b_63d7a750e9578d37081c254f/scale_1200</a:t>
            </a:r>
            <a:endParaRPr lang="ru-RU" sz="1200" dirty="0">
              <a:latin typeface="Arial Black" panose="020B0A04020102020204" pitchFamily="34" charset="0"/>
            </a:endParaRPr>
          </a:p>
          <a:p>
            <a:pPr marL="0" indent="0">
              <a:lnSpc>
                <a:spcPct val="120000"/>
              </a:lnSpc>
              <a:spcBef>
                <a:spcPts val="0"/>
              </a:spcBef>
              <a:buNone/>
            </a:pPr>
            <a:r>
              <a:rPr lang="ru-RU" sz="1200" dirty="0">
                <a:latin typeface="Arial Black" panose="020B0A04020102020204" pitchFamily="34" charset="0"/>
              </a:rPr>
              <a:t>(Фото 19)</a:t>
            </a:r>
            <a:r>
              <a:rPr lang="en-US" sz="1200" dirty="0">
                <a:latin typeface="Arial Black" panose="020B0A04020102020204" pitchFamily="34" charset="0"/>
                <a:hlinkClick r:id="rId22"/>
              </a:rPr>
              <a:t> https://avatars.dzeninfra.ru/get-zen_doc/4593804/pub_63d77a38af6b2866ce213a4b_63d7a7735b01496ba0a9b233/scale_1200</a:t>
            </a:r>
            <a:endParaRPr lang="ru-RU" sz="1200" dirty="0">
              <a:latin typeface="Arial Black" panose="020B0A04020102020204" pitchFamily="34" charset="0"/>
            </a:endParaRPr>
          </a:p>
          <a:p>
            <a:pPr marL="0" indent="0">
              <a:lnSpc>
                <a:spcPct val="120000"/>
              </a:lnSpc>
              <a:spcBef>
                <a:spcPts val="0"/>
              </a:spcBef>
              <a:buNone/>
            </a:pPr>
            <a:r>
              <a:rPr lang="ru-RU" sz="1200" dirty="0">
                <a:latin typeface="Arial Black" panose="020B0A04020102020204" pitchFamily="34" charset="0"/>
              </a:rPr>
              <a:t>(Фото 20)</a:t>
            </a:r>
            <a:r>
              <a:rPr lang="en-US" sz="1200" dirty="0">
                <a:latin typeface="Arial Black" panose="020B0A04020102020204" pitchFamily="34" charset="0"/>
                <a:hlinkClick r:id="rId23"/>
              </a:rPr>
              <a:t> https://avatars.dzeninfra.ru/get-zen_doc/1936915/pub_63d77a38af6b2866ce213a4b_63d7a773df78875759a04d80/scale_1200</a:t>
            </a:r>
            <a:endParaRPr lang="ru-RU" sz="1200" dirty="0">
              <a:latin typeface="Arial Black" panose="020B0A04020102020204" pitchFamily="34" charset="0"/>
            </a:endParaRPr>
          </a:p>
          <a:p>
            <a:pPr marL="0" indent="0">
              <a:lnSpc>
                <a:spcPct val="120000"/>
              </a:lnSpc>
              <a:spcBef>
                <a:spcPts val="0"/>
              </a:spcBef>
              <a:buNone/>
            </a:pPr>
            <a:r>
              <a:rPr lang="ru-RU" sz="1200" dirty="0">
                <a:latin typeface="Arial Black" panose="020B0A04020102020204" pitchFamily="34" charset="0"/>
              </a:rPr>
              <a:t>(Фото 21)</a:t>
            </a:r>
            <a:r>
              <a:rPr lang="en-US" sz="1200" dirty="0">
                <a:latin typeface="Arial Black" panose="020B0A04020102020204" pitchFamily="34" charset="0"/>
                <a:hlinkClick r:id="rId24"/>
              </a:rPr>
              <a:t> https://avatars.dzeninfra.ru/get-zen_doc/175604/pub_63d77a38af6b2866ce213a4b_63d7a79952ad3b10356749f8/scale_1200</a:t>
            </a:r>
            <a:endParaRPr lang="ru-RU" sz="1200" dirty="0">
              <a:latin typeface="Arial Black" panose="020B0A04020102020204" pitchFamily="34" charset="0"/>
            </a:endParaRPr>
          </a:p>
          <a:p>
            <a:pPr marL="0" indent="0">
              <a:lnSpc>
                <a:spcPct val="120000"/>
              </a:lnSpc>
              <a:spcBef>
                <a:spcPts val="0"/>
              </a:spcBef>
              <a:buNone/>
            </a:pPr>
            <a:r>
              <a:rPr lang="ru-RU" sz="1200" dirty="0">
                <a:latin typeface="Arial Black" panose="020B0A04020102020204" pitchFamily="34" charset="0"/>
              </a:rPr>
              <a:t>(Фото 22)</a:t>
            </a:r>
            <a:r>
              <a:rPr lang="en-US" sz="1200" dirty="0">
                <a:latin typeface="Arial Black" panose="020B0A04020102020204" pitchFamily="34" charset="0"/>
                <a:hlinkClick r:id="rId25"/>
              </a:rPr>
              <a:t> https://avatars.dzeninfra.ru/get-zen_doc/3908958/pub_63d77a38af6b2866ce213a4b_63d7a8492d23dd28b8c21363/scale_1200</a:t>
            </a:r>
            <a:endParaRPr lang="ru-RU" sz="1200" dirty="0">
              <a:latin typeface="Arial Black" panose="020B0A04020102020204" pitchFamily="34" charset="0"/>
            </a:endParaRPr>
          </a:p>
          <a:p>
            <a:pPr marL="0" indent="0">
              <a:lnSpc>
                <a:spcPct val="120000"/>
              </a:lnSpc>
              <a:spcBef>
                <a:spcPts val="0"/>
              </a:spcBef>
              <a:buNone/>
            </a:pPr>
            <a:r>
              <a:rPr lang="ru-RU" sz="1200" dirty="0">
                <a:latin typeface="Arial Black" panose="020B0A04020102020204" pitchFamily="34" charset="0"/>
              </a:rPr>
              <a:t>(Фото 23)</a:t>
            </a:r>
            <a:r>
              <a:rPr lang="en-US" sz="1200" dirty="0">
                <a:latin typeface="Arial Black" panose="020B0A04020102020204" pitchFamily="34" charset="0"/>
                <a:hlinkClick r:id="rId26"/>
              </a:rPr>
              <a:t> https://avatars.dzeninfra.ru/get-zen_doc/4303710/pub_63d77a38af6b2866ce213a4b_63d7a8494400dd43e6242a08/scale_1200</a:t>
            </a:r>
            <a:endParaRPr lang="ru-RU" sz="1200" dirty="0">
              <a:latin typeface="Arial Black" panose="020B0A04020102020204" pitchFamily="34" charset="0"/>
            </a:endParaRPr>
          </a:p>
          <a:p>
            <a:pPr marL="0" indent="0">
              <a:lnSpc>
                <a:spcPct val="120000"/>
              </a:lnSpc>
              <a:spcBef>
                <a:spcPts val="0"/>
              </a:spcBef>
              <a:buNone/>
            </a:pPr>
            <a:r>
              <a:rPr lang="ru-RU" sz="1200" dirty="0">
                <a:latin typeface="Arial Black" panose="020B0A04020102020204" pitchFamily="34" charset="0"/>
              </a:rPr>
              <a:t>(Фото 24)</a:t>
            </a:r>
            <a:r>
              <a:rPr lang="en-US" sz="1200" dirty="0">
                <a:latin typeface="Arial Black" panose="020B0A04020102020204" pitchFamily="34" charset="0"/>
                <a:hlinkClick r:id="rId27"/>
              </a:rPr>
              <a:t> https://avatars.dzeninfra.ru/get-zen_doc/1328583/pub_63d77a38af6b2866ce213a4b_63d7a88f2d23dd28b8c2bcb7/scale_1200</a:t>
            </a:r>
            <a:endParaRPr lang="ru-RU" sz="1200" dirty="0">
              <a:latin typeface="Arial Black" panose="020B0A04020102020204" pitchFamily="34" charset="0"/>
            </a:endParaRPr>
          </a:p>
          <a:p>
            <a:pPr marL="0" indent="0">
              <a:lnSpc>
                <a:spcPct val="120000"/>
              </a:lnSpc>
              <a:spcBef>
                <a:spcPts val="0"/>
              </a:spcBef>
              <a:buNone/>
            </a:pPr>
            <a:r>
              <a:rPr lang="ru-RU" sz="1200" dirty="0">
                <a:latin typeface="Arial Black" panose="020B0A04020102020204" pitchFamily="34" charset="0"/>
              </a:rPr>
              <a:t>(Фото 25)</a:t>
            </a:r>
            <a:r>
              <a:rPr lang="en-US" sz="1200" dirty="0">
                <a:latin typeface="Arial Black" panose="020B0A04020102020204" pitchFamily="34" charset="0"/>
                <a:hlinkClick r:id="rId28"/>
              </a:rPr>
              <a:t> https://s1.babiki.ru/uploads/images/06/69/06/2024/01/07/9595a3 .jpg</a:t>
            </a:r>
            <a:endParaRPr lang="ru-RU" sz="1200" dirty="0">
              <a:latin typeface="Arial Black" panose="020B0A04020102020204" pitchFamily="34" charset="0"/>
            </a:endParaRPr>
          </a:p>
        </p:txBody>
      </p:sp>
    </p:spTree>
    <p:extLst>
      <p:ext uri="{BB962C8B-B14F-4D97-AF65-F5344CB8AC3E}">
        <p14:creationId xmlns:p14="http://schemas.microsoft.com/office/powerpoint/2010/main" val="3004111519"/>
      </p:ext>
    </p:extLst>
  </p:cSld>
  <p:clrMapOvr>
    <a:masterClrMapping/>
  </p:clrMapOvr>
</p:sld>
</file>

<file path=ppt/theme/theme1.xml><?xml version="1.0" encoding="utf-8"?>
<a:theme xmlns:a="http://schemas.openxmlformats.org/drawingml/2006/main" name="Аспект">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161</TotalTime>
  <Words>1878</Words>
  <Application>Microsoft Office PowerPoint</Application>
  <PresentationFormat>Широкоэкранный</PresentationFormat>
  <Paragraphs>170</Paragraphs>
  <Slides>22</Slides>
  <Notes>0</Notes>
  <HiddenSlides>0</HiddenSlides>
  <MMClips>0</MMClips>
  <ScaleCrop>false</ScaleCrop>
  <HeadingPairs>
    <vt:vector size="6" baseType="variant">
      <vt:variant>
        <vt:lpstr>Использованные шрифты</vt:lpstr>
      </vt:variant>
      <vt:variant>
        <vt:i4>7</vt:i4>
      </vt:variant>
      <vt:variant>
        <vt:lpstr>Тема</vt:lpstr>
      </vt:variant>
      <vt:variant>
        <vt:i4>1</vt:i4>
      </vt:variant>
      <vt:variant>
        <vt:lpstr>Заголовки слайдов</vt:lpstr>
      </vt:variant>
      <vt:variant>
        <vt:i4>22</vt:i4>
      </vt:variant>
    </vt:vector>
  </HeadingPairs>
  <TitlesOfParts>
    <vt:vector size="30" baseType="lpstr">
      <vt:lpstr>-apple-system</vt:lpstr>
      <vt:lpstr>Arial</vt:lpstr>
      <vt:lpstr>Arial Black</vt:lpstr>
      <vt:lpstr>Calibri</vt:lpstr>
      <vt:lpstr>Helvetica</vt:lpstr>
      <vt:lpstr>Trebuchet MS</vt:lpstr>
      <vt:lpstr>Wingdings 3</vt:lpstr>
      <vt:lpstr>Аспект</vt:lpstr>
      <vt:lpstr>Методическая разработка  по изобразительному искусству на тему:«МИМИшные акварели от художника-иллюстратора из Самары Дарьи Вячеславовны Красновой». </vt:lpstr>
      <vt:lpstr>Презентация PowerPoint</vt:lpstr>
      <vt:lpstr>Биография художника</vt:lpstr>
      <vt:lpstr>" Девушка за рулём "</vt:lpstr>
      <vt:lpstr>«На счастье»</vt:lpstr>
      <vt:lpstr>Презентация PowerPoint</vt:lpstr>
      <vt:lpstr>" Будем дружить" </vt:lpstr>
      <vt:lpstr>«Свиристели прилетели?»           «Папа, мама, я» </vt:lpstr>
      <vt:lpstr>  «Третий балкончик справа»    «Контроль качества" </vt:lpstr>
      <vt:lpstr>«Антистресс»                      «Сон в летнюю ночь»</vt:lpstr>
      <vt:lpstr>     «Соблазн»                    «Купание блудного кота»</vt:lpstr>
      <vt:lpstr>   «Нашёлся»                                  «Созерцание»</vt:lpstr>
      <vt:lpstr>«Орнитолог» </vt:lpstr>
      <vt:lpstr>«Колобок? Не видела»          «Важная птица» </vt:lpstr>
      <vt:lpstr>Достижения художника</vt:lpstr>
      <vt:lpstr>Акварельные портреты Дарьи Красновой</vt:lpstr>
      <vt:lpstr>«Почти готова…»</vt:lpstr>
      <vt:lpstr>«Где-то я вас видел..»           «Шотландская народная»</vt:lpstr>
      <vt:lpstr>«Домашний динозавр»</vt:lpstr>
      <vt:lpstr> </vt:lpstr>
      <vt:lpstr>Интернет источник:  https://dzen.ru/a/Y9d6OK9rKGbOITpL https://babiki.ru/blog/kulturnoe-nasledie/338744.html?utm_referrer=https%3A%2F%2Fyandex.ru%2F https://babiki.ru/blog/painting/349048.html https://artmostprint.ru/product-detail/krasnova/ https://m.ok.ru/group/54751423037464/topic/157071668748312 https://ru.pinterest.com/lshandina/художник-дарья-краснова/ https://avisamigo.jimdofree.com/кошки-в-живописи/краснова-дарья/ </vt:lpstr>
      <vt:lpstr>Источник фотографий:</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МИМИшные АКВАРЕЛИ от художника-иллюстратора из Самары ДАРЬИ КРАСНОВОЙ </dc:title>
  <dc:creator>Елена</dc:creator>
  <cp:lastModifiedBy>User</cp:lastModifiedBy>
  <cp:revision>18</cp:revision>
  <dcterms:created xsi:type="dcterms:W3CDTF">2025-01-10T07:02:26Z</dcterms:created>
  <dcterms:modified xsi:type="dcterms:W3CDTF">2025-01-20T16:19:28Z</dcterms:modified>
</cp:coreProperties>
</file>