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B7E7E-137D-4B63-A7C7-B132DD9DA206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BE3497-CF80-4E09-B969-AA772CFB0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208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BE3497-CF80-4E09-B969-AA772CFB006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09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15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12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396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352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2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635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50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93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784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680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E34BA-11F8-43EA-8B44-EF429ECFAF30}" type="datetimeFigureOut">
              <a:rPr lang="ru-RU" smtClean="0"/>
              <a:t>27.02.2025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D16E2-30A0-4404-AA97-83E717FD0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43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5;&#1077;&#1089;&#1085;&#1103;%20&#1074;&#1086;&#1077;&#1085;&#1085;&#1099;&#1093;%20&#1089;&#1086;&#1073;&#1072;&#1082;.mp3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045;&#1083;&#1077;&#1085;&#1072;%20&#1050;&#1072;&#1084;&#1073;&#1091;&#1088;&#1086;&#1074;&#1072;%20-%20&#1078;&#1080;&#1083;%20&#1074;%20&#1056;&#1086;&#1089;&#1090;&#1086;&#1074;&#1077;%20&#1042;&#1080;&#1090;&#1103;%20&#1063;&#1077;&#1088;&#1077;&#1074;&#1080;&#1095;&#1082;&#1080;&#1085;.mp3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2428" y="1122363"/>
            <a:ext cx="5880538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Природа тоже воевала или верные друзья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16111" y="4475204"/>
            <a:ext cx="5186855" cy="2688403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/>
              <a:t>Подготовила</a:t>
            </a:r>
          </a:p>
          <a:p>
            <a:pPr algn="l"/>
            <a:r>
              <a:rPr lang="ru-RU" b="1" dirty="0"/>
              <a:t>у</a:t>
            </a:r>
            <a:r>
              <a:rPr lang="ru-RU" b="1" dirty="0" smtClean="0"/>
              <a:t>читель химии МБОУ «СОШ №18»</a:t>
            </a:r>
          </a:p>
          <a:p>
            <a:pPr algn="l"/>
            <a:r>
              <a:rPr lang="ru-RU" b="1" dirty="0" err="1" smtClean="0"/>
              <a:t>Арзуманян</a:t>
            </a:r>
            <a:r>
              <a:rPr lang="ru-RU" b="1" dirty="0" smtClean="0"/>
              <a:t> Лилия Сергеевна</a:t>
            </a: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0" y="0"/>
            <a:ext cx="6664421" cy="396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7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5167285"/>
            <a:ext cx="6400800" cy="1325563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Лошади старались как умели</a:t>
            </a:r>
            <a:br>
              <a:rPr lang="ru-RU" sz="4000" dirty="0" smtClean="0"/>
            </a:br>
            <a:r>
              <a:rPr lang="ru-RU" sz="4000" dirty="0" smtClean="0"/>
              <a:t>Вынесли героев из атак</a:t>
            </a:r>
            <a:br>
              <a:rPr lang="ru-RU" sz="4000" dirty="0" smtClean="0"/>
            </a:br>
            <a:r>
              <a:rPr lang="ru-RU" sz="4000" dirty="0" smtClean="0"/>
              <a:t>Чтоб герои в песнях прогремели</a:t>
            </a:r>
            <a:br>
              <a:rPr lang="ru-RU" sz="4000" dirty="0" smtClean="0"/>
            </a:br>
            <a:r>
              <a:rPr lang="ru-RU" sz="4000" dirty="0" smtClean="0"/>
              <a:t>Только не споют о лошадях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966" y="2747546"/>
            <a:ext cx="6004034" cy="41104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80386" cy="371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41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93" y="1"/>
            <a:ext cx="10802007" cy="7057322"/>
          </a:xfrm>
        </p:spPr>
      </p:pic>
    </p:spTree>
    <p:extLst>
      <p:ext uri="{BB962C8B-B14F-4D97-AF65-F5344CB8AC3E}">
        <p14:creationId xmlns:p14="http://schemas.microsoft.com/office/powerpoint/2010/main" val="42125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9734234" cy="6483000"/>
          </a:xfrm>
        </p:spPr>
      </p:pic>
    </p:spTree>
    <p:extLst>
      <p:ext uri="{BB962C8B-B14F-4D97-AF65-F5344CB8AC3E}">
        <p14:creationId xmlns:p14="http://schemas.microsoft.com/office/powerpoint/2010/main" val="3796962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483" y="160173"/>
            <a:ext cx="11353800" cy="1325563"/>
          </a:xfrm>
        </p:spPr>
        <p:txBody>
          <a:bodyPr>
            <a:noAutofit/>
          </a:bodyPr>
          <a:lstStyle/>
          <a:p>
            <a:r>
              <a:rPr lang="ru-RU" sz="3200" b="1" dirty="0"/>
              <a:t>Верблюды играли важную роль в ходе Великой Отечественной войны</a:t>
            </a:r>
            <a:r>
              <a:rPr lang="ru-RU" sz="3200" dirty="0"/>
              <a:t>. Их начали использовать в 1942 году, во время боёв за Сталинград, из-за дефицита автомобилей и лошадей. 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96801"/>
            <a:ext cx="8845515" cy="4974302"/>
          </a:xfrm>
        </p:spPr>
      </p:pic>
    </p:spTree>
    <p:extLst>
      <p:ext uri="{BB962C8B-B14F-4D97-AF65-F5344CB8AC3E}">
        <p14:creationId xmlns:p14="http://schemas.microsoft.com/office/powerpoint/2010/main" val="2023321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580" y="1752490"/>
            <a:ext cx="5294586" cy="166862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 снились Яшке боевые годы</a:t>
            </a:r>
            <a:br>
              <a:rPr lang="ru-RU" dirty="0" smtClean="0"/>
            </a:br>
            <a:r>
              <a:rPr lang="ru-RU" dirty="0" smtClean="0"/>
              <a:t>Тяжелые сражения в полях</a:t>
            </a:r>
            <a:br>
              <a:rPr lang="ru-RU" dirty="0" smtClean="0"/>
            </a:br>
            <a:r>
              <a:rPr lang="ru-RU" dirty="0" smtClean="0"/>
              <a:t>И как тащил без пищи в непогоду</a:t>
            </a:r>
            <a:br>
              <a:rPr lang="ru-RU" dirty="0" smtClean="0"/>
            </a:br>
            <a:r>
              <a:rPr lang="ru-RU" dirty="0" smtClean="0"/>
              <a:t>Он грузы, пушки на своих горбах.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345" y="790246"/>
            <a:ext cx="7015655" cy="5261741"/>
          </a:xfrm>
        </p:spPr>
      </p:pic>
    </p:spTree>
    <p:extLst>
      <p:ext uri="{BB962C8B-B14F-4D97-AF65-F5344CB8AC3E}">
        <p14:creationId xmlns:p14="http://schemas.microsoft.com/office/powerpoint/2010/main" val="1161800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579" y="806560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dirty="0"/>
              <a:t>Маша и Миша</a:t>
            </a:r>
            <a:r>
              <a:rPr lang="ru-RU" sz="2800" dirty="0"/>
              <a:t>. Пара двугорбых верблюдов, которые «служили» транспортировщиками артиллерийской пушки, дошли до Берлина.  </a:t>
            </a:r>
            <a:br>
              <a:rPr lang="ru-RU" sz="2800" dirty="0"/>
            </a:br>
            <a:r>
              <a:rPr lang="ru-RU" sz="2800" dirty="0"/>
              <a:t>После войны верблюдов, оставшихся в живых и дошедших до Победы, перевезли в один из московских зоопарков. В Ахтубинске Астраханской области установлен памятник бойцам 902-го стрелкового полка и верблюдам Мишке и Машке. 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346" y="2361652"/>
            <a:ext cx="8217654" cy="4351338"/>
          </a:xfrm>
        </p:spPr>
      </p:pic>
    </p:spTree>
    <p:extLst>
      <p:ext uri="{BB962C8B-B14F-4D97-AF65-F5344CB8AC3E}">
        <p14:creationId xmlns:p14="http://schemas.microsoft.com/office/powerpoint/2010/main" val="349492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98"/>
          <a:stretch/>
        </p:blipFill>
        <p:spPr>
          <a:xfrm>
            <a:off x="0" y="0"/>
            <a:ext cx="12192000" cy="6738696"/>
          </a:xfrm>
        </p:spPr>
      </p:pic>
      <p:sp>
        <p:nvSpPr>
          <p:cNvPr id="3" name="5-конечная звезда 2">
            <a:hlinkClick r:id="rId3" action="ppaction://hlinkfile"/>
          </p:cNvPr>
          <p:cNvSpPr/>
          <p:nvPr/>
        </p:nvSpPr>
        <p:spPr>
          <a:xfrm>
            <a:off x="5675586" y="365125"/>
            <a:ext cx="1481959" cy="1179896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399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1" t="20067" r="4742"/>
          <a:stretch/>
        </p:blipFill>
        <p:spPr>
          <a:xfrm>
            <a:off x="0" y="0"/>
            <a:ext cx="12076385" cy="6992231"/>
          </a:xfrm>
        </p:spPr>
      </p:pic>
    </p:spTree>
    <p:extLst>
      <p:ext uri="{BB962C8B-B14F-4D97-AF65-F5344CB8AC3E}">
        <p14:creationId xmlns:p14="http://schemas.microsoft.com/office/powerpoint/2010/main" val="2674075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56" y="0"/>
            <a:ext cx="10281744" cy="7124798"/>
          </a:xfrm>
        </p:spPr>
      </p:pic>
    </p:spTree>
    <p:extLst>
      <p:ext uri="{BB962C8B-B14F-4D97-AF65-F5344CB8AC3E}">
        <p14:creationId xmlns:p14="http://schemas.microsoft.com/office/powerpoint/2010/main" val="377761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63966" cy="598837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Связист Рекс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1"/>
          <a:stretch/>
        </p:blipFill>
        <p:spPr>
          <a:xfrm>
            <a:off x="5659821" y="160172"/>
            <a:ext cx="6530249" cy="6492875"/>
          </a:xfrm>
        </p:spPr>
      </p:pic>
    </p:spTree>
    <p:extLst>
      <p:ext uri="{BB962C8B-B14F-4D97-AF65-F5344CB8AC3E}">
        <p14:creationId xmlns:p14="http://schemas.microsoft.com/office/powerpoint/2010/main" val="256125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35" y="114300"/>
            <a:ext cx="11669242" cy="6335224"/>
          </a:xfrm>
        </p:spPr>
      </p:pic>
    </p:spTree>
    <p:extLst>
      <p:ext uri="{BB962C8B-B14F-4D97-AF65-F5344CB8AC3E}">
        <p14:creationId xmlns:p14="http://schemas.microsoft.com/office/powerpoint/2010/main" val="3652488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" t="12802" r="46336" b="311"/>
          <a:stretch/>
        </p:blipFill>
        <p:spPr>
          <a:xfrm>
            <a:off x="325391" y="61546"/>
            <a:ext cx="5161009" cy="5137116"/>
          </a:xfrm>
        </p:spPr>
      </p:pic>
      <p:pic>
        <p:nvPicPr>
          <p:cNvPr id="7" name="Объект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4" t="1016"/>
          <a:stretch/>
        </p:blipFill>
        <p:spPr>
          <a:xfrm>
            <a:off x="5486400" y="1620348"/>
            <a:ext cx="4092201" cy="5167313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1" t="4023" r="3773" b="4503"/>
          <a:stretch/>
        </p:blipFill>
        <p:spPr>
          <a:xfrm>
            <a:off x="8992124" y="0"/>
            <a:ext cx="3199876" cy="26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735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Дельфины- герои Великой Отечественной войны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37" y="1162843"/>
            <a:ext cx="10831125" cy="5312708"/>
          </a:xfrm>
        </p:spPr>
      </p:pic>
    </p:spTree>
    <p:extLst>
      <p:ext uri="{BB962C8B-B14F-4D97-AF65-F5344CB8AC3E}">
        <p14:creationId xmlns:p14="http://schemas.microsoft.com/office/powerpoint/2010/main" val="260312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7" t="2908" r="1449" b="-2908"/>
          <a:stretch/>
        </p:blipFill>
        <p:spPr>
          <a:xfrm>
            <a:off x="71718" y="478265"/>
            <a:ext cx="12120282" cy="6191476"/>
          </a:xfrm>
        </p:spPr>
      </p:pic>
    </p:spTree>
    <p:extLst>
      <p:ext uri="{BB962C8B-B14F-4D97-AF65-F5344CB8AC3E}">
        <p14:creationId xmlns:p14="http://schemas.microsoft.com/office/powerpoint/2010/main" val="223124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56" y="70769"/>
            <a:ext cx="10357944" cy="6787231"/>
          </a:xfrm>
        </p:spPr>
      </p:pic>
      <p:sp>
        <p:nvSpPr>
          <p:cNvPr id="3" name="5-конечная звезда 2">
            <a:hlinkClick r:id="rId3" action="ppaction://hlinkfile"/>
          </p:cNvPr>
          <p:cNvSpPr/>
          <p:nvPr/>
        </p:nvSpPr>
        <p:spPr>
          <a:xfrm>
            <a:off x="10720552" y="365125"/>
            <a:ext cx="1471448" cy="132556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926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44"/>
            <a:ext cx="6521911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747" y="2771058"/>
            <a:ext cx="7779253" cy="4045212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188" r="64733" b="31876"/>
          <a:stretch/>
        </p:blipFill>
        <p:spPr>
          <a:xfrm>
            <a:off x="6521911" y="526515"/>
            <a:ext cx="5394069" cy="2082049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733" b="78835"/>
          <a:stretch/>
        </p:blipFill>
        <p:spPr>
          <a:xfrm>
            <a:off x="276276" y="4827344"/>
            <a:ext cx="3961917" cy="12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03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93" y="617373"/>
            <a:ext cx="8760413" cy="5840275"/>
          </a:xfrm>
        </p:spPr>
      </p:pic>
    </p:spTree>
    <p:extLst>
      <p:ext uri="{BB962C8B-B14F-4D97-AF65-F5344CB8AC3E}">
        <p14:creationId xmlns:p14="http://schemas.microsoft.com/office/powerpoint/2010/main" val="739821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612" y="198870"/>
            <a:ext cx="7602388" cy="66591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33"/>
          <a:stretch/>
        </p:blipFill>
        <p:spPr>
          <a:xfrm>
            <a:off x="0" y="73636"/>
            <a:ext cx="5046785" cy="340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45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84</Words>
  <Application>Microsoft Office PowerPoint</Application>
  <PresentationFormat>Широкоэкранный</PresentationFormat>
  <Paragraphs>11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Природа тоже воевала или верные друзья</vt:lpstr>
      <vt:lpstr>Лошади старались как умели Вынесли героев из атак Чтоб герои в песнях прогремели Только не споют о лошадях.  </vt:lpstr>
      <vt:lpstr>Презентация PowerPoint</vt:lpstr>
      <vt:lpstr>Презентация PowerPoint</vt:lpstr>
      <vt:lpstr>Верблюды играли важную роль в ходе Великой Отечественной войны. Их начали использовать в 1942 году, во время боёв за Сталинград, из-за дефицита автомобилей и лошадей.  </vt:lpstr>
      <vt:lpstr>И снились Яшке боевые годы Тяжелые сражения в полях И как тащил без пищи в непогоду Он грузы, пушки на своих горбах.</vt:lpstr>
      <vt:lpstr>Маша и Миша. Пара двугорбых верблюдов, которые «служили» транспортировщиками артиллерийской пушки, дошли до Берлина.   После войны верблюдов, оставшихся в живых и дошедших до Победы, перевезли в один из московских зоопарков. В Ахтубинске Астраханской области установлен памятник бойцам 902-го стрелкового полка и верблюдам Мишке и Машке.  </vt:lpstr>
      <vt:lpstr>Презентация PowerPoint</vt:lpstr>
      <vt:lpstr>Презентация PowerPoint</vt:lpstr>
      <vt:lpstr>Презентация PowerPoint</vt:lpstr>
      <vt:lpstr>Связист Рекс</vt:lpstr>
      <vt:lpstr>Презентация PowerPoint</vt:lpstr>
      <vt:lpstr>Презентация PowerPoint</vt:lpstr>
      <vt:lpstr>Дельфины- герои Великой Отечественной войны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38</cp:revision>
  <dcterms:created xsi:type="dcterms:W3CDTF">2025-02-23T16:35:42Z</dcterms:created>
  <dcterms:modified xsi:type="dcterms:W3CDTF">2025-02-27T06:50:32Z</dcterms:modified>
</cp:coreProperties>
</file>