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5" r:id="rId3"/>
    <p:sldId id="257" r:id="rId4"/>
    <p:sldId id="258" r:id="rId5"/>
    <p:sldId id="259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72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7E2683C-7C7C-4C09-92F1-F91C716D1A7B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37F00DD-88E0-4A09-8CEE-79B64F0787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57422" y="9286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pic>
        <p:nvPicPr>
          <p:cNvPr id="3" name="Рисунок 2" descr="5411284-ocean-wallpaper-hd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67543" y="1043528"/>
            <a:ext cx="8222723" cy="54818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1791276" y="184666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Тема: « ВСЕМИРНЫЙ ДЕНЬ ВОДЫ!»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50" y="571500"/>
            <a:ext cx="8572500" cy="5715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428604"/>
            <a:ext cx="8016900" cy="60126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3-010-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57224" y="832632"/>
            <a:ext cx="7715304" cy="59082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2928926" y="428604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Где вода применяется?</a:t>
            </a:r>
            <a:endParaRPr lang="ru-RU" sz="2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3771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571998" y="428604"/>
            <a:ext cx="3500464" cy="3000397"/>
          </a:xfrm>
          <a:prstGeom prst="rect">
            <a:avLst/>
          </a:prstGeom>
        </p:spPr>
      </p:pic>
      <p:pic>
        <p:nvPicPr>
          <p:cNvPr id="3" name="Рисунок 2" descr="5.jpg"/>
          <p:cNvPicPr>
            <a:picLocks noChangeAspect="1"/>
          </p:cNvPicPr>
          <p:nvPr/>
        </p:nvPicPr>
        <p:blipFill>
          <a:blip r:embed="rId3" cstate="email"/>
          <a:srcRect b="-810"/>
          <a:stretch>
            <a:fillRect/>
          </a:stretch>
        </p:blipFill>
        <p:spPr>
          <a:xfrm>
            <a:off x="428596" y="357166"/>
            <a:ext cx="3571900" cy="3071834"/>
          </a:xfrm>
          <a:prstGeom prst="rect">
            <a:avLst/>
          </a:prstGeom>
        </p:spPr>
      </p:pic>
      <p:pic>
        <p:nvPicPr>
          <p:cNvPr id="4" name="Рисунок 3" descr="6.jpe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8596" y="3714752"/>
            <a:ext cx="2524125" cy="2390775"/>
          </a:xfrm>
          <a:prstGeom prst="rect">
            <a:avLst/>
          </a:prstGeom>
        </p:spPr>
      </p:pic>
      <p:pic>
        <p:nvPicPr>
          <p:cNvPr id="5" name="Рисунок 4" descr="7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714340" y="3786190"/>
            <a:ext cx="4279990" cy="24437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49df95f737e21471988b67481e7ccb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786314" y="285728"/>
            <a:ext cx="3857652" cy="2927955"/>
          </a:xfrm>
          <a:prstGeom prst="rect">
            <a:avLst/>
          </a:prstGeom>
        </p:spPr>
      </p:pic>
      <p:pic>
        <p:nvPicPr>
          <p:cNvPr id="5" name="Рисунок 4" descr="38946896_images_4188593576._S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786314" y="3286124"/>
            <a:ext cx="3905618" cy="3071834"/>
          </a:xfrm>
          <a:prstGeom prst="rect">
            <a:avLst/>
          </a:prstGeom>
        </p:spPr>
      </p:pic>
      <p:pic>
        <p:nvPicPr>
          <p:cNvPr id="6" name="Рисунок 5" descr="8в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285720" y="785794"/>
            <a:ext cx="4357718" cy="52864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96804" y="285728"/>
            <a:ext cx="4532914" cy="4214842"/>
          </a:xfrm>
          <a:prstGeom prst="rect">
            <a:avLst/>
          </a:prstGeom>
        </p:spPr>
      </p:pic>
      <p:pic>
        <p:nvPicPr>
          <p:cNvPr id="5" name="Рисунок 4" descr="kartochki_Domana_morskoy_transport_1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7158" y="1785926"/>
            <a:ext cx="3929090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42844" y="1928802"/>
            <a:ext cx="4929222" cy="4714908"/>
          </a:xfrm>
          <a:prstGeom prst="rect">
            <a:avLst/>
          </a:prstGeom>
        </p:spPr>
      </p:pic>
      <p:pic>
        <p:nvPicPr>
          <p:cNvPr id="3" name="Рисунок 2" descr="1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14810" y="214290"/>
            <a:ext cx="4667266" cy="450059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57686" y="285728"/>
            <a:ext cx="4500594" cy="4214842"/>
          </a:xfrm>
          <a:prstGeom prst="rect">
            <a:avLst/>
          </a:prstGeom>
        </p:spPr>
      </p:pic>
      <p:pic>
        <p:nvPicPr>
          <p:cNvPr id="3" name="Рисунок 2" descr="kartochki_Domana_morskoy_transport_1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0034" y="1857364"/>
            <a:ext cx="3786214" cy="450059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30503" y="214290"/>
            <a:ext cx="4199215" cy="4714908"/>
          </a:xfrm>
          <a:prstGeom prst="rect">
            <a:avLst/>
          </a:prstGeom>
        </p:spPr>
      </p:pic>
      <p:pic>
        <p:nvPicPr>
          <p:cNvPr id="3" name="Рисунок 2" descr="1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58" y="1285860"/>
            <a:ext cx="4431354" cy="51435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86314" y="214290"/>
            <a:ext cx="4000528" cy="4071966"/>
          </a:xfrm>
          <a:prstGeom prst="rect">
            <a:avLst/>
          </a:prstGeom>
        </p:spPr>
      </p:pic>
      <p:pic>
        <p:nvPicPr>
          <p:cNvPr id="3" name="Рисунок 2" descr="18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5720" y="2071678"/>
            <a:ext cx="4500594" cy="4500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29190" y="142852"/>
            <a:ext cx="3929090" cy="4500594"/>
          </a:xfrm>
          <a:prstGeom prst="rect">
            <a:avLst/>
          </a:prstGeom>
        </p:spPr>
      </p:pic>
      <p:pic>
        <p:nvPicPr>
          <p:cNvPr id="3" name="Рисунок 2" descr="2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85720" y="2071678"/>
            <a:ext cx="4952082" cy="45852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09992_4.jpe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286248" y="214290"/>
            <a:ext cx="4572032" cy="65008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6" y="428604"/>
            <a:ext cx="3333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Вода-место отдыха.</a:t>
            </a:r>
            <a:endParaRPr lang="ru-RU" sz="2800" b="1" dirty="0"/>
          </a:p>
        </p:txBody>
      </p:sp>
      <p:pic>
        <p:nvPicPr>
          <p:cNvPr id="4" name="Рисунок 3" descr="untitled_67837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44" y="1500174"/>
            <a:ext cx="3961927" cy="507209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stockphoto-158338574-1024x102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500042"/>
            <a:ext cx="3121152" cy="2078736"/>
          </a:xfrm>
          <a:prstGeom prst="rect">
            <a:avLst/>
          </a:prstGeom>
        </p:spPr>
      </p:pic>
      <p:pic>
        <p:nvPicPr>
          <p:cNvPr id="5" name="Рисунок 4" descr="36_donald_zolan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857752" y="214290"/>
            <a:ext cx="4095747" cy="3071810"/>
          </a:xfrm>
          <a:prstGeom prst="rect">
            <a:avLst/>
          </a:prstGeom>
        </p:spPr>
      </p:pic>
      <p:pic>
        <p:nvPicPr>
          <p:cNvPr id="6" name="Рисунок 5" descr="s120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357290" y="3000372"/>
            <a:ext cx="5214942" cy="34766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ytovymi-otkhodami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285728"/>
            <a:ext cx="5102837" cy="3388604"/>
          </a:xfrm>
          <a:prstGeom prst="rect">
            <a:avLst/>
          </a:prstGeom>
        </p:spPr>
      </p:pic>
      <p:pic>
        <p:nvPicPr>
          <p:cNvPr id="3" name="Рисунок 2" descr="1554545002_katastrofa-v-prirode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643173" y="3000372"/>
            <a:ext cx="6286545" cy="350046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п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29190" y="1428736"/>
            <a:ext cx="3941532" cy="5214950"/>
          </a:xfrm>
          <a:prstGeom prst="rect">
            <a:avLst/>
          </a:prstGeom>
        </p:spPr>
      </p:pic>
      <p:pic>
        <p:nvPicPr>
          <p:cNvPr id="2" name="Рисунок 1" descr="img_1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285728"/>
            <a:ext cx="5095867" cy="343826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2786058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СПАСИБО ЗА ВНИМАНИЕ!</a:t>
            </a:r>
            <a:endParaRPr lang="ru-RU" sz="28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159</TotalTime>
  <Words>18</Words>
  <Application>Microsoft Office PowerPoint</Application>
  <PresentationFormat>Экран (4:3)</PresentationFormat>
  <Paragraphs>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Olga_M</dc:creator>
  <cp:lastModifiedBy>Win7x86Matros™</cp:lastModifiedBy>
  <cp:revision>33</cp:revision>
  <dcterms:created xsi:type="dcterms:W3CDTF">2020-03-21T06:31:11Z</dcterms:created>
  <dcterms:modified xsi:type="dcterms:W3CDTF">2023-03-18T08:20:10Z</dcterms:modified>
</cp:coreProperties>
</file>