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-1445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20.04.2025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rot="19140000">
            <a:off x="2258047" y="2973972"/>
            <a:ext cx="5648623" cy="1204306"/>
          </a:xfrm>
        </p:spPr>
        <p:txBody>
          <a:bodyPr>
            <a:normAutofit fontScale="90000"/>
          </a:bodyPr>
          <a:lstStyle/>
          <a:p>
            <a:r>
              <a:rPr lang="ru-RU" dirty="0"/>
              <a:t>Онлайн-тренинг «Экспресс-упражнения для снятия стресса»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 rot="19140000">
            <a:off x="3335996" y="4433281"/>
            <a:ext cx="6511131" cy="329259"/>
          </a:xfrm>
        </p:spPr>
        <p:txBody>
          <a:bodyPr>
            <a:normAutofit/>
          </a:bodyPr>
          <a:lstStyle/>
          <a:p>
            <a:r>
              <a:rPr lang="ru-RU" sz="1800" b="1" dirty="0" err="1" smtClean="0"/>
              <a:t>Гатауллина</a:t>
            </a:r>
            <a:r>
              <a:rPr lang="ru-RU" sz="1800" b="1" dirty="0" smtClean="0"/>
              <a:t> Луиза </a:t>
            </a:r>
            <a:r>
              <a:rPr lang="ru-RU" sz="1800" b="1" dirty="0" err="1" smtClean="0"/>
              <a:t>хамзаевна</a:t>
            </a:r>
            <a:endParaRPr lang="ru-RU" sz="1800" b="1" dirty="0"/>
          </a:p>
        </p:txBody>
      </p:sp>
      <p:pic>
        <p:nvPicPr>
          <p:cNvPr id="1026" name="Picture 2" descr="https://avatars.mds.yandex.net/i?id=7668224058e74328b254b2d1a0f3ef4998dbf8f0-4349461-images-thumbs&amp;n=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323" y="116632"/>
            <a:ext cx="3462169" cy="30689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0849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D:\Луиза\статьи\c1dcff351c06937fbebfc52ecd53b4f0.jpe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6" t="197" r="2380" b="11137"/>
          <a:stretch/>
        </p:blipFill>
        <p:spPr bwMode="auto">
          <a:xfrm>
            <a:off x="0" y="25548"/>
            <a:ext cx="9144000" cy="68324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8137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7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0131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0"/>
            <a:ext cx="968456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06684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5583" y="4522"/>
            <a:ext cx="9199402" cy="68995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7537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0</TotalTime>
  <Words>10</Words>
  <Application>Microsoft Office PowerPoint</Application>
  <PresentationFormat>Экран (4:3)</PresentationFormat>
  <Paragraphs>2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6" baseType="lpstr">
      <vt:lpstr>Углы</vt:lpstr>
      <vt:lpstr>Онлайн-тренинг «Экспресс-упражнения для снятия стресса» 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Онлайн-тренинг «Экспресс-упражнения для снятия стресса» </dc:title>
  <dc:creator>swetlana</dc:creator>
  <cp:lastModifiedBy>swetlana</cp:lastModifiedBy>
  <cp:revision>2</cp:revision>
  <dcterms:created xsi:type="dcterms:W3CDTF">2025-04-19T19:46:19Z</dcterms:created>
  <dcterms:modified xsi:type="dcterms:W3CDTF">2025-04-19T19:57:13Z</dcterms:modified>
</cp:coreProperties>
</file>