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6" r:id="rId3"/>
    <p:sldId id="273" r:id="rId4"/>
    <p:sldId id="263" r:id="rId5"/>
    <p:sldId id="274" r:id="rId6"/>
    <p:sldId id="275" r:id="rId7"/>
    <p:sldId id="264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4660"/>
  </p:normalViewPr>
  <p:slideViewPr>
    <p:cSldViewPr>
      <p:cViewPr>
        <p:scale>
          <a:sx n="87" d="100"/>
          <a:sy n="87" d="100"/>
        </p:scale>
        <p:origin x="-1147" y="1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641FABC-6608-4E79-8AD3-C7ECC7FF113B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7A4C2C0-3D4E-47D3-A99C-03313B71878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5252" y="548680"/>
            <a:ext cx="7772400" cy="1780108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Рабочий лист как способ использования кейсов в дистанционном обучении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DNS\OneDrive\Рабочий стол\c0b16c346373da8463fc47f82cb5ac1b1d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2780928"/>
            <a:ext cx="4371227" cy="280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71" y="2789611"/>
            <a:ext cx="3595263" cy="359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44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138"/>
            <a:ext cx="8712968" cy="653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90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492896"/>
            <a:ext cx="7408333" cy="4209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ситуационного анализа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конкретных ситуаций (кейс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кейсов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ситуационно-ролевых игр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дискуссии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рабочего листа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кейс-технологии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25869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4104456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навыков функциональной и читательской грамотности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навыков структурирования информации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подкрепление любого нового знания практическим заданием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эффективная коммуникация в процессе коллективного поиска и обоснования решения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итогового продукта урока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кейс-технологии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106480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116633"/>
            <a:ext cx="4736526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3" y="1556792"/>
            <a:ext cx="433953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624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4851065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949" y="1412776"/>
            <a:ext cx="453755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12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91684"/>
            <a:ext cx="7408333" cy="3450696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Взаимопроверка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метод формулирования учениками вопросов по пройденной теме и затем их передача своим одноклассникам.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Дальнейшее развитие применения метода рабочих-листов </a:t>
            </a:r>
          </a:p>
        </p:txBody>
      </p:sp>
      <p:pic>
        <p:nvPicPr>
          <p:cNvPr id="3076" name="Picture 4" descr="http://s1.fotokto.ru/photo/full/85/85055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573016"/>
            <a:ext cx="34578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avatars.mds.yandex.net/i?id=7929716adc75918daa8a31964bd6cc656214abba-922169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54821"/>
            <a:ext cx="3672408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096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548680"/>
            <a:ext cx="7408333" cy="3450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90207"/>
            <a:ext cx="5832648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526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2025</TotalTime>
  <Words>88</Words>
  <Application>Microsoft Office PowerPoint</Application>
  <PresentationFormat>Экран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Рабочий лист как способ использования кейсов в дистанционном обучении</vt:lpstr>
      <vt:lpstr>Презентация PowerPoint</vt:lpstr>
      <vt:lpstr>Методы кейс-технологии</vt:lpstr>
      <vt:lpstr>Преимущества кейс-технологии</vt:lpstr>
      <vt:lpstr>Презентация PowerPoint</vt:lpstr>
      <vt:lpstr>Презентация PowerPoint</vt:lpstr>
      <vt:lpstr>Дальнейшее развитие применения метода рабочих-листов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«У меня это хорошо получается»</dc:title>
  <dc:creator>DNS</dc:creator>
  <cp:lastModifiedBy>swetlana</cp:lastModifiedBy>
  <cp:revision>39</cp:revision>
  <dcterms:created xsi:type="dcterms:W3CDTF">2023-02-11T11:10:31Z</dcterms:created>
  <dcterms:modified xsi:type="dcterms:W3CDTF">2025-04-20T13:51:43Z</dcterms:modified>
</cp:coreProperties>
</file>