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60" r:id="rId4"/>
    <p:sldId id="258" r:id="rId5"/>
    <p:sldId id="267" r:id="rId6"/>
    <p:sldId id="259" r:id="rId7"/>
    <p:sldId id="262" r:id="rId8"/>
    <p:sldId id="261" r:id="rId9"/>
    <p:sldId id="263" r:id="rId10"/>
    <p:sldId id="264" r:id="rId11"/>
    <p:sldId id="265" r:id="rId12"/>
    <p:sldId id="266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260648"/>
            <a:ext cx="6172200" cy="1390306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Как воспитывать победителя?</a:t>
            </a:r>
            <a:endParaRPr lang="ru-RU" sz="4000" b="1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1844824"/>
            <a:ext cx="6172200" cy="2304256"/>
          </a:xfrm>
        </p:spPr>
        <p:txBody>
          <a:bodyPr>
            <a:noAutofit/>
          </a:bodyPr>
          <a:lstStyle/>
          <a:p>
            <a:pPr algn="r"/>
            <a:r>
              <a:rPr lang="ru-RU" sz="2000" b="1" dirty="0" smtClean="0">
                <a:solidFill>
                  <a:schemeClr val="tx1"/>
                </a:solidFill>
              </a:rPr>
              <a:t>Как справиться с привычкой детей </a:t>
            </a:r>
          </a:p>
          <a:p>
            <a:pPr algn="r"/>
            <a:r>
              <a:rPr lang="ru-RU" sz="2000" b="1" dirty="0" smtClean="0">
                <a:solidFill>
                  <a:schemeClr val="tx1"/>
                </a:solidFill>
              </a:rPr>
              <a:t>отлынивать от неприятных обязанностей?</a:t>
            </a:r>
          </a:p>
          <a:p>
            <a:pPr algn="r"/>
            <a:endParaRPr lang="ru-RU" sz="2000" b="1" dirty="0"/>
          </a:p>
          <a:p>
            <a:pPr algn="r"/>
            <a:r>
              <a:rPr lang="ru-RU" sz="1600" b="1" dirty="0" err="1" smtClean="0">
                <a:solidFill>
                  <a:srgbClr val="002060"/>
                </a:solidFill>
              </a:rPr>
              <a:t>Гатауллина</a:t>
            </a:r>
            <a:r>
              <a:rPr lang="ru-RU" sz="1600" b="1" dirty="0" smtClean="0">
                <a:solidFill>
                  <a:srgbClr val="002060"/>
                </a:solidFill>
              </a:rPr>
              <a:t> Луиза </a:t>
            </a:r>
            <a:r>
              <a:rPr lang="ru-RU" sz="1600" b="1" dirty="0" err="1" smtClean="0">
                <a:solidFill>
                  <a:srgbClr val="002060"/>
                </a:solidFill>
              </a:rPr>
              <a:t>Хамзаевна</a:t>
            </a:r>
            <a:r>
              <a:rPr lang="ru-RU" sz="1600" b="1" dirty="0" smtClean="0">
                <a:solidFill>
                  <a:srgbClr val="002060"/>
                </a:solidFill>
              </a:rPr>
              <a:t>, </a:t>
            </a:r>
            <a:endParaRPr lang="ru-RU" sz="1600" b="1" dirty="0" smtClean="0">
              <a:solidFill>
                <a:srgbClr val="002060"/>
              </a:solidFill>
            </a:endParaRPr>
          </a:p>
          <a:p>
            <a:pPr algn="r"/>
            <a:r>
              <a:rPr lang="ru-RU" sz="1600" b="1" dirty="0" smtClean="0">
                <a:solidFill>
                  <a:srgbClr val="002060"/>
                </a:solidFill>
              </a:rPr>
              <a:t>учитель </a:t>
            </a:r>
            <a:r>
              <a:rPr lang="ru-RU" sz="1600" b="1" dirty="0" smtClean="0">
                <a:solidFill>
                  <a:srgbClr val="002060"/>
                </a:solidFill>
              </a:rPr>
              <a:t>физической культуры</a:t>
            </a:r>
          </a:p>
          <a:p>
            <a:pPr algn="r"/>
            <a:r>
              <a:rPr lang="ru-RU" sz="1600" b="1" dirty="0" smtClean="0">
                <a:solidFill>
                  <a:srgbClr val="002060"/>
                </a:solidFill>
              </a:rPr>
              <a:t>МБОУ СОШ №13 УИП ЭЦ</a:t>
            </a:r>
            <a:endParaRPr lang="ru-RU" sz="1600" b="1" dirty="0">
              <a:solidFill>
                <a:srgbClr val="002060"/>
              </a:solidFill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996951"/>
            <a:ext cx="3744416" cy="3600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17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835696" y="620688"/>
            <a:ext cx="6172200" cy="189436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Дети перенимают не то, что мы говорим, а то, что мы ЕСТЬ на самом деле.</a:t>
            </a:r>
            <a:endParaRPr lang="ru-RU" sz="32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5" y="3140968"/>
            <a:ext cx="6089515" cy="3189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11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979712" y="476672"/>
            <a:ext cx="6172200" cy="1894362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+mn-lt"/>
              </a:rPr>
              <a:t>Объясняя и убеждая, победителя </a:t>
            </a:r>
            <a:br>
              <a:rPr lang="ru-RU" sz="40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4000" b="1" dirty="0" smtClean="0">
                <a:solidFill>
                  <a:srgbClr val="002060"/>
                </a:solidFill>
                <a:latin typeface="+mn-lt"/>
              </a:rPr>
              <a:t>не воспитать!</a:t>
            </a:r>
            <a:endParaRPr lang="ru-RU" sz="4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5042" y="2852936"/>
            <a:ext cx="6271032" cy="3292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576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+mn-lt"/>
              </a:rPr>
              <a:t>Формулы</a:t>
            </a:r>
            <a:endParaRPr lang="ru-RU" b="1" dirty="0">
              <a:solidFill>
                <a:srgbClr val="002060"/>
              </a:solidFill>
              <a:latin typeface="+mn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553350074"/>
              </p:ext>
            </p:extLst>
          </p:nvPr>
        </p:nvGraphicFramePr>
        <p:xfrm>
          <a:off x="1043608" y="1628800"/>
          <a:ext cx="6628062" cy="4505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12252"/>
                <a:gridCol w="3315810"/>
              </a:tblGrid>
              <a:tr h="1556986"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/>
                        <a:t>8 %  - НАДО</a:t>
                      </a:r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400" dirty="0" smtClean="0"/>
                        <a:t>92 % - ХОЧУ</a:t>
                      </a:r>
                      <a:endParaRPr lang="ru-RU" sz="4400" dirty="0"/>
                    </a:p>
                  </a:txBody>
                  <a:tcPr/>
                </a:tc>
              </a:tr>
              <a:tr h="2948334">
                <a:tc>
                  <a:txBody>
                    <a:bodyPr/>
                    <a:lstStyle/>
                    <a:p>
                      <a:pPr algn="ctr"/>
                      <a:endParaRPr lang="ru-RU" sz="4400" dirty="0" smtClean="0"/>
                    </a:p>
                    <a:p>
                      <a:pPr algn="ctr"/>
                      <a:r>
                        <a:rPr lang="ru-RU" sz="4400" dirty="0" smtClean="0"/>
                        <a:t>ПСХП</a:t>
                      </a:r>
                    </a:p>
                    <a:p>
                      <a:pPr algn="ctr"/>
                      <a:r>
                        <a:rPr lang="ru-RU" sz="2000" dirty="0" smtClean="0"/>
                        <a:t>Плохо</a:t>
                      </a:r>
                      <a:r>
                        <a:rPr lang="ru-RU" sz="2000" baseline="0" dirty="0" smtClean="0"/>
                        <a:t> сейчас, </a:t>
                      </a:r>
                    </a:p>
                    <a:p>
                      <a:pPr algn="ctr"/>
                      <a:r>
                        <a:rPr lang="ru-RU" sz="2000" baseline="0" dirty="0" smtClean="0"/>
                        <a:t>ХОРОШО потом!</a:t>
                      </a:r>
                      <a:endParaRPr lang="ru-RU" sz="2000" dirty="0" smtClean="0"/>
                    </a:p>
                    <a:p>
                      <a:pPr algn="ctr"/>
                      <a:endParaRPr lang="ru-RU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4400" dirty="0" smtClean="0"/>
                    </a:p>
                    <a:p>
                      <a:pPr algn="ctr"/>
                      <a:r>
                        <a:rPr lang="ru-RU" sz="4400" dirty="0" smtClean="0"/>
                        <a:t>ХСПП</a:t>
                      </a:r>
                    </a:p>
                    <a:p>
                      <a:pPr algn="ctr"/>
                      <a:r>
                        <a:rPr lang="ru-RU" sz="2000" dirty="0" smtClean="0"/>
                        <a:t>Хорошо</a:t>
                      </a:r>
                      <a:r>
                        <a:rPr lang="ru-RU" sz="2000" baseline="0" dirty="0" smtClean="0"/>
                        <a:t> сейчас, </a:t>
                      </a:r>
                    </a:p>
                    <a:p>
                      <a:pPr algn="ctr"/>
                      <a:r>
                        <a:rPr lang="ru-RU" sz="2000" baseline="0" dirty="0" smtClean="0"/>
                        <a:t>ПЛОХО потом!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661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Нужен язык образов и метафор!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16632"/>
            <a:ext cx="6840760" cy="3517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04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6965245" cy="93610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+mn-lt"/>
              </a:rPr>
              <a:t>Кто ты?</a:t>
            </a:r>
            <a:endParaRPr lang="ru-RU" sz="40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1772816"/>
            <a:ext cx="8424936" cy="489654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Капитан или пассажир на </a:t>
            </a:r>
            <a:endParaRPr lang="ru-RU" sz="3200" dirty="0" smtClean="0"/>
          </a:p>
          <a:p>
            <a:pPr marL="0" indent="0">
              <a:buNone/>
            </a:pPr>
            <a:r>
              <a:rPr lang="ru-RU" sz="3200" dirty="0" smtClean="0"/>
              <a:t>своем </a:t>
            </a:r>
            <a:r>
              <a:rPr lang="ru-RU" sz="3200" dirty="0" smtClean="0"/>
              <a:t>корабле жизни?</a:t>
            </a:r>
          </a:p>
          <a:p>
            <a:r>
              <a:rPr lang="ru-RU" sz="3200" dirty="0" smtClean="0"/>
              <a:t>В реке жизни одни тихо плывут, другие тонут, третьи ставят рекорды.</a:t>
            </a:r>
          </a:p>
          <a:p>
            <a:r>
              <a:rPr lang="ru-RU" sz="3200" dirty="0" smtClean="0"/>
              <a:t>Ответственность – это </a:t>
            </a:r>
            <a:r>
              <a:rPr lang="ru-RU" sz="3200" b="1" dirty="0" smtClean="0">
                <a:solidFill>
                  <a:srgbClr val="C00000"/>
                </a:solidFill>
              </a:rPr>
              <a:t>радость преодоления</a:t>
            </a:r>
            <a:r>
              <a:rPr lang="ru-RU" sz="3200" dirty="0" smtClean="0"/>
              <a:t> преград и препятствий на пути к цели.</a:t>
            </a:r>
          </a:p>
          <a:p>
            <a:r>
              <a:rPr lang="ru-RU" sz="3200" dirty="0" smtClean="0"/>
              <a:t>Тем, кто выжидает, часто достается то, что остается от тех, кто дерзает!</a:t>
            </a:r>
          </a:p>
          <a:p>
            <a:endParaRPr lang="ru-RU" dirty="0"/>
          </a:p>
        </p:txBody>
      </p:sp>
      <p:pic>
        <p:nvPicPr>
          <p:cNvPr id="5122" name="Picture 2" descr="https://i.pinimg.com/736x/d3/72/8c/d3728c77465e4b30f60821eaa428b78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84" b="9522"/>
          <a:stretch/>
        </p:blipFill>
        <p:spPr bwMode="auto">
          <a:xfrm>
            <a:off x="6228184" y="46658"/>
            <a:ext cx="2448272" cy="273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422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Учитель\Desktop\81270815_298408a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25" y="260648"/>
            <a:ext cx="8559927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71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+mn-lt"/>
              </a:rPr>
              <a:t>Фразы-метафоры</a:t>
            </a:r>
            <a:endParaRPr lang="ru-RU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463040" y="1916832"/>
            <a:ext cx="6196405" cy="3806237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Накачка мускул смелости, радости преодоления на тренажере дел, которые не хочется делать!</a:t>
            </a:r>
          </a:p>
          <a:p>
            <a:r>
              <a:rPr lang="ru-RU" dirty="0" smtClean="0"/>
              <a:t>Если ничего не делать, ты останешься на кладбище упущенных возможностей!</a:t>
            </a:r>
          </a:p>
          <a:p>
            <a:r>
              <a:rPr lang="ru-RU" dirty="0" smtClean="0"/>
              <a:t>Компьютер управляет тобой, хочет, чтобы ты оставался карликом!</a:t>
            </a:r>
          </a:p>
          <a:p>
            <a:r>
              <a:rPr lang="ru-RU" dirty="0" smtClean="0"/>
              <a:t>Кто лишь мечтает и ни за что не отвечает, тот все мельчает и мельчает!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7409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+mn-lt"/>
              </a:rPr>
              <a:t>Компасы для выбора</a:t>
            </a:r>
            <a:endParaRPr lang="ru-RU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Жить своей жизнью или чужой?</a:t>
            </a:r>
          </a:p>
          <a:p>
            <a:r>
              <a:rPr lang="ru-RU" dirty="0" smtClean="0"/>
              <a:t>Быть пассажиром или капитаном?</a:t>
            </a:r>
          </a:p>
          <a:p>
            <a:r>
              <a:rPr lang="ru-RU" dirty="0" smtClean="0"/>
              <a:t>Быть взрослым или оставаться карликом?</a:t>
            </a:r>
          </a:p>
          <a:p>
            <a:r>
              <a:rPr lang="ru-RU" dirty="0" smtClean="0"/>
              <a:t>Гусеница или бабочка?</a:t>
            </a:r>
          </a:p>
          <a:p>
            <a:r>
              <a:rPr lang="ru-RU" dirty="0" smtClean="0"/>
              <a:t>Смелость или трусость?</a:t>
            </a:r>
          </a:p>
          <a:p>
            <a:r>
              <a:rPr lang="ru-RU" dirty="0" smtClean="0"/>
              <a:t>Сильный или слабый?</a:t>
            </a:r>
          </a:p>
          <a:p>
            <a:r>
              <a:rPr lang="ru-RU" dirty="0" smtClean="0"/>
              <a:t>Болото или батут?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450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Ужасы привычного отношения </a:t>
            </a:r>
            <a:br>
              <a:rPr lang="ru-RU" sz="3200" b="1" dirty="0" smtClean="0">
                <a:solidFill>
                  <a:srgbClr val="002060"/>
                </a:solidFill>
                <a:latin typeface="+mn-lt"/>
              </a:rPr>
            </a:b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к расслаблению и наслаждению </a:t>
            </a:r>
            <a:endParaRPr lang="ru-RU" sz="32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Болото</a:t>
            </a:r>
          </a:p>
          <a:p>
            <a:r>
              <a:rPr lang="ru-RU" dirty="0" smtClean="0"/>
              <a:t>Кладбище упущенных возможностей</a:t>
            </a:r>
          </a:p>
          <a:p>
            <a:r>
              <a:rPr lang="ru-RU" dirty="0" smtClean="0"/>
              <a:t>Жизнь в тюрьме стереотипов</a:t>
            </a:r>
          </a:p>
          <a:p>
            <a:r>
              <a:rPr lang="ru-RU" dirty="0" smtClean="0"/>
              <a:t>Зыбучие пески</a:t>
            </a:r>
          </a:p>
          <a:p>
            <a:r>
              <a:rPr lang="ru-RU" dirty="0" smtClean="0"/>
              <a:t>Жизнь в тоннеле</a:t>
            </a:r>
          </a:p>
          <a:p>
            <a:r>
              <a:rPr lang="ru-RU" dirty="0" smtClean="0"/>
              <a:t>Пребывание всегда в одном месте</a:t>
            </a:r>
            <a:endParaRPr lang="ru-RU" dirty="0"/>
          </a:p>
          <a:p>
            <a:r>
              <a:rPr lang="ru-RU" dirty="0" smtClean="0"/>
              <a:t>Читать только одну книгу</a:t>
            </a:r>
          </a:p>
          <a:p>
            <a:r>
              <a:rPr lang="ru-RU" dirty="0" smtClean="0"/>
              <a:t>Есть только одну пищу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718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Драйв от выхода из зоны комфорта</a:t>
            </a:r>
            <a:endParaRPr lang="ru-RU" sz="32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Выход в космос</a:t>
            </a:r>
          </a:p>
          <a:p>
            <a:r>
              <a:rPr lang="ru-RU" dirty="0" smtClean="0"/>
              <a:t>Выход в зону подвигов</a:t>
            </a:r>
          </a:p>
          <a:p>
            <a:r>
              <a:rPr lang="ru-RU" dirty="0" smtClean="0"/>
              <a:t>Спуск с горы на горных лыжах</a:t>
            </a:r>
          </a:p>
          <a:p>
            <a:r>
              <a:rPr lang="ru-RU" dirty="0" smtClean="0"/>
              <a:t>Прыжки на батуте</a:t>
            </a:r>
          </a:p>
          <a:p>
            <a:r>
              <a:rPr lang="ru-RU" dirty="0" smtClean="0"/>
              <a:t>Восхождение по лестнице успеха</a:t>
            </a:r>
          </a:p>
          <a:p>
            <a:r>
              <a:rPr lang="ru-RU" dirty="0" smtClean="0"/>
              <a:t>Альпинист покоряет вершину</a:t>
            </a:r>
          </a:p>
          <a:p>
            <a:r>
              <a:rPr lang="ru-RU" dirty="0" smtClean="0"/>
              <a:t>Выход из тоннеля</a:t>
            </a:r>
          </a:p>
          <a:p>
            <a:r>
              <a:rPr lang="ru-RU" dirty="0" smtClean="0"/>
              <a:t>Путешествие в другую страну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129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727201" y="1412777"/>
            <a:ext cx="5723468" cy="3456383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+mn-lt"/>
              </a:rPr>
              <a:t>Учёба и есть те действия, способы, средства и тренажёры, способные сделать ребенка ВЕЛИКИМ, каким он мечтает быть!</a:t>
            </a:r>
            <a:endParaRPr lang="ru-RU" sz="3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3289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34082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+mn-lt"/>
              </a:rPr>
              <a:t>Выбирай!</a:t>
            </a:r>
            <a:endParaRPr lang="ru-RU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124744"/>
            <a:ext cx="7467600" cy="4873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b="1" dirty="0">
                <a:solidFill>
                  <a:srgbClr val="FF0000"/>
                </a:solidFill>
              </a:rPr>
              <a:t>Б</a:t>
            </a:r>
            <a:r>
              <a:rPr lang="ru-RU" sz="4800" b="1" dirty="0" smtClean="0">
                <a:solidFill>
                  <a:srgbClr val="FF0000"/>
                </a:solidFill>
              </a:rPr>
              <a:t>ыть ГЕРОЕМ или Емелей на печи?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042" y="2780928"/>
            <a:ext cx="4968552" cy="4232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163426"/>
            <a:ext cx="3152700" cy="3849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20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244</TotalTime>
  <Words>322</Words>
  <Application>Microsoft Office PowerPoint</Application>
  <PresentationFormat>Экран (4:3)</PresentationFormat>
  <Paragraphs>61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Эркер</vt:lpstr>
      <vt:lpstr>Как воспитывать победителя?</vt:lpstr>
      <vt:lpstr>Дети перенимают не то, что мы говорим, а то, что мы ЕСТЬ на самом деле.</vt:lpstr>
      <vt:lpstr>Объясняя и убеждая, победителя  не воспитать!</vt:lpstr>
      <vt:lpstr>Формулы</vt:lpstr>
      <vt:lpstr>Нужен язык образов и метафор!</vt:lpstr>
      <vt:lpstr>Кто ты?</vt:lpstr>
      <vt:lpstr>Презентация PowerPoint</vt:lpstr>
      <vt:lpstr>Фразы-метафоры</vt:lpstr>
      <vt:lpstr>Компасы для выбора</vt:lpstr>
      <vt:lpstr>Ужасы привычного отношения  к расслаблению и наслаждению </vt:lpstr>
      <vt:lpstr>Драйв от выхода из зоны комфорта</vt:lpstr>
      <vt:lpstr>Учёба и есть те действия, способы, средства и тренажёры, способные сделать ребенка ВЕЛИКИМ, каким он мечтает быть!</vt:lpstr>
      <vt:lpstr>Выбирай!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воспитывать победителей?</dc:title>
  <dc:creator>Teacher</dc:creator>
  <cp:lastModifiedBy>swetlana</cp:lastModifiedBy>
  <cp:revision>13</cp:revision>
  <dcterms:created xsi:type="dcterms:W3CDTF">2015-09-11T12:37:45Z</dcterms:created>
  <dcterms:modified xsi:type="dcterms:W3CDTF">2025-04-21T13:30:14Z</dcterms:modified>
</cp:coreProperties>
</file>