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253" y="19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584" y="521893"/>
            <a:ext cx="869340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/>
              <a:t>ЗАРНИЦА.</a:t>
            </a:r>
          </a:p>
          <a:p>
            <a:pPr algn="ctr"/>
            <a:r>
              <a:rPr lang="ru-RU" sz="4400" b="1" dirty="0" smtClean="0"/>
              <a:t> </a:t>
            </a:r>
            <a:r>
              <a:rPr lang="ru-RU" sz="4000" b="1" dirty="0" smtClean="0"/>
              <a:t>История военно-патриотической </a:t>
            </a:r>
          </a:p>
          <a:p>
            <a:pPr algn="ctr"/>
            <a:r>
              <a:rPr lang="ru-RU" sz="4000" b="1" dirty="0" smtClean="0"/>
              <a:t>игры </a:t>
            </a:r>
            <a:endParaRPr lang="ru-RU" sz="4000" b="1" dirty="0"/>
          </a:p>
        </p:txBody>
      </p:sp>
      <p:pic>
        <p:nvPicPr>
          <p:cNvPr id="1028" name="Picture 4" descr="ЗАРНИЦА 2.0&#10; - 100345333476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82"/>
          <a:stretch/>
        </p:blipFill>
        <p:spPr bwMode="auto">
          <a:xfrm>
            <a:off x="323528" y="3081958"/>
            <a:ext cx="3034401" cy="332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ЗАРНИЦА 2.0&#10; - 10034533337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881" y="2972730"/>
            <a:ext cx="4721108" cy="354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774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7593" y="473549"/>
            <a:ext cx="813690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     </a:t>
            </a:r>
            <a:r>
              <a:rPr lang="ru-RU" sz="2800" dirty="0" err="1" smtClean="0"/>
              <a:t>Зарни́ца</a:t>
            </a:r>
            <a:r>
              <a:rPr lang="ru-RU" sz="2800" dirty="0" smtClean="0"/>
              <a:t> </a:t>
            </a:r>
            <a:r>
              <a:rPr lang="ru-RU" sz="2800" dirty="0"/>
              <a:t>— всероссийская молодёжная военно-спортивная игра. В игре принимают участие сборные команды молодёжных общественных объединений и учащихся образовательных организаций.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416670"/>
            <a:ext cx="5112568" cy="430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0021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       Пионерская </a:t>
            </a:r>
            <a:r>
              <a:rPr lang="ru-RU" sz="2400" dirty="0"/>
              <a:t>военно-спортивная игра в СССР представляла собой имитацию боевых действий, похожую на военные учения. В ходе игры пионеры делились на команды и соревновались в различных военно-прикладных видах спорта с игровыми элементами. Игра являлась частью системы начальной военной подготовки школьников в СССР.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383" y="2780928"/>
            <a:ext cx="6048672" cy="3780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6220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19" y="188640"/>
            <a:ext cx="872063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    Первые </a:t>
            </a:r>
            <a:r>
              <a:rPr lang="ru-RU" sz="2400" dirty="0"/>
              <a:t>правила игры </a:t>
            </a:r>
            <a:endParaRPr lang="ru-RU" sz="2400" dirty="0" smtClean="0"/>
          </a:p>
          <a:p>
            <a:r>
              <a:rPr lang="ru-RU" sz="2400" dirty="0" smtClean="0"/>
              <a:t>разработала </a:t>
            </a:r>
            <a:r>
              <a:rPr lang="ru-RU" sz="2400" dirty="0"/>
              <a:t>учительница из села </a:t>
            </a:r>
            <a:endParaRPr lang="ru-RU" sz="2400" dirty="0" smtClean="0"/>
          </a:p>
          <a:p>
            <a:r>
              <a:rPr lang="ru-RU" sz="2400" dirty="0" smtClean="0"/>
              <a:t>Мысы </a:t>
            </a:r>
            <a:r>
              <a:rPr lang="ru-RU" sz="2400" dirty="0" err="1"/>
              <a:t>Краснокамского</a:t>
            </a:r>
            <a:r>
              <a:rPr lang="ru-RU" sz="2400" dirty="0"/>
              <a:t> района </a:t>
            </a:r>
            <a:endParaRPr lang="ru-RU" sz="2400" dirty="0" smtClean="0"/>
          </a:p>
          <a:p>
            <a:r>
              <a:rPr lang="ru-RU" sz="2400" dirty="0" smtClean="0"/>
              <a:t>Пермской области. 23 </a:t>
            </a:r>
            <a:r>
              <a:rPr lang="ru-RU" sz="2400" dirty="0"/>
              <a:t>февраля </a:t>
            </a:r>
            <a:endParaRPr lang="ru-RU" sz="2400" dirty="0" smtClean="0"/>
          </a:p>
          <a:p>
            <a:r>
              <a:rPr lang="ru-RU" sz="2400" dirty="0" smtClean="0"/>
              <a:t>1964 </a:t>
            </a:r>
            <a:r>
              <a:rPr lang="ru-RU" sz="2400" dirty="0"/>
              <a:t>года была проведена первая </a:t>
            </a:r>
            <a:endParaRPr lang="ru-RU" sz="2400" dirty="0" smtClean="0"/>
          </a:p>
          <a:p>
            <a:r>
              <a:rPr lang="ru-RU" sz="2400" dirty="0" smtClean="0"/>
              <a:t>игра </a:t>
            </a:r>
            <a:r>
              <a:rPr lang="ru-RU" sz="2400" dirty="0"/>
              <a:t>совместно с </a:t>
            </a:r>
            <a:r>
              <a:rPr lang="ru-RU" sz="2400" dirty="0" smtClean="0"/>
              <a:t>военными.</a:t>
            </a:r>
            <a:endParaRPr lang="ru-RU" sz="2400" dirty="0"/>
          </a:p>
          <a:p>
            <a:endParaRPr lang="ru-RU" sz="2400" dirty="0"/>
          </a:p>
          <a:p>
            <a:r>
              <a:rPr lang="ru-RU" sz="2400" dirty="0" smtClean="0"/>
              <a:t>       Официально </a:t>
            </a:r>
            <a:r>
              <a:rPr lang="ru-RU" sz="2400" dirty="0"/>
              <a:t>военно-спортивная </a:t>
            </a:r>
            <a:endParaRPr lang="ru-RU" sz="2400" dirty="0" smtClean="0"/>
          </a:p>
          <a:p>
            <a:r>
              <a:rPr lang="ru-RU" sz="2400" dirty="0" smtClean="0"/>
              <a:t>игра </a:t>
            </a:r>
            <a:r>
              <a:rPr lang="ru-RU" sz="2400" dirty="0"/>
              <a:t>«Зарница» была организована </a:t>
            </a:r>
            <a:endParaRPr lang="ru-RU" sz="2400" dirty="0" smtClean="0"/>
          </a:p>
          <a:p>
            <a:r>
              <a:rPr lang="ru-RU" sz="2400" dirty="0" smtClean="0"/>
              <a:t>в </a:t>
            </a:r>
            <a:r>
              <a:rPr lang="ru-RU" sz="2400" dirty="0"/>
              <a:t>СССР в 1967 году. Целью игры </a:t>
            </a:r>
            <a:endParaRPr lang="ru-RU" sz="2400" dirty="0" smtClean="0"/>
          </a:p>
          <a:p>
            <a:r>
              <a:rPr lang="ru-RU" sz="2400" dirty="0" smtClean="0"/>
              <a:t>было </a:t>
            </a:r>
            <a:r>
              <a:rPr lang="ru-RU" sz="2400" dirty="0"/>
              <a:t>военно-патриотическое </a:t>
            </a:r>
            <a:endParaRPr lang="ru-RU" sz="2400" dirty="0" smtClean="0"/>
          </a:p>
          <a:p>
            <a:r>
              <a:rPr lang="ru-RU" sz="2400" dirty="0" smtClean="0"/>
              <a:t>воспитание </a:t>
            </a:r>
            <a:r>
              <a:rPr lang="ru-RU" sz="2400" dirty="0"/>
              <a:t>советской молодёжи. </a:t>
            </a:r>
            <a:endParaRPr lang="ru-RU" sz="2400" dirty="0" smtClean="0"/>
          </a:p>
          <a:p>
            <a:r>
              <a:rPr lang="ru-RU" sz="2400" dirty="0" smtClean="0"/>
              <a:t>«</a:t>
            </a:r>
            <a:r>
              <a:rPr lang="ru-RU" sz="2400" dirty="0"/>
              <a:t>Зарница» входила в план </a:t>
            </a:r>
            <a:endParaRPr lang="ru-RU" sz="2400" dirty="0" smtClean="0"/>
          </a:p>
          <a:p>
            <a:r>
              <a:rPr lang="ru-RU" sz="2400" dirty="0" smtClean="0"/>
              <a:t>организации </a:t>
            </a:r>
            <a:r>
              <a:rPr lang="ru-RU" sz="2400" dirty="0"/>
              <a:t>начальной военной </a:t>
            </a:r>
            <a:endParaRPr lang="ru-RU" sz="2400" dirty="0" smtClean="0"/>
          </a:p>
          <a:p>
            <a:r>
              <a:rPr lang="ru-RU" sz="2400" dirty="0" smtClean="0"/>
              <a:t>подготовки </a:t>
            </a:r>
            <a:r>
              <a:rPr lang="ru-RU" sz="2400" dirty="0"/>
              <a:t>в средних учебных заведениях в связи </a:t>
            </a:r>
            <a:r>
              <a:rPr lang="ru-RU" sz="2400" dirty="0" smtClean="0"/>
              <a:t>с сокращением </a:t>
            </a:r>
            <a:r>
              <a:rPr lang="ru-RU" sz="2400" dirty="0"/>
              <a:t>военной службы с 3 до 2 лет.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57217"/>
            <a:ext cx="3680079" cy="5125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972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5689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      10 </a:t>
            </a:r>
            <a:r>
              <a:rPr lang="ru-RU" sz="2400" dirty="0"/>
              <a:t>января 1967 года «Пионерская правда» напечатала приказ № 1 первого командующего игрой, Героя Советского Союза, маршала артиллерии Василия Ивановича Казакова.</a:t>
            </a:r>
          </a:p>
          <a:p>
            <a:endParaRPr lang="ru-RU" sz="2400" dirty="0"/>
          </a:p>
          <a:p>
            <a:r>
              <a:rPr lang="ru-RU" sz="2400" dirty="0" smtClean="0"/>
              <a:t>         Своим </a:t>
            </a:r>
            <a:r>
              <a:rPr lang="ru-RU" sz="2400" dirty="0"/>
              <a:t>приказом маршал поставил задачу создать юнармейские батальоны, обучить молодёжь навыкам армейской жизни, а также воспитывать её в духе любви к Родине и готовности противостоять любым врагам.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986" y="3379644"/>
            <a:ext cx="6192688" cy="2798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23702" y="6177821"/>
            <a:ext cx="7057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Медаль победителю военно-спортивной игры «Зарница» на приз газеты </a:t>
            </a:r>
          </a:p>
          <a:p>
            <a:pPr algn="ctr"/>
            <a:r>
              <a:rPr lang="ru-RU" sz="1600" b="1" dirty="0"/>
              <a:t>«Пионерская правда»</a:t>
            </a:r>
          </a:p>
        </p:txBody>
      </p:sp>
    </p:spTree>
    <p:extLst>
      <p:ext uri="{BB962C8B-B14F-4D97-AF65-F5344CB8AC3E}">
        <p14:creationId xmlns:p14="http://schemas.microsoft.com/office/powerpoint/2010/main" val="663501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4345"/>
            <a:ext cx="84969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том же 1967 г. прошёл первый финал Всесоюзной игры «Зарница», которая была проведена в Севастополе, на знаменитой Сапун-горе.</a:t>
            </a:r>
          </a:p>
          <a:p>
            <a:endParaRPr lang="ru-RU" sz="2400" dirty="0"/>
          </a:p>
          <a:p>
            <a:r>
              <a:rPr lang="ru-RU" sz="2400" dirty="0"/>
              <a:t>В игре «Зарница» участвовали ученики 4-7-х классов, которые отдыхали в пионерских лагерях. Подростки постарше играли в схожую военно-спортивную игру «Орлёнок». Цель игр «Зарниц» и «Орлят» зависела от возраста играющих и заключалась как от простого срывания бумажных погон с игроков другой команды до самых настоящих военных учений с привлечением бронетехники, дымовых шашек и взрывпакетов.</a:t>
            </a:r>
          </a:p>
          <a:p>
            <a:endParaRPr lang="ru-RU" sz="2400" dirty="0"/>
          </a:p>
          <a:p>
            <a:r>
              <a:rPr lang="ru-RU" sz="2400" dirty="0"/>
              <a:t>Часто игра «Зарница» проходила на территории воинских частей, и тогда план игр составлялся при участии кадровых военных.</a:t>
            </a:r>
          </a:p>
        </p:txBody>
      </p:sp>
    </p:spTree>
    <p:extLst>
      <p:ext uri="{BB962C8B-B14F-4D97-AF65-F5344CB8AC3E}">
        <p14:creationId xmlns:p14="http://schemas.microsoft.com/office/powerpoint/2010/main" val="2731347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      </a:t>
            </a:r>
            <a:r>
              <a:rPr lang="ru-RU" sz="2000" dirty="0" smtClean="0"/>
              <a:t>Обычно</a:t>
            </a:r>
            <a:r>
              <a:rPr lang="ru-RU" sz="2000" dirty="0"/>
              <a:t>, играющие в зарницу участники делились на две команды, арбитра и нескольких нейтральных наблюдающих. </a:t>
            </a:r>
            <a:r>
              <a:rPr lang="ru-RU" sz="2000" dirty="0" smtClean="0"/>
              <a:t>      </a:t>
            </a:r>
          </a:p>
          <a:p>
            <a:pPr algn="just"/>
            <a:r>
              <a:rPr lang="ru-RU" sz="2000" dirty="0"/>
              <a:t> </a:t>
            </a:r>
            <a:r>
              <a:rPr lang="ru-RU" sz="2000" dirty="0" smtClean="0"/>
              <a:t>      Затем</a:t>
            </a:r>
            <a:r>
              <a:rPr lang="ru-RU" sz="2000" dirty="0"/>
              <a:t>, пока команды вырабатывают тактику, арбитр определяет местоположение баз обоих лагерей противников; меткой базы является какой-то достаточно заметный предмет, например, флаг. </a:t>
            </a:r>
            <a:endParaRPr lang="ru-RU" sz="2000" dirty="0" smtClean="0"/>
          </a:p>
          <a:p>
            <a:pPr algn="just"/>
            <a:r>
              <a:rPr lang="ru-RU" sz="2000" dirty="0"/>
              <a:t> </a:t>
            </a:r>
            <a:r>
              <a:rPr lang="ru-RU" sz="2000" dirty="0" smtClean="0"/>
              <a:t>      Целью </a:t>
            </a:r>
            <a:r>
              <a:rPr lang="ru-RU" sz="2000" dirty="0"/>
              <a:t>обеих команд является захват флага противника. У каждого из участвующих есть индикатор жизни/здоровья — погоны: каждому человеку наклеиваются или пришиваются по два погона на плечи; у капитана их четыре. Для того, чтобы «убить» человека, надо сорвать с него погоны; если сорвана только половина, то человек не может бегать и просто ходит. </a:t>
            </a:r>
            <a:endParaRPr lang="ru-RU" sz="2000" dirty="0" smtClean="0"/>
          </a:p>
          <a:p>
            <a:pPr algn="just"/>
            <a:r>
              <a:rPr lang="ru-RU" sz="2000" dirty="0"/>
              <a:t> </a:t>
            </a:r>
            <a:r>
              <a:rPr lang="ru-RU" sz="2000" dirty="0" smtClean="0"/>
              <a:t>       Чаще </a:t>
            </a:r>
            <a:r>
              <a:rPr lang="ru-RU" sz="2000" dirty="0"/>
              <a:t>всего, победитель определялся по сумме набранных им баллов: за захват флагов и уничтожение противников баллы начисляются, за нечестную игру уменьшаются. Иногда победителем считают первого добывшего флаг противника.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83226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Аналогом «Зарницы», проводимым для старшеклассников, была военно-спортивная игра «Орлёнок».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556" y="1916832"/>
            <a:ext cx="6020866" cy="4274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23728" y="6381328"/>
            <a:ext cx="4292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Эмблема всероссийской игры «Зарница»</a:t>
            </a:r>
          </a:p>
        </p:txBody>
      </p:sp>
    </p:spTree>
    <p:extLst>
      <p:ext uri="{BB962C8B-B14F-4D97-AF65-F5344CB8AC3E}">
        <p14:creationId xmlns:p14="http://schemas.microsoft.com/office/powerpoint/2010/main" val="295469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4249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       До </a:t>
            </a:r>
            <a:r>
              <a:rPr lang="ru-RU" sz="2400" dirty="0"/>
              <a:t>недавнего времени игра не входила в программу подготовки школьников и практически была забыта. Однако в марте 2011 года Минобороны и Министерство образования и науки, молодежи и спорта договорились о проведении в школах Всеукраинской военно-патриотической спортивной игры "Зарница". Соответствующий совместный приказ Минобороны, </a:t>
            </a:r>
            <a:r>
              <a:rPr lang="ru-RU" sz="2400" dirty="0" smtClean="0"/>
              <a:t>В </a:t>
            </a:r>
            <a:r>
              <a:rPr lang="ru-RU" sz="2400" dirty="0"/>
              <a:t>документе указано, что "Зарница" является составной частью общегосударственной системы </a:t>
            </a:r>
            <a:r>
              <a:rPr lang="ru-RU" sz="2400" dirty="0" smtClean="0"/>
              <a:t>национально-патриотического и </a:t>
            </a:r>
            <a:r>
              <a:rPr lang="ru-RU" sz="2400" dirty="0"/>
              <a:t>физического воспитания </a:t>
            </a:r>
            <a:r>
              <a:rPr lang="ru-RU" sz="2400" dirty="0" smtClean="0"/>
              <a:t>                                                   </a:t>
            </a:r>
            <a:r>
              <a:rPr lang="ru-RU" sz="2400" dirty="0" smtClean="0"/>
              <a:t>детей </a:t>
            </a:r>
            <a:r>
              <a:rPr lang="ru-RU" sz="2400" dirty="0"/>
              <a:t>и учащейся молодежи.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437112"/>
            <a:ext cx="3391694" cy="226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980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129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     Основными </a:t>
            </a:r>
            <a:r>
              <a:rPr lang="ru-RU" sz="2400" dirty="0"/>
              <a:t>организаторами всероссийской игры являются Министерство образования и науки РФ, Министерство обороны РФ и общественная организация «Российский союз молодёжи».</a:t>
            </a:r>
          </a:p>
          <a:p>
            <a:endParaRPr lang="ru-RU" sz="2400" dirty="0"/>
          </a:p>
          <a:p>
            <a:r>
              <a:rPr lang="ru-RU" sz="2400" dirty="0" smtClean="0"/>
              <a:t>        В </a:t>
            </a:r>
            <a:r>
              <a:rPr lang="ru-RU" sz="2400" dirty="0"/>
              <a:t>программу «Зарницы» входят смотр строя и песни, проверка знаний по военной истории и символике России, правилам дорожного движения, ориентирование на местности, стрельба, метание гранаты, силовые упражнения, спортивная и военизированная эстафеты и другие военно-спортивные состязания.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389106"/>
            <a:ext cx="3312368" cy="2208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558" y="4344689"/>
            <a:ext cx="3352826" cy="22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7120715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38</TotalTime>
  <Words>634</Words>
  <Application>Microsoft Office PowerPoint</Application>
  <PresentationFormat>Экран (4:3)</PresentationFormat>
  <Paragraphs>40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pc</dc:creator>
  <cp:lastModifiedBy>swetlana</cp:lastModifiedBy>
  <cp:revision>6</cp:revision>
  <dcterms:created xsi:type="dcterms:W3CDTF">2018-05-04T20:20:12Z</dcterms:created>
  <dcterms:modified xsi:type="dcterms:W3CDTF">2025-04-21T16:25:51Z</dcterms:modified>
</cp:coreProperties>
</file>