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7" r:id="rId3"/>
    <p:sldId id="258" r:id="rId4"/>
    <p:sldId id="259" r:id="rId5"/>
    <p:sldId id="260" r:id="rId6"/>
    <p:sldId id="261" r:id="rId7"/>
    <p:sldId id="269" r:id="rId8"/>
    <p:sldId id="262" r:id="rId9"/>
    <p:sldId id="266" r:id="rId10"/>
    <p:sldId id="263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C4F8A-7E9F-4CDF-AEFF-FFCF2622FE4B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13687-208D-4648-B467-66EC51BA68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575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13687-208D-4648-B467-66EC51BA68A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756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13687-208D-4648-B467-66EC51BA68A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273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26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882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35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55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355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6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453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786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077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07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1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9C0AC27-B687-443A-B645-DECDEFDDED94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2A13C80-8EB3-4619-97F6-571F7615CCD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64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8EAB26-F37A-B3D0-CB47-2F2EE1A2B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640" y="1966293"/>
            <a:ext cx="7882719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70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F6C2F-537A-370C-E989-2ECB26C49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br>
              <a:rPr lang="ru-RU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EDFD89-6FF2-0171-4448-23CD7777E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Сделать анализ английских слов и фраз, которые  активно используются в интернете и создать словарик наиболее употребимых выражений.</a:t>
            </a:r>
            <a:endParaRPr lang="ru-RU" sz="4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854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5F9228-22FD-D109-C8A6-0260D7C5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659" y="806368"/>
            <a:ext cx="10058400" cy="1450757"/>
          </a:xfrm>
        </p:spPr>
        <p:txBody>
          <a:bodyPr/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br>
              <a:rPr lang="ru-RU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0076997-E8B0-27A3-E682-3765A1A9D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ru-RU" sz="4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</a:rPr>
              <a:t>Изучить особенности электронного языка</a:t>
            </a:r>
            <a:endParaRPr lang="ru-RU" sz="4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ru-RU" sz="4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</a:rPr>
              <a:t>Собрать информацию об этимологии данных специфичных слов</a:t>
            </a:r>
            <a:endParaRPr lang="ru-RU" sz="4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ru-RU" sz="4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</a:rPr>
              <a:t>Сделать вывод о влиянии электронного английского на стандартный язык</a:t>
            </a:r>
            <a:r>
              <a:rPr lang="ru-RU" sz="4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82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20253-45D1-96CA-4E7B-EE85AA07D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291" y="758242"/>
            <a:ext cx="10058400" cy="1450757"/>
          </a:xfrm>
        </p:spPr>
        <p:txBody>
          <a:bodyPr/>
          <a:lstStyle/>
          <a:p>
            <a: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Гипотеза: </a:t>
            </a:r>
            <a:br>
              <a:rPr lang="ru-RU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BF320-A430-4420-79E8-83EE3378B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15000"/>
              </a:lnSpc>
              <a:buNone/>
            </a:pPr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Электронный язык оказывает большое влияние на сам язык и его культуру, а также на современное общество. Данный тип английского имеет место быть не только в онлайн сфере но и в реальной жизни. Его распространению способствуют пользователи всего мира.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5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2A31E1-E58D-FC27-29A5-840ACAD16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533" y="873744"/>
            <a:ext cx="10058400" cy="1450757"/>
          </a:xfrm>
        </p:spPr>
        <p:txBody>
          <a:bodyPr>
            <a:no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D8E424-7F20-ED6A-8E22-FC3419FA2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повседневной жизни мы часто сталкиваемся с веб-языком. Почти каждый человек используют интернет в своей жизни, следовательно каждому из нас приходится встречаться  со специфичными фразами английского языка даже в российском интернет сообществе.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528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9440F-C096-1E36-6CA7-40B1D5469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Веб-язык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CB37B4-45C7-C6F4-66CA-B5C8C7B19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язык интернет коммуникаций, который активно распространяется в современном мире. Он имеет ряд своих особенностей:</a:t>
            </a:r>
            <a:endParaRPr lang="ru-RU" sz="9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Большое количество аббревиатур и сокращений</a:t>
            </a:r>
            <a:endParaRPr lang="ru-RU" sz="9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созвучных названий слов </a:t>
            </a:r>
            <a:endParaRPr lang="ru-RU" sz="9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 для выражения эмоций</a:t>
            </a:r>
            <a:endParaRPr lang="ru-RU" sz="9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определённого сленга</a:t>
            </a:r>
            <a:endParaRPr lang="ru-RU" sz="9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Несоблюдение апострофов</a:t>
            </a:r>
            <a:endParaRPr lang="ru-RU" sz="9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Font typeface="+mj-lt"/>
              <a:buAutoNum type="arabicPeriod"/>
            </a:pP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Допущение ошибок в различных разделах (орфография, синтаксис, грамматика и т.д.)</a:t>
            </a:r>
            <a:endParaRPr lang="ru-RU" sz="9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9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9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54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F2B92-9226-EFA0-08D6-FBCCFBDB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Разделение веб-сленга по тематическим группам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CD45-E211-1BA4-F402-B5FA60887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575"/>
              </a:lnSpc>
              <a:spcAft>
                <a:spcPts val="1000"/>
              </a:spcAft>
              <a:buNone/>
            </a:pPr>
            <a:r>
              <a:rPr lang="ru-RU" sz="20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обозначение людей (особенно, женщин) (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guys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gf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mom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75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обозначение человеческих качеств (особенно, негативных) (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mummy’s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boy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75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обозначение предметов, мест или других объектов (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Ebooks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ICQ, FAQ);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75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совершение каких-либо действий (CUL8,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troll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I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wanna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u a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qstn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75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оценка ситуации (ASAP, I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dunno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cool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75"/>
              </a:lnSpc>
              <a:spcAft>
                <a:spcPts val="1000"/>
              </a:spcAft>
            </a:pP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 выражение различных эмоций (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wow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woo</a:t>
            </a:r>
            <a:r>
              <a:rPr lang="ru-RU" sz="2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LOL, OMG).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6957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9E7D0-9515-4D6F-EB3B-E04E7265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62" y="806367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основным причинам увеличения использования английского веб-сленга  относятся: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395F9D-8052-154A-3DFD-1A975C75A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algn="just" fontAlgn="base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Могущество интернет-мира</a:t>
            </a: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Доминирование английского языка в сети</a:t>
            </a: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Популярность среди подростков</a:t>
            </a: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Большое количество сокращений и аббревиатур, что сокращает время набора сообщений</a:t>
            </a: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использование созвучных названий и различных каламбуров, что также привлекает людей</a:t>
            </a: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164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391B8B-9BEA-7717-03CB-9025059CD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654" y="988906"/>
            <a:ext cx="10058400" cy="1450757"/>
          </a:xfrm>
        </p:spPr>
        <p:txBody>
          <a:bodyPr>
            <a:noAutofit/>
          </a:bodyPr>
          <a:lstStyle/>
          <a:p>
            <a:pPr marL="91440" marR="0" lvl="0" indent="-91440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 ярких средства , которые используют пользователи: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9C58AF-EAD0-2C12-A5BA-52841D03E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Эмоджи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Активное использование междометий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CAPS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акцента эмоций 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Большое количество вопросительных и восклицательных предложений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455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86AE9-1660-E2E6-D7C0-2BA3A51F4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Плюсы обширного использование английского в интернете: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FF76B7-ECF9-D8FB-6D47-6330DAD6D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ru-RU" sz="7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7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окунуться в англоязычную среду</a:t>
            </a:r>
            <a:endParaRPr lang="ru-RU" sz="7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7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Обучение английскому самостоятельно</a:t>
            </a:r>
            <a:endParaRPr lang="ru-RU" sz="7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7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Глобализация общения</a:t>
            </a:r>
            <a:endParaRPr lang="ru-RU" sz="7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70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Появление новых слов и фраз</a:t>
            </a:r>
            <a:endParaRPr lang="ru-RU" sz="7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339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41493F-584B-4B29-8B73-1DFFA8D19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408" y="584987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Минусы обширного использование английского в интернете:</a:t>
            </a:r>
            <a:br>
              <a:rPr lang="ru-RU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5C3D89-95C4-1131-53B8-E0E6717EF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36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Утрата русских слов, как следствие заимствования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36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постоянной возможности найти какую-либо информацию на своем языке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36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Небольшое языковое разнообразие (</a:t>
            </a:r>
            <a:r>
              <a:rPr lang="ru-RU" sz="3600" dirty="0">
                <a:solidFill>
                  <a:srgbClr val="2021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недостаточное</a:t>
            </a:r>
            <a:r>
              <a:rPr lang="ru-RU" sz="360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знание  шуток, каламбуров на других языках)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939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65E09-36DD-899D-CD17-48D32C5B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6B86AF-A363-0924-DC66-07F33C042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Английский веб-сленг играет очень важную роль в современном мире, ведь почти каждый из нас пользуется интерне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ом и проводит там немалое количество времени. Это способствует </a:t>
            </a:r>
            <a:r>
              <a:rPr lang="ru-RU" sz="36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детальному изучению 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английского языка и дает возможность попрактиковаться в общении с иностранцами.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821015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450</Words>
  <Application>Microsoft Office PowerPoint</Application>
  <PresentationFormat>Широкоэкранный</PresentationFormat>
  <Paragraphs>51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Aptos</vt:lpstr>
      <vt:lpstr>Calibri</vt:lpstr>
      <vt:lpstr>Calibri Light</vt:lpstr>
      <vt:lpstr>Times New Roman</vt:lpstr>
      <vt:lpstr>Wingdings</vt:lpstr>
      <vt:lpstr>Ретро</vt:lpstr>
      <vt:lpstr>Презентация PowerPoint</vt:lpstr>
      <vt:lpstr>Цель: </vt:lpstr>
      <vt:lpstr>Задачи: </vt:lpstr>
      <vt:lpstr>Гипотеза:  </vt:lpstr>
      <vt:lpstr>Актуальность: </vt:lpstr>
      <vt:lpstr>Веб-язык</vt:lpstr>
      <vt:lpstr> Разделение веб-сленга по тематическим группам</vt:lpstr>
      <vt:lpstr>К основным причинам увеличения использования английского веб-сленга  относятся: </vt:lpstr>
      <vt:lpstr>Три ярких средства , которые используют пользователи: </vt:lpstr>
      <vt:lpstr>Плюсы обширного использование английского в интернете:</vt:lpstr>
      <vt:lpstr>Минусы обширного использование английского в интернете: </vt:lpstr>
      <vt:lpstr>Выводы: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32</cp:revision>
  <dcterms:created xsi:type="dcterms:W3CDTF">2025-04-20T07:31:21Z</dcterms:created>
  <dcterms:modified xsi:type="dcterms:W3CDTF">2025-04-22T09:41:47Z</dcterms:modified>
</cp:coreProperties>
</file>