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4" y="5052545"/>
            <a:ext cx="7274669" cy="882119"/>
          </a:xfrm>
        </p:spPr>
        <p:txBody>
          <a:bodyPr>
            <a:normAutofit fontScale="70000" lnSpcReduction="20000"/>
          </a:bodyPr>
          <a:lstStyle/>
          <a:p>
            <a:pPr algn="r"/>
            <a:endParaRPr lang="ru-RU" dirty="0" smtClean="0"/>
          </a:p>
          <a:p>
            <a:pPr algn="r"/>
            <a:r>
              <a:rPr lang="ru-RU" dirty="0" smtClean="0"/>
              <a:t>Выполнила: </a:t>
            </a:r>
          </a:p>
          <a:p>
            <a:pPr algn="r"/>
            <a:r>
              <a:rPr lang="ru-RU" dirty="0" smtClean="0"/>
              <a:t>Воспитатель </a:t>
            </a:r>
            <a:r>
              <a:rPr lang="ru-RU" dirty="0" err="1" smtClean="0"/>
              <a:t>Булханова</a:t>
            </a:r>
            <a:r>
              <a:rPr lang="ru-RU" dirty="0" smtClean="0"/>
              <a:t> О. Д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27584" y="3573016"/>
            <a:ext cx="7175351" cy="1656184"/>
          </a:xfrm>
        </p:spPr>
        <p:txBody>
          <a:bodyPr/>
          <a:lstStyle/>
          <a:p>
            <a:pPr algn="ctr"/>
            <a:r>
              <a:rPr lang="ru-RU" dirty="0" smtClean="0"/>
              <a:t>19 апреля – </a:t>
            </a:r>
            <a:br>
              <a:rPr lang="ru-RU" dirty="0" smtClean="0"/>
            </a:br>
            <a:r>
              <a:rPr lang="ru-RU" dirty="0" smtClean="0"/>
              <a:t>День подснежника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244" y="908720"/>
            <a:ext cx="3543300" cy="2867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197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4875" y="260648"/>
            <a:ext cx="7411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latin typeface="BatangChe" pitchFamily="49" charset="-127"/>
                <a:ea typeface="BatangChe" pitchFamily="49" charset="-127"/>
              </a:rPr>
              <a:t>Подснежники –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dirty="0" smtClean="0"/>
              <a:t>миниатюрные </a:t>
            </a:r>
            <a:r>
              <a:rPr lang="ru-RU" dirty="0"/>
              <a:t>колокольчики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/>
              <a:t>проталинах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12776"/>
            <a:ext cx="4699768" cy="29788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799" y="-67683"/>
            <a:ext cx="2020153" cy="1932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4"/>
            <a:ext cx="1944638" cy="1859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509120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В лесу, где березки столпились гурьбой,</a:t>
            </a:r>
          </a:p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Подснежника глянул глазок голубой.</a:t>
            </a:r>
          </a:p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Сперва понемножку</a:t>
            </a:r>
          </a:p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Зеленую выставил ножку.</a:t>
            </a:r>
          </a:p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Потом потянулся из всех своих маленьких сил</a:t>
            </a:r>
          </a:p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И тихо спросил:</a:t>
            </a:r>
          </a:p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«Я вижу, погода тепла и ясна,</a:t>
            </a:r>
          </a:p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Скажите, ведь, правда, что это весна?»</a:t>
            </a:r>
          </a:p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(П. Соловьева)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83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32656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Трепетные обитатели леса порадуют красотой пробуждающейся природы и нежным ароматом. Они неожиданно появляются небольшими группками в проталинах. Ранней весной, когда солнце начинает пригревать сильнее и тает снег, подснежники пробуждаются и выпускают первые </a:t>
            </a:r>
            <a:r>
              <a:rPr lang="ru-RU" dirty="0" smtClean="0"/>
              <a:t>листочки.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69996"/>
            <a:ext cx="5616624" cy="4272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80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04864"/>
            <a:ext cx="5066928" cy="3377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4500" y="332656"/>
            <a:ext cx="580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Затем </a:t>
            </a:r>
            <a:r>
              <a:rPr lang="ru-RU" dirty="0"/>
              <a:t>распускаются крохотные головки цветов.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8" y="1340768"/>
            <a:ext cx="3660490" cy="4880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84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88640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Ученые считают, что подснежник очень близок к видам, растущим в пустынях. Вот почему, когда приходит первая капель, подснежник быстрыми темпами начинает свой рост. Он, говоря иными словами, буквально спешит жить. Так поступают и растения, живущие в пустыне. Да им и нельзя иначе: задержись они с ростом хоть малость - придет пора испепеляющего зноя и пустынникам не выжить.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5805264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 вот подснежник спешит потому, что любит свет, солнышко, влажную подстилку просыпающихся лесов, а когда они одеваются в густой наряд зелени и доступ солнечных лучей прекращается, подснежник засыпает.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42966"/>
            <a:ext cx="6096000" cy="3772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10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81369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  <a:latin typeface="BatangChe" pitchFamily="49" charset="-127"/>
                <a:ea typeface="BatangChe" pitchFamily="49" charset="-127"/>
              </a:rPr>
              <a:t>Легенды о появлении подснежников на Земле</a:t>
            </a:r>
          </a:p>
          <a:p>
            <a:pPr algn="just"/>
            <a:r>
              <a:rPr lang="ru-RU" dirty="0" smtClean="0"/>
              <a:t>Если </a:t>
            </a:r>
            <a:r>
              <a:rPr lang="ru-RU" dirty="0"/>
              <a:t>верить старой легенде, то подснежники должны быть белыми. По одной из легенд, богиня Флора раздавала цветам костюмы для карнавала и подарила Подснежнику белое платье. Но снег тоже захотел принять участие в карнавале, хотя карнавальной одежды ему не полагалось. Тогда он стал просить цветы поделиться с ним костюмом. Все цветы боялись холода и не согласились, и только подснежник укрыл его своим хитоном. Вместе кружились они в хороводе цветов и прониклись друг к другу такой симпатией, что неразлучны по сей день.</a:t>
            </a:r>
          </a:p>
          <a:p>
            <a:pPr algn="just"/>
            <a:r>
              <a:rPr lang="ru-RU" dirty="0"/>
              <a:t>В благодарность за это снег с тех пор укрывает Подснежник от холода. Так они и дружат по сей день: белый снег и белый Подснежник. К тому же, подснежники должны быть в форме колокольчиков, ведь не зря же французы зовут его снежным колокольчиком.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21087"/>
            <a:ext cx="3120008" cy="23351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100" y="4221231"/>
            <a:ext cx="3042590" cy="2276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366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4249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Может быть, подснежник не только первый весенний цветок, но первый цветок, выросший на Земле. Одна из старинных легенд гласит: первые люди, Адам и Ева, отведав запретный плод, вскоре были изгнаны из рая. Произошло это, когда было тепло, поэтому Ева не очень жалела о случившемся. Но вот резко подул ветер и пошел снег. Ева замерзла. Сколько она так шла - не помнит. И вдруг видит: появился ангел и начал  превращать снежинки  в нежные, белые цветы. Замерзшей Еве они как бы подали надежду: скоро  потепление. С тех пор подснежник считают предвестником тепла и надежды.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00" y="2780928"/>
            <a:ext cx="6657975" cy="39250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82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5689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А русская легенда утверждает, что однажды старуха Зима со своими спутниками Морозом и Ветром решила не пускать на землю Весну. Но смелый Подснежник выпрямился, расправил лепестки и попросил защиты у Солнца. Солнце заметило Подснежник, согрело землю и открыло дорогу Весне. Ему не страшны ни снег, ни зимние морозы, ни весенние заморозки.  И вот уже множество белых колокольчиков украшают первые проталины. И это верный знак - весна совсем близко!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254" y="2492896"/>
            <a:ext cx="6667500" cy="4127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126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2089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Как водится в легендах, давным-давно жили-были в одной лесной избушке брат и сестра. Были они молодые, но рано осиротевшие. Брат промышлял охотой и рыбалкой, а сестра хлопотала по дому.</a:t>
            </a:r>
          </a:p>
          <a:p>
            <a:pPr algn="ctr"/>
            <a:r>
              <a:rPr lang="ru-RU" dirty="0"/>
              <a:t>Случилось однажды, что в отсутствие брата похитил девушку лихой человек, перебросил ее поперек седла и повез прочь от дома. Сопротивлялась красавица. Порвалась нитка речного жемчуга у нее на шее и падали жемчужинки в снег по дороге вперемешку со слезками.</a:t>
            </a:r>
          </a:p>
          <a:p>
            <a:pPr algn="ctr"/>
            <a:r>
              <a:rPr lang="ru-RU" dirty="0"/>
              <a:t>Затем солнце сжалилось над девичьей бедой и пригрело посильнее, так, что из под снега в том месте где падали жемчужинки и слезы проросли цветы. По ним и нашел дорогу, понял где искать свою сестрицу отважный юноша, спешивший на выручку.</a:t>
            </a:r>
          </a:p>
          <a:p>
            <a:pPr algn="just"/>
            <a:r>
              <a:rPr lang="ru-RU" dirty="0"/>
              <a:t>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71272"/>
            <a:ext cx="4752528" cy="32525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447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88640"/>
            <a:ext cx="75608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Берегите «снежный колокольчик</a:t>
            </a:r>
            <a:r>
              <a:rPr lang="ru-RU" b="1" i="1" dirty="0" smtClean="0"/>
              <a:t>»!</a:t>
            </a:r>
          </a:p>
          <a:p>
            <a:pPr algn="ctr"/>
            <a:endParaRPr lang="ru-RU" b="1" i="1" dirty="0" smtClean="0"/>
          </a:p>
          <a:p>
            <a:pPr algn="ctr"/>
            <a:r>
              <a:rPr lang="ru-RU" dirty="0"/>
              <a:t>Увы, люди не умеют просто наслаждаться природной красотой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В результате их варварского отношения к первенцам весны дикорастущих подснежников становится все меньше на нашей планете. </a:t>
            </a:r>
            <a:endParaRPr lang="ru-RU" dirty="0" smtClean="0"/>
          </a:p>
          <a:p>
            <a:pPr algn="ctr"/>
            <a:r>
              <a:rPr lang="ru-RU" dirty="0" smtClean="0"/>
              <a:t>Виды</a:t>
            </a:r>
            <a:r>
              <a:rPr lang="ru-RU" dirty="0"/>
              <a:t>, произрастающие на территории России, </a:t>
            </a:r>
            <a:endParaRPr lang="ru-RU" dirty="0" smtClean="0"/>
          </a:p>
          <a:p>
            <a:pPr algn="ctr"/>
            <a:r>
              <a:rPr lang="ru-RU" dirty="0" smtClean="0"/>
              <a:t>почти </a:t>
            </a:r>
            <a:r>
              <a:rPr lang="ru-RU" dirty="0"/>
              <a:t>все занесены в Красную Книгу в качестве исчезающих. </a:t>
            </a:r>
            <a:endParaRPr lang="ru-RU" dirty="0" smtClean="0"/>
          </a:p>
          <a:p>
            <a:pPr algn="ctr"/>
            <a:r>
              <a:rPr lang="ru-RU" dirty="0" smtClean="0"/>
              <a:t>Таким </a:t>
            </a:r>
            <a:r>
              <a:rPr lang="ru-RU" dirty="0"/>
              <a:t>образом, можно считать, что День подснежников в первую очередь является экологическим праздником, призванным беречь нежные цветы. </a:t>
            </a:r>
            <a:endParaRPr lang="ru-RU" dirty="0" smtClean="0"/>
          </a:p>
          <a:p>
            <a:pPr algn="ctr"/>
            <a:r>
              <a:rPr lang="ru-RU" dirty="0" smtClean="0"/>
              <a:t>Будьте </a:t>
            </a:r>
            <a:r>
              <a:rPr lang="ru-RU" dirty="0"/>
              <a:t>гуманными и вы!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10" b="-36799"/>
          <a:stretch/>
        </p:blipFill>
        <p:spPr bwMode="auto">
          <a:xfrm>
            <a:off x="1924837" y="3861048"/>
            <a:ext cx="5628117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944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</TotalTime>
  <Words>756</Words>
  <Application>Microsoft Office PowerPoint</Application>
  <PresentationFormat>Экран (4:3)</PresentationFormat>
  <Paragraphs>37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19 апреля –  День подснежника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Irina</cp:lastModifiedBy>
  <cp:revision>7</cp:revision>
  <dcterms:created xsi:type="dcterms:W3CDTF">2017-04-18T06:53:27Z</dcterms:created>
  <dcterms:modified xsi:type="dcterms:W3CDTF">2024-09-17T04:03:30Z</dcterms:modified>
</cp:coreProperties>
</file>