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59" r:id="rId6"/>
    <p:sldId id="262" r:id="rId7"/>
    <p:sldId id="263" r:id="rId8"/>
    <p:sldId id="268" r:id="rId9"/>
    <p:sldId id="267" r:id="rId10"/>
    <p:sldId id="266" r:id="rId11"/>
    <p:sldId id="26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20" d="100"/>
          <a:sy n="120" d="100"/>
        </p:scale>
        <p:origin x="19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38D35C-856F-4D9B-AF75-A331425420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480185-A28A-4D96-969D-FAA7656CF2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AC13EA-C009-471C-AA5E-74013C1AF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0133C-042A-4E2F-A33C-8C192EFE83E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DC53AE-0C6E-4367-8108-EEAACC2B0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7142DC-49BA-41EB-BB5A-53E824BA9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DA16-EA76-4FB9-A502-E2570C2BD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018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26EE22-9D8F-41A1-9598-70174810D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7FD2D8-7989-4B41-A379-94B6D13FE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DBC041-C71B-4ABF-878A-CD12823FA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0133C-042A-4E2F-A33C-8C192EFE83E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B21C7F-730B-4F87-85C8-F390040A0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C8C173-A64C-4C5B-B1E5-0D3653E23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DA16-EA76-4FB9-A502-E2570C2BD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681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3A4E8B-1C30-4030-BD97-1CF64F1F5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E74E59-5FE3-4D52-93E6-F145741D59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3260F7-B5D8-4B9E-BC6F-E5ED8191E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0133C-042A-4E2F-A33C-8C192EFE83E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D1CCB7-F8E4-43B9-A342-AB57222A5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7D8B17-3D83-4319-A7C5-804EA3B42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DA16-EA76-4FB9-A502-E2570C2BD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427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4109E-7859-4B23-8057-96DB381D4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91DA37-F97A-4D02-AF80-C2DF06636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C036FB-97C2-43D9-BEA4-7D4D383A1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5D1D98-FF54-4227-8BF1-DEBE9879E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0133C-042A-4E2F-A33C-8C192EFE83E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B92449-62C1-4813-9AEC-F5FD197C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D0DF50-56E3-4FBB-8128-7A0618468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DA16-EA76-4FB9-A502-E2570C2BD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930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067142-7EA0-4685-898D-17319830D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EB4A9B-CDBF-42EA-BD0E-272431A96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5A76B8C-B494-4B9C-9945-51BD4FED7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E600EA0-C082-4A85-841D-F244B23B8A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FF465F3-9B40-4580-A8E9-E4D350164D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4501947-703C-4903-8B81-E0B4419E6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0133C-042A-4E2F-A33C-8C192EFE83E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2620A38-2DD5-42F8-8315-595CFF8A1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A956CC-9D24-4F6A-AAF1-B4BC9CE8E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DA16-EA76-4FB9-A502-E2570C2BD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212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95788C-93F7-4C92-ADF0-3771CD080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3A3CAAB-5E37-47A3-B2DC-0C4771164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0133C-042A-4E2F-A33C-8C192EFE83E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1C75751-CEC8-445D-B253-D60E1748C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DA39BEE-FE73-42B4-BF5E-63A4908F2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DA16-EA76-4FB9-A502-E2570C2BD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144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CDBAC59-D5F5-44B2-A271-6871C2F4C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0133C-042A-4E2F-A33C-8C192EFE83E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DEA6CB8-3F66-4333-BCCE-5F1CA9718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575ADB-1319-45A3-9402-D39653B62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DA16-EA76-4FB9-A502-E2570C2BD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06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3509A2-2899-4FE5-A8D0-14D3D0462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F7260A-BC28-4C85-8DBC-598980BD3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986C4C-C27B-49F6-939E-0EFEA42B9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C4CEE2-3753-4302-A10B-2CCEC7190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0133C-042A-4E2F-A33C-8C192EFE83E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858D8E-7A2F-4AD0-A50A-3819C520E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CB1920-A990-4628-8975-CD3F13B56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DA16-EA76-4FB9-A502-E2570C2BD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419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387B5C-25C0-4A3B-A299-B7A7A1275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AB4ADC5-851A-4A5C-8749-422340A83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5AA0176-F5A7-4CA1-8A4D-6776E082F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92CC4CB-7677-459F-B25B-D7E68EF36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0133C-042A-4E2F-A33C-8C192EFE83E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9503AA8-B2CF-4DB3-9A69-7352843C5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EC22BF-0724-4CCD-80BA-7192667F5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DA16-EA76-4FB9-A502-E2570C2BD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774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5A18D0-4E67-465C-BB5B-8CE9033DC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F324A6-16EF-4CB1-AAF2-0BA4FF52B7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B85212-90B6-4B03-A99E-1FF333116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0133C-042A-4E2F-A33C-8C192EFE83E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73553E-94C6-45F1-9D92-3DC76960E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EDDEE5-2290-428F-811B-8D08F474D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DA16-EA76-4FB9-A502-E2570C2BD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985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715804C-9C3F-454B-BE78-D3634F182F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6959DE-0C5E-4D66-AFF1-0C54562801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834DD4-7079-4746-B61E-98FFEA417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0133C-042A-4E2F-A33C-8C192EFE83E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1D2BDF-2AC7-4407-9EB3-BAAE5C0AC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005DD3-18B1-4206-82B6-F985579E2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DA16-EA76-4FB9-A502-E2570C2BD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939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FC0644-F271-4082-B401-D792C7BB2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EC9927-0637-42F8-9288-8241DBD55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83DF89-F014-4A4C-915F-63E7C6F7B0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0133C-042A-4E2F-A33C-8C192EFE83E6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DBCC30-0B4D-4872-98D2-7B6980ADCF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FCC9E8-2DD4-4313-8131-2DD19DBEE4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EDA16-EA76-4FB9-A502-E2570C2BD7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302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BD53528-C9D4-420F-9BC3-8F99321A03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48" y="149687"/>
            <a:ext cx="11756543" cy="6558626"/>
          </a:xfrm>
        </p:spPr>
      </p:pic>
    </p:spTree>
    <p:extLst>
      <p:ext uri="{BB962C8B-B14F-4D97-AF65-F5344CB8AC3E}">
        <p14:creationId xmlns:p14="http://schemas.microsoft.com/office/powerpoint/2010/main" val="756140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2902EB-7A8F-4F98-B0E0-1DC9256EE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5278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Киров – наша малая Родина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E678485-69AA-48C3-9E26-104730785C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57" y="1168842"/>
            <a:ext cx="9962983" cy="5787550"/>
          </a:xfrm>
        </p:spPr>
      </p:pic>
    </p:spTree>
    <p:extLst>
      <p:ext uri="{BB962C8B-B14F-4D97-AF65-F5344CB8AC3E}">
        <p14:creationId xmlns:p14="http://schemas.microsoft.com/office/powerpoint/2010/main" val="3622611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8D3617F-B0A5-4818-AAF9-5ADA40657D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81" y="-36771"/>
            <a:ext cx="11031634" cy="6894772"/>
          </a:xfrm>
        </p:spPr>
      </p:pic>
    </p:spTree>
    <p:extLst>
      <p:ext uri="{BB962C8B-B14F-4D97-AF65-F5344CB8AC3E}">
        <p14:creationId xmlns:p14="http://schemas.microsoft.com/office/powerpoint/2010/main" val="368770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FA0B2D-CEC3-46FC-ABB5-62350130A9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21" y="18486"/>
            <a:ext cx="12159137" cy="6839514"/>
          </a:xfrm>
        </p:spPr>
      </p:pic>
    </p:spTree>
    <p:extLst>
      <p:ext uri="{BB962C8B-B14F-4D97-AF65-F5344CB8AC3E}">
        <p14:creationId xmlns:p14="http://schemas.microsoft.com/office/powerpoint/2010/main" val="2687211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3B895EE1-AA68-4700-B501-299AD304543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5" y="8091"/>
            <a:ext cx="12101515" cy="6841817"/>
          </a:xfrm>
        </p:spPr>
      </p:pic>
    </p:spTree>
    <p:extLst>
      <p:ext uri="{BB962C8B-B14F-4D97-AF65-F5344CB8AC3E}">
        <p14:creationId xmlns:p14="http://schemas.microsoft.com/office/powerpoint/2010/main" val="4167861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65104C1-8A3F-4D24-8426-99236B91F3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96" y="83115"/>
            <a:ext cx="11426023" cy="6886204"/>
          </a:xfrm>
        </p:spPr>
      </p:pic>
    </p:spTree>
    <p:extLst>
      <p:ext uri="{BB962C8B-B14F-4D97-AF65-F5344CB8AC3E}">
        <p14:creationId xmlns:p14="http://schemas.microsoft.com/office/powerpoint/2010/main" val="2955430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E588935-F055-4307-AF45-69E0E50A48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39" y="-8618"/>
            <a:ext cx="11688417" cy="6866618"/>
          </a:xfrm>
        </p:spPr>
      </p:pic>
    </p:spTree>
    <p:extLst>
      <p:ext uri="{BB962C8B-B14F-4D97-AF65-F5344CB8AC3E}">
        <p14:creationId xmlns:p14="http://schemas.microsoft.com/office/powerpoint/2010/main" val="1886698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90440F5-F07D-47FE-9931-C0EFA4DD96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42" y="103367"/>
            <a:ext cx="11472407" cy="6754633"/>
          </a:xfrm>
        </p:spPr>
      </p:pic>
    </p:spTree>
    <p:extLst>
      <p:ext uri="{BB962C8B-B14F-4D97-AF65-F5344CB8AC3E}">
        <p14:creationId xmlns:p14="http://schemas.microsoft.com/office/powerpoint/2010/main" val="3783420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E8CD005-E6E3-42DB-BFF8-CDFE5069B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138" y="0"/>
            <a:ext cx="5632178" cy="3528545"/>
          </a:xfrm>
        </p:spPr>
      </p:pic>
      <p:pic>
        <p:nvPicPr>
          <p:cNvPr id="6" name="Объект 4">
            <a:extLst>
              <a:ext uri="{FF2B5EF4-FFF2-40B4-BE49-F238E27FC236}">
                <a16:creationId xmlns:a16="http://schemas.microsoft.com/office/drawing/2014/main" id="{D0CB11E4-A8AF-47FA-9A99-72B75E6AA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70" y="3625795"/>
            <a:ext cx="5088835" cy="3302740"/>
          </a:xfrm>
          <a:prstGeom prst="rect">
            <a:avLst/>
          </a:prstGeom>
        </p:spPr>
      </p:pic>
      <p:pic>
        <p:nvPicPr>
          <p:cNvPr id="7" name="Объект 16">
            <a:extLst>
              <a:ext uri="{FF2B5EF4-FFF2-40B4-BE49-F238E27FC236}">
                <a16:creationId xmlns:a16="http://schemas.microsoft.com/office/drawing/2014/main" id="{0FA91C19-BFF3-4B1B-B282-B800A26AB8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6" y="59231"/>
            <a:ext cx="5072932" cy="3539291"/>
          </a:xfrm>
          <a:prstGeom prst="rect">
            <a:avLst/>
          </a:prstGeom>
        </p:spPr>
      </p:pic>
      <p:pic>
        <p:nvPicPr>
          <p:cNvPr id="8" name="Объект 20">
            <a:extLst>
              <a:ext uri="{FF2B5EF4-FFF2-40B4-BE49-F238E27FC236}">
                <a16:creationId xmlns:a16="http://schemas.microsoft.com/office/drawing/2014/main" id="{E15FBD89-97E9-4830-8382-E77E91B958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186" y="3601941"/>
            <a:ext cx="5544713" cy="336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195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F0BF4F6-3B8F-4A0E-B52F-EE8841EF07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700" y="3532173"/>
            <a:ext cx="6077674" cy="3325827"/>
          </a:xfrm>
        </p:spPr>
      </p:pic>
      <p:pic>
        <p:nvPicPr>
          <p:cNvPr id="3" name="Объект 4">
            <a:extLst>
              <a:ext uri="{FF2B5EF4-FFF2-40B4-BE49-F238E27FC236}">
                <a16:creationId xmlns:a16="http://schemas.microsoft.com/office/drawing/2014/main" id="{D01AC0AE-F189-43D7-B714-B14A5B5F7F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325826"/>
            <a:ext cx="6219611" cy="3532173"/>
          </a:xfrm>
          <a:prstGeom prst="rect">
            <a:avLst/>
          </a:prstGeom>
        </p:spPr>
      </p:pic>
      <p:pic>
        <p:nvPicPr>
          <p:cNvPr id="4" name="Объект 4">
            <a:extLst>
              <a:ext uri="{FF2B5EF4-FFF2-40B4-BE49-F238E27FC236}">
                <a16:creationId xmlns:a16="http://schemas.microsoft.com/office/drawing/2014/main" id="{9CE57CDB-643D-418D-A9B1-09A47B956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310" y="0"/>
            <a:ext cx="5656689" cy="3325827"/>
          </a:xfrm>
          <a:prstGeom prst="rect">
            <a:avLst/>
          </a:prstGeom>
        </p:spPr>
      </p:pic>
      <p:pic>
        <p:nvPicPr>
          <p:cNvPr id="7" name="Объект 4">
            <a:extLst>
              <a:ext uri="{FF2B5EF4-FFF2-40B4-BE49-F238E27FC236}">
                <a16:creationId xmlns:a16="http://schemas.microsoft.com/office/drawing/2014/main" id="{5D1690F3-51EA-40EF-90AF-E8F05446C6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611" y="0"/>
            <a:ext cx="6000585" cy="363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060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F621436B-477C-417B-85EA-0E48570D03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3" y="83218"/>
            <a:ext cx="12112487" cy="6774782"/>
          </a:xfrm>
        </p:spPr>
      </p:pic>
    </p:spTree>
    <p:extLst>
      <p:ext uri="{BB962C8B-B14F-4D97-AF65-F5344CB8AC3E}">
        <p14:creationId xmlns:p14="http://schemas.microsoft.com/office/powerpoint/2010/main" val="20382987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5</Words>
  <Application>Microsoft Office PowerPoint</Application>
  <PresentationFormat>Широкоэкранный</PresentationFormat>
  <Paragraphs>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Киров – наша малая Родина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Наша мала родина</dc:title>
  <dc:creator>Когыльничан Татьяна Петровна</dc:creator>
  <cp:lastModifiedBy>Когыльничан Татьяна Петровна</cp:lastModifiedBy>
  <cp:revision>6</cp:revision>
  <dcterms:created xsi:type="dcterms:W3CDTF">2023-11-26T18:28:59Z</dcterms:created>
  <dcterms:modified xsi:type="dcterms:W3CDTF">2025-04-14T12:32:15Z</dcterms:modified>
</cp:coreProperties>
</file>