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72" r:id="rId2"/>
    <p:sldId id="256" r:id="rId3"/>
    <p:sldId id="279" r:id="rId4"/>
    <p:sldId id="257" r:id="rId5"/>
    <p:sldId id="258" r:id="rId6"/>
    <p:sldId id="260" r:id="rId7"/>
    <p:sldId id="262" r:id="rId8"/>
    <p:sldId id="263" r:id="rId9"/>
    <p:sldId id="266" r:id="rId10"/>
    <p:sldId id="267" r:id="rId11"/>
    <p:sldId id="264" r:id="rId12"/>
    <p:sldId id="259" r:id="rId13"/>
    <p:sldId id="270" r:id="rId14"/>
    <p:sldId id="269" r:id="rId15"/>
    <p:sldId id="268" r:id="rId16"/>
    <p:sldId id="265" r:id="rId17"/>
    <p:sldId id="273" r:id="rId18"/>
    <p:sldId id="274" r:id="rId19"/>
    <p:sldId id="275" r:id="rId20"/>
    <p:sldId id="278" r:id="rId21"/>
    <p:sldId id="276" r:id="rId22"/>
    <p:sldId id="277" r:id="rId23"/>
    <p:sldId id="261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55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7853E-466B-4E5A-814E-4BA602178B19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0D57C5E-B0E8-439E-BE30-02E48ABB7E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7853E-466B-4E5A-814E-4BA602178B19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0D57C5E-B0E8-439E-BE30-02E48ABB7E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7853E-466B-4E5A-814E-4BA602178B19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7C5E-B0E8-439E-BE30-02E48ABB7E5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7853E-466B-4E5A-814E-4BA602178B19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7C5E-B0E8-439E-BE30-02E48ABB7E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7853E-466B-4E5A-814E-4BA602178B19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0D57C5E-B0E8-439E-BE30-02E48ABB7E5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7853E-466B-4E5A-814E-4BA602178B19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7C5E-B0E8-439E-BE30-02E48ABB7E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7853E-466B-4E5A-814E-4BA602178B19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7C5E-B0E8-439E-BE30-02E48ABB7E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7853E-466B-4E5A-814E-4BA602178B19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7C5E-B0E8-439E-BE30-02E48ABB7E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7853E-466B-4E5A-814E-4BA602178B19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7C5E-B0E8-439E-BE30-02E48ABB7E5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7853E-466B-4E5A-814E-4BA602178B19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7C5E-B0E8-439E-BE30-02E48ABB7E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7853E-466B-4E5A-814E-4BA602178B19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57C5E-B0E8-439E-BE30-02E48ABB7E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DE7853E-466B-4E5A-814E-4BA602178B19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0D57C5E-B0E8-439E-BE30-02E48ABB7E5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veinternet.ru/users/lorikshink/post259070076/" TargetMode="External"/><Relationship Id="rId2" Type="http://schemas.openxmlformats.org/officeDocument/2006/relationships/hyperlink" Target="http://www.ipola.ru/post464325786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032" y="4725144"/>
            <a:ext cx="8712968" cy="1222375"/>
          </a:xfrm>
        </p:spPr>
        <p:txBody>
          <a:bodyPr>
            <a:noAutofit/>
          </a:bodyPr>
          <a:lstStyle/>
          <a:p>
            <a:pPr algn="r"/>
            <a:r>
              <a:rPr lang="ru-RU" sz="1400" b="1" dirty="0">
                <a:solidFill>
                  <a:schemeClr val="tx1"/>
                </a:solidFill>
              </a:rPr>
              <a:t>Подготовила: </a:t>
            </a:r>
            <a:br>
              <a:rPr lang="ru-RU" sz="1400" b="1" dirty="0">
                <a:solidFill>
                  <a:schemeClr val="tx1"/>
                </a:solidFill>
              </a:rPr>
            </a:br>
            <a:r>
              <a:rPr lang="ru-RU" sz="1400" b="1" dirty="0">
                <a:solidFill>
                  <a:schemeClr val="tx1"/>
                </a:solidFill>
              </a:rPr>
              <a:t>педагог дополнительного образования</a:t>
            </a:r>
            <a:br>
              <a:rPr lang="ru-RU" sz="1400" b="1" dirty="0">
                <a:solidFill>
                  <a:schemeClr val="tx1"/>
                </a:solidFill>
              </a:rPr>
            </a:br>
            <a:r>
              <a:rPr lang="ru-RU" sz="1400" b="1" dirty="0">
                <a:solidFill>
                  <a:schemeClr val="tx1"/>
                </a:solidFill>
              </a:rPr>
              <a:t>студии изобразительного искусства</a:t>
            </a:r>
            <a:br>
              <a:rPr lang="ru-RU" sz="1400" b="1" dirty="0">
                <a:solidFill>
                  <a:schemeClr val="tx1"/>
                </a:solidFill>
              </a:rPr>
            </a:br>
            <a:r>
              <a:rPr lang="ru-RU" sz="1400" b="1" dirty="0">
                <a:solidFill>
                  <a:schemeClr val="tx1"/>
                </a:solidFill>
              </a:rPr>
              <a:t>Павельева Елена Фёдоровна</a:t>
            </a:r>
            <a:br>
              <a:rPr lang="ru-RU" sz="1400" b="1" dirty="0">
                <a:solidFill>
                  <a:schemeClr val="tx1"/>
                </a:solidFill>
              </a:rPr>
            </a:br>
            <a:r>
              <a:rPr lang="ru-RU" sz="1400" b="1" dirty="0">
                <a:solidFill>
                  <a:schemeClr val="tx1"/>
                </a:solidFill>
              </a:rPr>
              <a:t>                         </a:t>
            </a:r>
            <a:br>
              <a:rPr lang="ru-RU" sz="1400" b="1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(Фото 1)                                                                         </a:t>
            </a:r>
            <a:r>
              <a:rPr lang="ru-RU" sz="1400" b="1" dirty="0">
                <a:solidFill>
                  <a:schemeClr val="tx1"/>
                </a:solidFill>
              </a:rPr>
              <a:t>Саранск  2025 г.</a:t>
            </a:r>
            <a:br>
              <a:rPr lang="ru-RU" sz="1400" b="1" dirty="0">
                <a:solidFill>
                  <a:schemeClr val="tx1"/>
                </a:solidFill>
              </a:rPr>
            </a:b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188640"/>
            <a:ext cx="8458200" cy="2376264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ru-RU" b="1" dirty="0">
                <a:solidFill>
                  <a:schemeClr val="tx1"/>
                </a:solidFill>
              </a:rPr>
              <a:t>Муниципальное учреждение дополнительного образования 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“Центр эстетического воспитания детей”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Республика Мордовия, город Саранск.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 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Методическая разработка </a:t>
            </a:r>
          </a:p>
          <a:p>
            <a:pPr algn="r"/>
            <a:r>
              <a:rPr lang="ru-RU" b="1" dirty="0">
                <a:solidFill>
                  <a:schemeClr val="tx1"/>
                </a:solidFill>
              </a:rPr>
              <a:t>на тему: 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«Творчество Светланы </a:t>
            </a:r>
            <a:r>
              <a:rPr lang="ru-RU" b="1" dirty="0" err="1">
                <a:solidFill>
                  <a:schemeClr val="tx1"/>
                </a:solidFill>
              </a:rPr>
              <a:t>Годустовой</a:t>
            </a:r>
            <a:r>
              <a:rPr lang="ru-RU" b="1" dirty="0">
                <a:solidFill>
                  <a:schemeClr val="tx1"/>
                </a:solidFill>
              </a:rPr>
              <a:t>»</a:t>
            </a:r>
            <a:endParaRPr lang="ru-RU" dirty="0"/>
          </a:p>
        </p:txBody>
      </p:sp>
      <p:pic>
        <p:nvPicPr>
          <p:cNvPr id="1026" name="Picture 2" descr="7bb3c08c8f745f8209846dac327fd615 (204x204, 26Kb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68760"/>
            <a:ext cx="4392486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32656"/>
            <a:ext cx="8458200" cy="5904656"/>
          </a:xfrm>
        </p:spPr>
        <p:txBody>
          <a:bodyPr>
            <a:noAutofit/>
          </a:bodyPr>
          <a:lstStyle/>
          <a:p>
            <a:pPr algn="ctr"/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  <a:t>Творчество Светланы </a:t>
            </a:r>
            <a:r>
              <a:rPr lang="ru-RU" sz="3600" b="1" i="1" dirty="0" err="1">
                <a:solidFill>
                  <a:schemeClr val="accent6">
                    <a:lumMod val="75000"/>
                  </a:schemeClr>
                </a:solidFill>
              </a:rPr>
              <a:t>Годустовой</a:t>
            </a:r>
            <a:endParaRPr lang="ru-RU" sz="36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3200" dirty="0">
                <a:solidFill>
                  <a:schemeClr val="tx1"/>
                </a:solidFill>
              </a:rPr>
              <a:t>	Светлана </a:t>
            </a:r>
            <a:r>
              <a:rPr lang="ru-RU" sz="3200" dirty="0" err="1">
                <a:solidFill>
                  <a:schemeClr val="tx1"/>
                </a:solidFill>
              </a:rPr>
              <a:t>Годустова</a:t>
            </a:r>
            <a:r>
              <a:rPr lang="ru-RU" sz="3200" dirty="0">
                <a:solidFill>
                  <a:schemeClr val="tx1"/>
                </a:solidFill>
              </a:rPr>
              <a:t> родилась в 1973 году в городе Сыктывкар. Окончила Ярославское художественное училище в 1993 г. </a:t>
            </a:r>
          </a:p>
          <a:p>
            <a:r>
              <a:rPr lang="ru-RU" sz="3200" dirty="0">
                <a:solidFill>
                  <a:schemeClr val="tx1"/>
                </a:solidFill>
              </a:rPr>
              <a:t>	Работает в технике масляной живописи, в жанре портрета, натюрморта и ассоциативной живописи. </a:t>
            </a:r>
          </a:p>
          <a:p>
            <a:r>
              <a:rPr lang="ru-RU" sz="3200" dirty="0">
                <a:solidFill>
                  <a:schemeClr val="tx1"/>
                </a:solidFill>
              </a:rPr>
              <a:t>	Участница городских, областных, зарубежных выставок. Произведения находятся в частных коллекциях в России, Германии, Англии, Швейцарии.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1772817"/>
            <a:ext cx="8458200" cy="4302970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	Светлана Федоровна </a:t>
            </a:r>
            <a:r>
              <a:rPr lang="ru-RU" sz="2000" dirty="0" err="1">
                <a:solidFill>
                  <a:schemeClr val="tx1"/>
                </a:solidFill>
              </a:rPr>
              <a:t>Годустова</a:t>
            </a:r>
            <a:r>
              <a:rPr lang="ru-RU" sz="2000" dirty="0">
                <a:solidFill>
                  <a:schemeClr val="tx1"/>
                </a:solidFill>
              </a:rPr>
              <a:t> родилась в 1973 году с Сыктывкаре, в семье художника Федора Вдовина (преподаватель, член союза художников России).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	Окончила Ярославское художественное училище в 1993 году. Пишет картины в технике масляной живописи, в жанре портрета, натюрморта и ассоциативной живописи.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	Светлана унаследовала отцовскую манеру фотографического исполнения натюрмортов – серебряные кубки, сочащиеся соком гранаты, нарочито экзотические раковины – лучше всяких слов повествуют о том, что является краеугольным камнем семейного творчества.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	Художница регулярно участвует в городских, областных, региональных выставках.</a:t>
            </a:r>
            <a:br>
              <a:rPr lang="ru-RU" sz="2000" dirty="0">
                <a:solidFill>
                  <a:schemeClr val="tx1"/>
                </a:solidFill>
              </a:rPr>
            </a:b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32656"/>
            <a:ext cx="8458200" cy="792088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>
                <a:solidFill>
                  <a:schemeClr val="accent6">
                    <a:lumMod val="75000"/>
                  </a:schemeClr>
                </a:solidFill>
              </a:rPr>
              <a:t>Биография Светланы </a:t>
            </a:r>
            <a:r>
              <a:rPr lang="ru-RU" sz="4000" b="1" i="1" dirty="0" err="1">
                <a:solidFill>
                  <a:schemeClr val="accent6">
                    <a:lumMod val="75000"/>
                  </a:schemeClr>
                </a:solidFill>
              </a:rPr>
              <a:t>Годустовой</a:t>
            </a:r>
            <a:r>
              <a:rPr lang="ru-RU" sz="4000" b="1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(Фото 2)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32656"/>
            <a:ext cx="8458200" cy="576064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4000" b="1" i="1" dirty="0">
                <a:solidFill>
                  <a:schemeClr val="accent6">
                    <a:lumMod val="75000"/>
                  </a:schemeClr>
                </a:solidFill>
              </a:rPr>
              <a:t>Натюрморт</a:t>
            </a:r>
          </a:p>
        </p:txBody>
      </p:sp>
      <p:pic>
        <p:nvPicPr>
          <p:cNvPr id="16386" name="Picture 2" descr="http://f26.ifotki.info/org/8166d3b32207769de3861163dfddf2e455ad843574356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908720"/>
            <a:ext cx="7272808" cy="50424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r"/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(Фото 3)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260648"/>
            <a:ext cx="8458200" cy="1152128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  <a:t>Натюрморт</a:t>
            </a:r>
          </a:p>
          <a:p>
            <a:pPr algn="ctr"/>
            <a:endParaRPr lang="ru-RU" sz="3600" dirty="0"/>
          </a:p>
        </p:txBody>
      </p:sp>
      <p:pic>
        <p:nvPicPr>
          <p:cNvPr id="15364" name="Picture 4" descr="http://f26.ifotki.info/org/6f06910d16cf9f24179388fc8fa6ff6b55ad8435743693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80728"/>
            <a:ext cx="7234765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ru-RU" dirty="0">
                <a:solidFill>
                  <a:schemeClr val="tx1"/>
                </a:solidFill>
              </a:rPr>
            </a:br>
            <a:br>
              <a:rPr lang="ru-RU" dirty="0">
                <a:solidFill>
                  <a:schemeClr val="tx1"/>
                </a:solidFill>
              </a:rPr>
            </a:br>
            <a:br>
              <a:rPr lang="ru-RU" dirty="0">
                <a:solidFill>
                  <a:schemeClr val="tx1"/>
                </a:solidFill>
              </a:rPr>
            </a:br>
            <a:r>
              <a:rPr lang="ru-RU" sz="3100" dirty="0">
                <a:solidFill>
                  <a:schemeClr val="tx1"/>
                </a:solidFill>
              </a:rPr>
              <a:t>(Фото 4)</a:t>
            </a:r>
            <a:endParaRPr lang="ru-RU" sz="31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260648"/>
            <a:ext cx="8458200" cy="648072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  <a:t>Натюрморт</a:t>
            </a:r>
          </a:p>
        </p:txBody>
      </p:sp>
      <p:pic>
        <p:nvPicPr>
          <p:cNvPr id="13314" name="Picture 2" descr="http://f26.ifotki.info/org/7ecab2ba87913bf41848a04ef3f38e2655ad8435743567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052736"/>
            <a:ext cx="7164288" cy="5206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97152"/>
            <a:ext cx="8458200" cy="1222375"/>
          </a:xfrm>
        </p:spPr>
        <p:txBody>
          <a:bodyPr>
            <a:normAutofit fontScale="90000"/>
          </a:bodyPr>
          <a:lstStyle/>
          <a:p>
            <a:br>
              <a:rPr lang="ru-RU" dirty="0">
                <a:solidFill>
                  <a:schemeClr val="tx1"/>
                </a:solidFill>
              </a:rPr>
            </a:br>
            <a:br>
              <a:rPr lang="ru-RU" dirty="0">
                <a:solidFill>
                  <a:schemeClr val="tx1"/>
                </a:solidFill>
              </a:rPr>
            </a:br>
            <a:br>
              <a:rPr lang="ru-RU" dirty="0">
                <a:solidFill>
                  <a:schemeClr val="tx1"/>
                </a:solidFill>
              </a:rPr>
            </a:br>
            <a:r>
              <a:rPr lang="ru-RU" sz="2700" dirty="0">
                <a:solidFill>
                  <a:schemeClr val="tx1"/>
                </a:solidFill>
              </a:rPr>
              <a:t>(Фото 5)</a:t>
            </a:r>
            <a:endParaRPr lang="ru-RU" sz="27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0"/>
            <a:ext cx="8458200" cy="836712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  <a:t>Натюрморт</a:t>
            </a:r>
          </a:p>
        </p:txBody>
      </p:sp>
      <p:pic>
        <p:nvPicPr>
          <p:cNvPr id="11266" name="Picture 2" descr="http://f26.ifotki.info/org/b5e1ff7999e61f92c271cfd4e9ea796e55ad843574356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836712"/>
            <a:ext cx="7328911" cy="53826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ru-RU" dirty="0">
                <a:solidFill>
                  <a:schemeClr val="tx1"/>
                </a:solidFill>
              </a:rPr>
            </a:br>
            <a:br>
              <a:rPr lang="ru-RU" dirty="0">
                <a:solidFill>
                  <a:schemeClr val="tx1"/>
                </a:solidFill>
              </a:rPr>
            </a:br>
            <a:br>
              <a:rPr lang="ru-RU" dirty="0">
                <a:solidFill>
                  <a:schemeClr val="tx1"/>
                </a:solidFill>
              </a:rPr>
            </a:br>
            <a:r>
              <a:rPr lang="ru-RU" sz="2700" dirty="0">
                <a:solidFill>
                  <a:schemeClr val="tx1"/>
                </a:solidFill>
              </a:rPr>
              <a:t>(Фото 6)</a:t>
            </a:r>
            <a:endParaRPr lang="ru-RU" sz="27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0"/>
            <a:ext cx="8458200" cy="1484784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>
                <a:solidFill>
                  <a:schemeClr val="accent6">
                    <a:lumMod val="75000"/>
                  </a:schemeClr>
                </a:solidFill>
              </a:rPr>
              <a:t>Натюрморт</a:t>
            </a:r>
          </a:p>
          <a:p>
            <a:pPr algn="ctr"/>
            <a:endParaRPr lang="ru-RU" sz="4000" dirty="0"/>
          </a:p>
        </p:txBody>
      </p:sp>
      <p:pic>
        <p:nvPicPr>
          <p:cNvPr id="10242" name="Picture 2" descr="http://f26.ifotki.info/org/7d090415855b8cf5b0bee4f85a33d3a555ad843574356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92696"/>
            <a:ext cx="7956376" cy="563134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074171" y="3244334"/>
            <a:ext cx="9956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(Фото 2)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(Фото 7)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0"/>
            <a:ext cx="8458200" cy="1556792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  <a:t>Натюрморт</a:t>
            </a:r>
          </a:p>
          <a:p>
            <a:pPr algn="ctr"/>
            <a:endParaRPr lang="ru-RU" sz="3600" dirty="0"/>
          </a:p>
        </p:txBody>
      </p:sp>
      <p:pic>
        <p:nvPicPr>
          <p:cNvPr id="7170" name="Picture 2" descr="http://f26.ifotki.info/org/46f5ca30f66fe9f8b3f6f5f323174c0d55ad843574356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908720"/>
            <a:ext cx="7128792" cy="53545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(Фото 8)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404664"/>
            <a:ext cx="8458200" cy="1368152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  <a:t>Натюрморт</a:t>
            </a:r>
          </a:p>
          <a:p>
            <a:pPr algn="ctr"/>
            <a:endParaRPr lang="ru-RU" sz="3600" dirty="0"/>
          </a:p>
        </p:txBody>
      </p:sp>
      <p:pic>
        <p:nvPicPr>
          <p:cNvPr id="6146" name="Picture 2" descr="http://f26.ifotki.info/org/66fe9f3db3c17cfa35a271d954795dd655ad843574356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052736"/>
            <a:ext cx="7246158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r"/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(Фото 9)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404664"/>
            <a:ext cx="8458200" cy="1008112"/>
          </a:xfrm>
        </p:spPr>
        <p:txBody>
          <a:bodyPr/>
          <a:lstStyle/>
          <a:p>
            <a:pPr algn="ctr"/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  <a:t>Натюрморт</a:t>
            </a:r>
          </a:p>
          <a:p>
            <a:pPr algn="r"/>
            <a:endParaRPr lang="ru-RU" dirty="0"/>
          </a:p>
        </p:txBody>
      </p:sp>
      <p:pic>
        <p:nvPicPr>
          <p:cNvPr id="9218" name="Picture 2" descr="http://f26.ifotki.info/org/10acf51fe16d8343067c27ad4dfd391255ad843574356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80728"/>
            <a:ext cx="7170158" cy="5616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r"/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(Фото 10)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32656"/>
            <a:ext cx="8458200" cy="1080120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  <a:t>Натюрморт</a:t>
            </a:r>
          </a:p>
          <a:p>
            <a:pPr algn="ctr"/>
            <a:endParaRPr lang="ru-RU" sz="3600" dirty="0"/>
          </a:p>
        </p:txBody>
      </p:sp>
      <p:pic>
        <p:nvPicPr>
          <p:cNvPr id="14338" name="Picture 2" descr="http://f26.ifotki.info/org/77d8a80ecc8990c33c2611eac6c338d055ad843574356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36712"/>
            <a:ext cx="7353312" cy="54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r"/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(Фото 11)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188640"/>
            <a:ext cx="8458200" cy="1080120"/>
          </a:xfrm>
        </p:spPr>
        <p:txBody>
          <a:bodyPr/>
          <a:lstStyle/>
          <a:p>
            <a:pPr algn="ctr"/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  <a:t>Натюрморт</a:t>
            </a:r>
          </a:p>
          <a:p>
            <a:pPr algn="ctr"/>
            <a:endParaRPr lang="ru-RU" sz="3600" dirty="0"/>
          </a:p>
        </p:txBody>
      </p:sp>
      <p:pic>
        <p:nvPicPr>
          <p:cNvPr id="3074" name="Picture 2" descr="http://f26.ifotki.info/org/f302613ec92ed97b37bfb8b2710ca6aa55ad843574356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19" y="620688"/>
            <a:ext cx="8153163" cy="5616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r"/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(Фото 12)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32656"/>
            <a:ext cx="8458200" cy="864096"/>
          </a:xfrm>
        </p:spPr>
        <p:txBody>
          <a:bodyPr/>
          <a:lstStyle/>
          <a:p>
            <a:pPr algn="ctr"/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  <a:t>Натюрморт</a:t>
            </a:r>
          </a:p>
          <a:p>
            <a:pPr algn="ctr"/>
            <a:endParaRPr lang="ru-RU" dirty="0"/>
          </a:p>
        </p:txBody>
      </p:sp>
      <p:pic>
        <p:nvPicPr>
          <p:cNvPr id="4098" name="Picture 2" descr="http://f26.ifotki.info/org/dbf5012345fab716270e764804833d1055ad843574356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3" y="764704"/>
            <a:ext cx="7500833" cy="54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r"/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(Фото 13)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32656"/>
            <a:ext cx="8458200" cy="1152128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  <a:t>Натюрморт</a:t>
            </a:r>
          </a:p>
          <a:p>
            <a:pPr algn="ctr"/>
            <a:endParaRPr lang="ru-RU" sz="3600" dirty="0"/>
          </a:p>
        </p:txBody>
      </p:sp>
      <p:pic>
        <p:nvPicPr>
          <p:cNvPr id="5122" name="Picture 2" descr="http://f26.ifotki.info/org/0d98bb8b6902fe03f8d44c41eac0a28b55ad843574356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764704"/>
            <a:ext cx="7589132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869161"/>
            <a:ext cx="8458200" cy="792087"/>
          </a:xfrm>
        </p:spPr>
        <p:txBody>
          <a:bodyPr>
            <a:normAutofit fontScale="90000"/>
          </a:bodyPr>
          <a:lstStyle/>
          <a:p>
            <a:br>
              <a:rPr lang="ru-RU" dirty="0">
                <a:solidFill>
                  <a:schemeClr val="tx1"/>
                </a:solidFill>
              </a:rPr>
            </a:br>
            <a:br>
              <a:rPr lang="ru-RU" dirty="0">
                <a:solidFill>
                  <a:schemeClr val="tx1"/>
                </a:solidFill>
              </a:rPr>
            </a:br>
            <a:br>
              <a:rPr lang="ru-RU" dirty="0">
                <a:solidFill>
                  <a:schemeClr val="tx1"/>
                </a:solidFill>
              </a:rPr>
            </a:br>
            <a:r>
              <a:rPr lang="ru-RU" sz="2700" dirty="0">
                <a:solidFill>
                  <a:schemeClr val="tx1"/>
                </a:solidFill>
              </a:rPr>
              <a:t>(Фото 14)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260648"/>
            <a:ext cx="8458200" cy="72008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chemeClr val="accent6">
                    <a:lumMod val="75000"/>
                  </a:schemeClr>
                </a:solidFill>
              </a:rPr>
              <a:t>Букетик лилий</a:t>
            </a:r>
          </a:p>
        </p:txBody>
      </p:sp>
      <p:pic>
        <p:nvPicPr>
          <p:cNvPr id="8194" name="Picture 2" descr="http://f26.ifotki.info/org/77abe6cbaa756a8c23179bb0cba9e65155ad843574369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052736"/>
            <a:ext cx="7135634" cy="5256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r"/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(Фото 15)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260648"/>
            <a:ext cx="8458200" cy="1080120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  <a:t>Натюрморт цветы</a:t>
            </a:r>
          </a:p>
          <a:p>
            <a:pPr algn="ctr"/>
            <a:endParaRPr lang="ru-RU" sz="3600" dirty="0"/>
          </a:p>
        </p:txBody>
      </p:sp>
      <p:pic>
        <p:nvPicPr>
          <p:cNvPr id="32770" name="Picture 2" descr="http://f26.ifotki.info/org/c05e12e0fab6a73a3e1eada5dabc195055ad843574369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20688"/>
            <a:ext cx="7612894" cy="5616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(Фото 16)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260648"/>
            <a:ext cx="8458200" cy="1080120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  <a:t>Натюрморт</a:t>
            </a:r>
          </a:p>
          <a:p>
            <a:pPr algn="ctr"/>
            <a:endParaRPr lang="ru-RU" sz="3600" dirty="0"/>
          </a:p>
        </p:txBody>
      </p:sp>
      <p:pic>
        <p:nvPicPr>
          <p:cNvPr id="31746" name="Picture 2" descr="http://f26.ifotki.info/org/8bda7c95fc6a32f3e1b09437ca18f9c055ad843574369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692696"/>
            <a:ext cx="7139077" cy="5552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(Фото 17)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188640"/>
            <a:ext cx="8458200" cy="1152128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  <a:t>Натюрморт</a:t>
            </a:r>
          </a:p>
          <a:p>
            <a:pPr algn="ctr"/>
            <a:endParaRPr lang="ru-RU" sz="3600" dirty="0"/>
          </a:p>
        </p:txBody>
      </p:sp>
      <p:pic>
        <p:nvPicPr>
          <p:cNvPr id="30722" name="Picture 2" descr="http://f26.ifotki.info/org/e900df54598e33631ae11a7f2d738ebb55ad843574369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92696"/>
            <a:ext cx="7524328" cy="54843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(Фото 18)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260648"/>
            <a:ext cx="8458200" cy="1152128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  <a:t>Натюрморт сирень</a:t>
            </a:r>
          </a:p>
          <a:p>
            <a:pPr algn="ctr"/>
            <a:endParaRPr lang="ru-RU" sz="3600" dirty="0"/>
          </a:p>
        </p:txBody>
      </p:sp>
      <p:pic>
        <p:nvPicPr>
          <p:cNvPr id="33794" name="Picture 2" descr="http://f26.ifotki.info/org/aa960faa6b5566500c17d512ac9a963355ad843574369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692696"/>
            <a:ext cx="7447991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(Фото 19)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332656"/>
            <a:ext cx="8458200" cy="1224136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  <a:t>Натюрморт</a:t>
            </a:r>
          </a:p>
          <a:p>
            <a:pPr algn="ctr"/>
            <a:endParaRPr lang="ru-RU" sz="3600" dirty="0"/>
          </a:p>
        </p:txBody>
      </p:sp>
      <p:pic>
        <p:nvPicPr>
          <p:cNvPr id="35842" name="Picture 2" descr="http://f26.ifotki.info/org/a4488f865f5361ae4de5d27eb3131b6255ad8435743693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980728"/>
            <a:ext cx="7222787" cy="5256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548680"/>
            <a:ext cx="8458200" cy="432048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accent5">
                    <a:lumMod val="75000"/>
                  </a:schemeClr>
                </a:solidFill>
              </a:rPr>
              <a:t>Натюрморт с лилиями</a:t>
            </a:r>
          </a:p>
        </p:txBody>
      </p:sp>
      <p:pic>
        <p:nvPicPr>
          <p:cNvPr id="34818" name="Picture 2" descr="http://f26.ifotki.info/org/bd327f9b9194307b491b27c3bd92b4af55ad8435743693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052736"/>
            <a:ext cx="7056784" cy="5253384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ru-RU" dirty="0">
                <a:solidFill>
                  <a:schemeClr val="tx1"/>
                </a:solidFill>
              </a:rPr>
            </a:br>
            <a:br>
              <a:rPr lang="ru-RU" dirty="0">
                <a:solidFill>
                  <a:schemeClr val="tx1"/>
                </a:solidFill>
              </a:rPr>
            </a:br>
            <a:br>
              <a:rPr lang="ru-RU" dirty="0">
                <a:solidFill>
                  <a:schemeClr val="tx1"/>
                </a:solidFill>
              </a:rPr>
            </a:br>
            <a:r>
              <a:rPr lang="ru-RU" sz="2200" dirty="0">
                <a:solidFill>
                  <a:schemeClr val="tx1"/>
                </a:solidFill>
              </a:rPr>
              <a:t>(Фото 20)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404664"/>
            <a:ext cx="8458200" cy="4395936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Литература.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Интернет ресурсы:</a:t>
            </a:r>
          </a:p>
          <a:p>
            <a:r>
              <a:rPr lang="en-US" dirty="0">
                <a:hlinkClick r:id="rId2"/>
              </a:rPr>
              <a:t>http://www.ipola.ru/post464325786/</a:t>
            </a:r>
            <a:endParaRPr lang="ru-RU" dirty="0"/>
          </a:p>
          <a:p>
            <a:r>
              <a:rPr lang="en-US" dirty="0">
                <a:hlinkClick r:id="rId3"/>
              </a:rPr>
              <a:t>https://www.liveinternet.ru/users/lorikshink/post259070076/</a:t>
            </a:r>
            <a:endParaRPr lang="ru-RU" dirty="0"/>
          </a:p>
          <a:p>
            <a:endParaRPr lang="ru-RU" dirty="0"/>
          </a:p>
          <a:p>
            <a:r>
              <a:rPr lang="ru-RU" dirty="0">
                <a:solidFill>
                  <a:schemeClr val="tx1"/>
                </a:solidFill>
              </a:rPr>
              <a:t>(Фото 1)</a:t>
            </a:r>
            <a:r>
              <a:rPr lang="ru-RU" dirty="0"/>
              <a:t> </a:t>
            </a:r>
            <a:r>
              <a:rPr lang="en-US" dirty="0">
                <a:hlinkClick r:id="rId2"/>
              </a:rPr>
              <a:t>http://www.ipola.ru/post464325786/</a:t>
            </a:r>
            <a:endParaRPr lang="ru-RU" dirty="0"/>
          </a:p>
          <a:p>
            <a:r>
              <a:rPr lang="ru-RU" dirty="0">
                <a:solidFill>
                  <a:schemeClr val="tx1"/>
                </a:solidFill>
              </a:rPr>
              <a:t>(Фото 2,3,4,5,6,7,8,9,10,11,12,13,14,15,16,17,18,19,20)</a:t>
            </a:r>
            <a:r>
              <a:rPr lang="en-US" dirty="0">
                <a:hlinkClick r:id="rId2"/>
              </a:rPr>
              <a:t> http://www.ipola.ru/post464325786/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92</TotalTime>
  <Words>453</Words>
  <Application>Microsoft Office PowerPoint</Application>
  <PresentationFormat>Экран (4:3)</PresentationFormat>
  <Paragraphs>56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Franklin Gothic Book</vt:lpstr>
      <vt:lpstr>Franklin Gothic Medium</vt:lpstr>
      <vt:lpstr>Wingdings 2</vt:lpstr>
      <vt:lpstr>Трек</vt:lpstr>
      <vt:lpstr>Подготовила:  педагог дополнительного образования студии изобразительного искусства Павельева Елена Фёдоровна                           (Фото 1)                                                                         Саранск  2025 г. </vt:lpstr>
      <vt:lpstr>Презентация PowerPoint</vt:lpstr>
      <vt:lpstr> Светлана Федоровна Годустова родилась в 1973 году с Сыктывкаре, в семье художника Федора Вдовина (преподаватель, член союза художников России).  Окончила Ярославское художественное училище в 1993 году. Пишет картины в технике масляной живописи, в жанре портрета, натюрморта и ассоциативной живописи.  Светлана унаследовала отцовскую манеру фотографического исполнения натюрмортов – серебряные кубки, сочащиеся соком гранаты, нарочито экзотические раковины – лучше всяких слов повествуют о том, что является краеугольным камнем семейного творчества.  Художница регулярно участвует в городских, областных, региональных выставках. </vt:lpstr>
      <vt:lpstr>    (Фото 2)</vt:lpstr>
      <vt:lpstr>   (Фото 3)</vt:lpstr>
      <vt:lpstr>   (Фото 4)</vt:lpstr>
      <vt:lpstr>   (Фото 5)</vt:lpstr>
      <vt:lpstr>   (Фото 6)</vt:lpstr>
      <vt:lpstr>    (Фото 7)</vt:lpstr>
      <vt:lpstr>    (Фото 8)</vt:lpstr>
      <vt:lpstr>    (Фото 9)</vt:lpstr>
      <vt:lpstr>    (Фото 10)</vt:lpstr>
      <vt:lpstr>    (Фото 11)</vt:lpstr>
      <vt:lpstr>    (Фото 12)</vt:lpstr>
      <vt:lpstr>    (Фото 13)</vt:lpstr>
      <vt:lpstr>   (Фото 14)</vt:lpstr>
      <vt:lpstr>    (Фото 15)</vt:lpstr>
      <vt:lpstr>    (Фото 16)</vt:lpstr>
      <vt:lpstr>    (Фото 17)</vt:lpstr>
      <vt:lpstr>    (Фото 18)</vt:lpstr>
      <vt:lpstr>    (Фото 19)</vt:lpstr>
      <vt:lpstr>   (Фото 20)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</dc:creator>
  <cp:lastModifiedBy>Елена</cp:lastModifiedBy>
  <cp:revision>12</cp:revision>
  <dcterms:created xsi:type="dcterms:W3CDTF">2021-10-11T19:38:52Z</dcterms:created>
  <dcterms:modified xsi:type="dcterms:W3CDTF">2025-05-19T21:06:41Z</dcterms:modified>
</cp:coreProperties>
</file>