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1" r:id="rId4"/>
    <p:sldId id="269" r:id="rId5"/>
    <p:sldId id="262" r:id="rId6"/>
    <p:sldId id="263" r:id="rId7"/>
    <p:sldId id="270" r:id="rId8"/>
    <p:sldId id="264" r:id="rId9"/>
    <p:sldId id="267" r:id="rId10"/>
    <p:sldId id="265" r:id="rId11"/>
    <p:sldId id="271" r:id="rId12"/>
    <p:sldId id="272" r:id="rId13"/>
    <p:sldId id="273" r:id="rId14"/>
    <p:sldId id="274" r:id="rId15"/>
    <p:sldId id="275" r:id="rId16"/>
    <p:sldId id="276" r:id="rId17"/>
    <p:sldId id="278" r:id="rId18"/>
    <p:sldId id="283" r:id="rId19"/>
    <p:sldId id="277" r:id="rId20"/>
    <p:sldId id="284" r:id="rId21"/>
    <p:sldId id="280" r:id="rId22"/>
    <p:sldId id="285" r:id="rId23"/>
    <p:sldId id="279" r:id="rId24"/>
    <p:sldId id="282" r:id="rId25"/>
    <p:sldId id="281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0D6C"/>
    <a:srgbClr val="A94A28"/>
    <a:srgbClr val="FF7044"/>
    <a:srgbClr val="391903"/>
    <a:srgbClr val="CAD3DF"/>
    <a:srgbClr val="E6E6E6"/>
    <a:srgbClr val="FE7F58"/>
    <a:srgbClr val="FD94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51" autoAdjust="0"/>
    <p:restoredTop sz="94660"/>
  </p:normalViewPr>
  <p:slideViewPr>
    <p:cSldViewPr snapToGrid="0">
      <p:cViewPr varScale="1">
        <p:scale>
          <a:sx n="95" d="100"/>
          <a:sy n="95" d="100"/>
        </p:scale>
        <p:origin x="70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ED76A3-031F-5C22-5FE5-B1DEED159D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666C9586-8FF8-58CC-9223-548AE2E7E5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FF06F05-8C08-A102-80DC-71E8194D0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2473B-95D9-405B-AAD1-C1A6B2F53AC5}" type="datetimeFigureOut">
              <a:rPr lang="ru-RU" smtClean="0"/>
              <a:t>25.05.2025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9A9E49-E0CF-DF0B-4475-FC227CC179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25C0E4A-E365-090F-67ED-606AC3BC0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3A84D-0CCA-4EDB-9A0F-84BEFA4B73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7123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542EED-65AF-D0F2-C834-2C49D5B4CF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7CA021-42FD-75A0-DDCC-FBE7E5B15F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5529814-1251-FFF2-86BA-00E025CB9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2473B-95D9-405B-AAD1-C1A6B2F53AC5}" type="datetimeFigureOut">
              <a:rPr lang="ru-RU" smtClean="0"/>
              <a:t>25.05.2025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A121FF-A76E-F8B9-03E9-0779C6F8C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0ED3558-7419-5FE8-D742-BD6D12094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3A84D-0CCA-4EDB-9A0F-84BEFA4B73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5404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BEF732-D91D-07B6-7E60-41422029A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22B0CAA-143E-838D-6296-2E724D14EB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F0B090E-B601-6493-28CF-D1B8AFEC7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2473B-95D9-405B-AAD1-C1A6B2F53AC5}" type="datetimeFigureOut">
              <a:rPr lang="ru-RU" smtClean="0"/>
              <a:t>25.05.2025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080F9C-C098-9CBE-67F8-6692F10C7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4FED807-9B13-598B-1B60-8628DABF0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3A84D-0CCA-4EDB-9A0F-84BEFA4B73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9342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04B182-D7B6-3008-EA82-A03389D84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24F25E-2A54-8E82-FC75-131F45458E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17C70E0-5ED0-2742-0B03-F198E6CAC0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E009F73-4F22-066E-0EF2-435E8366C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2473B-95D9-405B-AAD1-C1A6B2F53AC5}" type="datetimeFigureOut">
              <a:rPr lang="ru-RU" smtClean="0"/>
              <a:t>25.05.2025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44E9BEF-5BA5-1771-60F3-23E3647F33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1CD949D-8CA4-E126-CC57-A76F1FF8B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3A84D-0CCA-4EDB-9A0F-84BEFA4B73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477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7BB867-E8C9-C638-15B8-30E20A005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A5176C1-4520-9FF9-D876-C20E3D779D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C505C49-4455-D108-D758-0B462467FC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AAD0C4E-1167-D816-FC60-991D05424B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BAECE2B-AF0F-E2FC-3C20-9F86B853636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31ABA04-51B9-49C4-6F87-15007E4A6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2473B-95D9-405B-AAD1-C1A6B2F53AC5}" type="datetimeFigureOut">
              <a:rPr lang="ru-RU" smtClean="0"/>
              <a:t>25.05.2025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7C4A235-16D1-8046-B26E-CB46EF638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89720C21-2E56-A281-D214-9FDF18264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3A84D-0CCA-4EDB-9A0F-84BEFA4B73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2353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E438FC-504B-A891-9B93-4F06DD2C0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5DB535A-90F9-E659-6CF2-B1D0A1C896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2473B-95D9-405B-AAD1-C1A6B2F53AC5}" type="datetimeFigureOut">
              <a:rPr lang="ru-RU" smtClean="0"/>
              <a:t>25.05.2025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3725AE8-DCC2-4A56-4877-0A7A7CD3D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96BE73C-5137-ADF8-8F55-3E941228D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3A84D-0CCA-4EDB-9A0F-84BEFA4B73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251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12A0496-D928-7EB1-89E3-410A7AA66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2473B-95D9-405B-AAD1-C1A6B2F53AC5}" type="datetimeFigureOut">
              <a:rPr lang="ru-RU" smtClean="0"/>
              <a:t>25.05.2025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A8C613B-D9DA-C8C5-74EA-6DFD0F828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1913131-D94E-5FFB-F95A-BD4D807BD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3A84D-0CCA-4EDB-9A0F-84BEFA4B73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1606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B526CA-E229-DF52-5CC5-8CA0A4257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DD7186-997F-F910-51E8-CBCF758A2D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A7FCCDE-400C-5BF0-987C-EE3B19A9E4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142CFD9-C072-9AE9-23BF-795499F6A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2473B-95D9-405B-AAD1-C1A6B2F53AC5}" type="datetimeFigureOut">
              <a:rPr lang="ru-RU" smtClean="0"/>
              <a:t>25.05.2025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ACE61CA-9FCC-0A30-8162-283085F37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06D5C96-1C09-E567-BA7A-98E180624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3A84D-0CCA-4EDB-9A0F-84BEFA4B73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1274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94F3F9-7987-5549-D227-A0762AB0BD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DFB4526-6FBC-8AC4-5409-2422C7B6A0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66A820E-2FED-B780-D3EF-5782DDF3AD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ADCFC8E-7E53-B5B5-8B81-B1C278D90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2473B-95D9-405B-AAD1-C1A6B2F53AC5}" type="datetimeFigureOut">
              <a:rPr lang="ru-RU" smtClean="0"/>
              <a:t>25.05.2025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23978C8-6086-6FFA-4D95-D421B53A8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E61A334-D0FB-5EB5-86DF-2DBF2D435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3A84D-0CCA-4EDB-9A0F-84BEFA4B73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57954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AC6251-5590-08ED-055A-8A61E54C6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E3E518D-736A-2364-E193-92D2E14EEC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C08C108-2BF8-45EF-4D67-E2CD15436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2473B-95D9-405B-AAD1-C1A6B2F53AC5}" type="datetimeFigureOut">
              <a:rPr lang="ru-RU" smtClean="0"/>
              <a:t>25.05.2025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D56099-CC29-4235-866D-2F2C4D264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D30BD6-23F3-74D6-6C0D-647262E76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3A84D-0CCA-4EDB-9A0F-84BEFA4B73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348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F59F25FB-6BF2-CD2A-EA82-D3906FC5DE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093737B-4B20-41DB-6BA7-9B702D63360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11F8922-0C5D-40C5-4008-3A7BAD683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02473B-95D9-405B-AAD1-C1A6B2F53AC5}" type="datetimeFigureOut">
              <a:rPr lang="ru-RU" smtClean="0"/>
              <a:t>25.05.2025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5AD7BC7-3115-050D-1597-8AB6F0C7D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34653A7-2EB8-CEB7-7379-CF4BB9CE36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A3A84D-0CCA-4EDB-9A0F-84BEFA4B73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78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8000">
              <a:srgbClr val="FE7F58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6DF69C-FD92-61EB-3B8D-06759BD9D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B3C9A8F-F174-9572-0FCE-09FC9F180E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A1235F3-CC0A-7FF0-D749-E147C24982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02473B-95D9-405B-AAD1-C1A6B2F53AC5}" type="datetimeFigureOut">
              <a:rPr lang="ru-RU" smtClean="0"/>
              <a:t>25.05.2025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2F117D-2B1A-3F55-0806-FC2BBD96FC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5704E5-65A4-F36A-F777-442794E3F7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3A84D-0CCA-4EDB-9A0F-84BEFA4B73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6348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2.wdp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5.wdp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7" Type="http://schemas.microsoft.com/office/2007/relationships/hdphoto" Target="../media/hdphoto6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microsoft.com/office/2007/relationships/hdphoto" Target="../media/hdphoto5.wdp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8.wdp"/><Relationship Id="rId5" Type="http://schemas.openxmlformats.org/officeDocument/2006/relationships/image" Target="../media/image9.png"/><Relationship Id="rId4" Type="http://schemas.microsoft.com/office/2007/relationships/hdphoto" Target="../media/hdphoto7.wdp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11.png"/><Relationship Id="rId7" Type="http://schemas.openxmlformats.org/officeDocument/2006/relationships/image" Target="../media/image9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8.png"/><Relationship Id="rId4" Type="http://schemas.microsoft.com/office/2007/relationships/hdphoto" Target="../media/hdphoto9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microsoft.com/office/2007/relationships/hdphoto" Target="../media/hdphoto10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microsoft.com/office/2007/relationships/hdphoto" Target="../media/hdphoto10.wdp"/><Relationship Id="rId5" Type="http://schemas.openxmlformats.org/officeDocument/2006/relationships/image" Target="../media/image13.png"/><Relationship Id="rId4" Type="http://schemas.microsoft.com/office/2007/relationships/hdphoto" Target="../media/hdphoto9.wdp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hyperlink" Target="https://commons.wikimedia.org/wiki/Commons:RIA_Novosti/Tereshkova" TargetMode="External"/><Relationship Id="rId7" Type="http://schemas.openxmlformats.org/officeDocument/2006/relationships/image" Target="../media/image16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microsoft.com/office/2007/relationships/hdphoto" Target="../media/hdphoto11.wdp"/><Relationship Id="rId5" Type="http://schemas.openxmlformats.org/officeDocument/2006/relationships/image" Target="../media/image15.png"/><Relationship Id="rId4" Type="http://schemas.openxmlformats.org/officeDocument/2006/relationships/hyperlink" Target="https://creativecommons.org/licenses/by-sa/3.0/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3" Type="http://schemas.openxmlformats.org/officeDocument/2006/relationships/image" Target="../media/image11.png"/><Relationship Id="rId7" Type="http://schemas.openxmlformats.org/officeDocument/2006/relationships/image" Target="../media/image16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1.wdp"/><Relationship Id="rId5" Type="http://schemas.openxmlformats.org/officeDocument/2006/relationships/image" Target="../media/image15.png"/><Relationship Id="rId4" Type="http://schemas.microsoft.com/office/2007/relationships/hdphoto" Target="../media/hdphoto9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hyperlink" Target="https://www.liveinternet.ru/users/mari2020/post195839881/" TargetMode="External"/><Relationship Id="rId7" Type="http://schemas.microsoft.com/office/2007/relationships/hdphoto" Target="../media/hdphoto14.wdp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microsoft.com/office/2007/relationships/hdphoto" Target="../media/hdphoto13.wdp"/><Relationship Id="rId4" Type="http://schemas.openxmlformats.org/officeDocument/2006/relationships/image" Target="../media/image19.png"/><Relationship Id="rId9" Type="http://schemas.microsoft.com/office/2007/relationships/hdphoto" Target="../media/hdphoto15.wdp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14.wdp"/><Relationship Id="rId3" Type="http://schemas.openxmlformats.org/officeDocument/2006/relationships/image" Target="../media/image11.png"/><Relationship Id="rId7" Type="http://schemas.openxmlformats.org/officeDocument/2006/relationships/image" Target="../media/image20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3.wdp"/><Relationship Id="rId5" Type="http://schemas.openxmlformats.org/officeDocument/2006/relationships/image" Target="../media/image19.png"/><Relationship Id="rId10" Type="http://schemas.microsoft.com/office/2007/relationships/hdphoto" Target="../media/hdphoto15.wdp"/><Relationship Id="rId4" Type="http://schemas.microsoft.com/office/2007/relationships/hdphoto" Target="../media/hdphoto9.wdp"/><Relationship Id="rId9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7.wdp"/><Relationship Id="rId5" Type="http://schemas.openxmlformats.org/officeDocument/2006/relationships/image" Target="../media/image25.png"/><Relationship Id="rId4" Type="http://schemas.microsoft.com/office/2007/relationships/hdphoto" Target="../media/hdphoto16.wdp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3" Type="http://schemas.openxmlformats.org/officeDocument/2006/relationships/image" Target="../media/image11.png"/><Relationship Id="rId7" Type="http://schemas.openxmlformats.org/officeDocument/2006/relationships/image" Target="../media/image25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6.wdp"/><Relationship Id="rId5" Type="http://schemas.openxmlformats.org/officeDocument/2006/relationships/image" Target="../media/image24.png"/><Relationship Id="rId4" Type="http://schemas.microsoft.com/office/2007/relationships/hdphoto" Target="../media/hdphoto9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8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8.wdp"/><Relationship Id="rId5" Type="http://schemas.openxmlformats.org/officeDocument/2006/relationships/image" Target="../media/image28.png"/><Relationship Id="rId4" Type="http://schemas.microsoft.com/office/2007/relationships/hdphoto" Target="../media/hdphoto9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9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9.wdp"/><Relationship Id="rId5" Type="http://schemas.openxmlformats.org/officeDocument/2006/relationships/image" Target="../media/image31.png"/><Relationship Id="rId4" Type="http://schemas.microsoft.com/office/2007/relationships/hdphoto" Target="../media/hdphoto9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0.wdp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2.png"/><Relationship Id="rId3" Type="http://schemas.openxmlformats.org/officeDocument/2006/relationships/image" Target="../media/image11.png"/><Relationship Id="rId7" Type="http://schemas.openxmlformats.org/officeDocument/2006/relationships/image" Target="../media/image4.png"/><Relationship Id="rId12" Type="http://schemas.microsoft.com/office/2007/relationships/hdphoto" Target="../media/hdphoto6.wdp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0.wdp"/><Relationship Id="rId11" Type="http://schemas.openxmlformats.org/officeDocument/2006/relationships/image" Target="../media/image6.png"/><Relationship Id="rId5" Type="http://schemas.openxmlformats.org/officeDocument/2006/relationships/image" Target="../media/image33.png"/><Relationship Id="rId10" Type="http://schemas.microsoft.com/office/2007/relationships/hdphoto" Target="../media/hdphoto5.wdp"/><Relationship Id="rId4" Type="http://schemas.microsoft.com/office/2007/relationships/hdphoto" Target="../media/hdphoto9.wdp"/><Relationship Id="rId9" Type="http://schemas.openxmlformats.org/officeDocument/2006/relationships/image" Target="../media/image5.png"/><Relationship Id="rId14" Type="http://schemas.microsoft.com/office/2007/relationships/hdphoto" Target="../media/hdphoto2.wdp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microsoft.com/office/2007/relationships/hdphoto" Target="../media/hdphoto2.wdp"/><Relationship Id="rId7" Type="http://schemas.microsoft.com/office/2007/relationships/hdphoto" Target="../media/hdphoto5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microsoft.com/office/2007/relationships/hdphoto" Target="../media/hdphoto4.wdp"/><Relationship Id="rId4" Type="http://schemas.openxmlformats.org/officeDocument/2006/relationships/image" Target="../media/image4.png"/><Relationship Id="rId9" Type="http://schemas.microsoft.com/office/2007/relationships/hdphoto" Target="../media/hdphoto2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20000"/>
                <a:lumOff val="80000"/>
              </a:schemeClr>
            </a:gs>
            <a:gs pos="78000">
              <a:srgbClr val="FE7F58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0434CDDD-E5F4-1C66-57E4-07E2544C239C}"/>
              </a:ext>
            </a:extLst>
          </p:cNvPr>
          <p:cNvSpPr txBox="1">
            <a:spLocks/>
          </p:cNvSpPr>
          <p:nvPr/>
        </p:nvSpPr>
        <p:spPr>
          <a:xfrm>
            <a:off x="692757" y="2755953"/>
            <a:ext cx="11062363" cy="38657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1500" dirty="0">
                <a:solidFill>
                  <a:schemeClr val="accent6">
                    <a:lumMod val="75000"/>
                  </a:schemeClr>
                </a:solidFill>
                <a:latin typeface="Jumble" panose="020B0604020202020204" pitchFamily="2" charset="0"/>
              </a:rPr>
              <a:t>INTERNATIONAL</a:t>
            </a:r>
            <a:r>
              <a:rPr lang="en-US" sz="9600" dirty="0">
                <a:solidFill>
                  <a:schemeClr val="accent6">
                    <a:lumMod val="75000"/>
                  </a:schemeClr>
                </a:solidFill>
                <a:latin typeface="Jumble" panose="020B0604020202020204" pitchFamily="2" charset="0"/>
              </a:rPr>
              <a:t> </a:t>
            </a:r>
          </a:p>
          <a:p>
            <a:pPr algn="ctr"/>
            <a:r>
              <a:rPr lang="en-US" sz="9600" dirty="0">
                <a:solidFill>
                  <a:schemeClr val="accent6">
                    <a:lumMod val="75000"/>
                  </a:schemeClr>
                </a:solidFill>
                <a:latin typeface="Jumble" panose="020B0604020202020204" pitchFamily="2" charset="0"/>
              </a:rPr>
              <a:t>WOMEN’S DAY</a:t>
            </a:r>
            <a:endParaRPr lang="ru-RU" sz="9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33DC913-0ABC-6B69-E68A-E84B5A94B3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73" b="99204" l="750" r="99750">
                        <a14:foregroundMark x1="1750" y1="53503" x2="4917" y2="45064"/>
                        <a14:foregroundMark x1="4917" y1="45064" x2="11750" y2="58758"/>
                        <a14:foregroundMark x1="11750" y1="58758" x2="13167" y2="83439"/>
                        <a14:foregroundMark x1="13167" y1="83439" x2="22333" y2="92834"/>
                        <a14:foregroundMark x1="22333" y1="92834" x2="73917" y2="90764"/>
                        <a14:foregroundMark x1="73917" y1="90764" x2="87333" y2="72611"/>
                        <a14:foregroundMark x1="87333" y1="72611" x2="95667" y2="43949"/>
                        <a14:foregroundMark x1="95667" y1="43949" x2="99750" y2="40287"/>
                        <a14:foregroundMark x1="99750" y1="40287" x2="99750" y2="40287"/>
                        <a14:foregroundMark x1="90250" y1="52389" x2="97417" y2="66720"/>
                        <a14:foregroundMark x1="83583" y1="77707" x2="85000" y2="89331"/>
                        <a14:foregroundMark x1="71667" y1="90287" x2="71917" y2="99204"/>
                        <a14:foregroundMark x1="73750" y1="95541" x2="82333" y2="95860"/>
                        <a14:foregroundMark x1="82333" y1="95860" x2="85417" y2="94268"/>
                        <a14:foregroundMark x1="19167" y1="89968" x2="11583" y2="91083"/>
                        <a14:foregroundMark x1="11583" y1="91083" x2="2000" y2="77866"/>
                        <a14:foregroundMark x1="2000" y1="77866" x2="4083" y2="50637"/>
                        <a14:foregroundMark x1="4083" y1="50637" x2="6333" y2="46338"/>
                        <a14:foregroundMark x1="4917" y1="62420" x2="750" y2="96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13877" y="-457768"/>
            <a:ext cx="14152917" cy="7406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69318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20000"/>
                <a:lumOff val="80000"/>
              </a:schemeClr>
            </a:gs>
            <a:gs pos="78000">
              <a:srgbClr val="FE7F58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0434CDDD-E5F4-1C66-57E4-07E2544C239C}"/>
              </a:ext>
            </a:extLst>
          </p:cNvPr>
          <p:cNvSpPr txBox="1">
            <a:spLocks/>
          </p:cNvSpPr>
          <p:nvPr/>
        </p:nvSpPr>
        <p:spPr>
          <a:xfrm>
            <a:off x="743557" y="203200"/>
            <a:ext cx="11062363" cy="3865773"/>
          </a:xfrm>
          <a:prstGeom prst="rect">
            <a:avLst/>
          </a:prstGeom>
          <a:effectLst>
            <a:reflection endPos="60000" dist="50800" dir="5400000" sy="-100000" algn="bl" rotWithShape="0"/>
          </a:effectLst>
        </p:spPr>
        <p:txBody>
          <a:bodyPr vert="horz" lIns="91440" tIns="45720" rIns="91440" bIns="45720" rtlCol="0" anchor="ctr">
            <a:normAutofit fontScale="92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1500" dirty="0">
                <a:solidFill>
                  <a:schemeClr val="accent6">
                    <a:lumMod val="50000"/>
                  </a:schemeClr>
                </a:solidFill>
                <a:latin typeface="Jumble" panose="020B0604020202020204" pitchFamily="2" charset="0"/>
              </a:rPr>
              <a:t>INTERNATIONAL</a:t>
            </a:r>
            <a:r>
              <a:rPr lang="en-US" sz="9600" dirty="0">
                <a:solidFill>
                  <a:schemeClr val="accent6">
                    <a:lumMod val="50000"/>
                  </a:schemeClr>
                </a:solidFill>
                <a:latin typeface="Jumble" panose="020B0604020202020204" pitchFamily="2" charset="0"/>
              </a:rPr>
              <a:t> </a:t>
            </a:r>
          </a:p>
          <a:p>
            <a:pPr algn="ctr"/>
            <a:r>
              <a:rPr lang="en-US" sz="9600" dirty="0">
                <a:solidFill>
                  <a:schemeClr val="accent6">
                    <a:lumMod val="50000"/>
                  </a:schemeClr>
                </a:solidFill>
                <a:latin typeface="Jumble" panose="020B0604020202020204" pitchFamily="2" charset="0"/>
              </a:rPr>
              <a:t>WOMEN’S DAY</a:t>
            </a:r>
            <a:endParaRPr lang="ru-RU" sz="96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33DC913-0ABC-6B69-E68A-E84B5A94B3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73" b="99204" l="750" r="99750">
                        <a14:foregroundMark x1="1750" y1="53503" x2="4917" y2="45064"/>
                        <a14:foregroundMark x1="4917" y1="45064" x2="11750" y2="58758"/>
                        <a14:foregroundMark x1="11750" y1="58758" x2="13167" y2="83439"/>
                        <a14:foregroundMark x1="13167" y1="83439" x2="22333" y2="92834"/>
                        <a14:foregroundMark x1="22333" y1="92834" x2="73917" y2="90764"/>
                        <a14:foregroundMark x1="73917" y1="90764" x2="87333" y2="72611"/>
                        <a14:foregroundMark x1="87333" y1="72611" x2="95667" y2="43949"/>
                        <a14:foregroundMark x1="95667" y1="43949" x2="99750" y2="40287"/>
                        <a14:foregroundMark x1="99750" y1="40287" x2="99750" y2="40287"/>
                        <a14:foregroundMark x1="90250" y1="52389" x2="97417" y2="66720"/>
                        <a14:foregroundMark x1="83583" y1="77707" x2="85000" y2="89331"/>
                        <a14:foregroundMark x1="71667" y1="90287" x2="71917" y2="99204"/>
                        <a14:foregroundMark x1="73750" y1="95541" x2="82333" y2="95860"/>
                        <a14:foregroundMark x1="82333" y1="95860" x2="85417" y2="94268"/>
                        <a14:foregroundMark x1="19167" y1="89968" x2="11583" y2="91083"/>
                        <a14:foregroundMark x1="11583" y1="91083" x2="2000" y2="77866"/>
                        <a14:foregroundMark x1="2000" y1="77866" x2="4083" y2="50637"/>
                        <a14:foregroundMark x1="4083" y1="50637" x2="6333" y2="46338"/>
                        <a14:foregroundMark x1="4917" y1="62420" x2="750" y2="96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7707"/>
            <a:ext cx="12278379" cy="6425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636479B9-F8A5-A7BA-4032-E7FB3D38B4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87" b="98118" l="2660" r="89894">
                        <a14:foregroundMark x1="12057" y1="23714" x2="7092" y2="38018"/>
                        <a14:foregroundMark x1="7092" y1="38018" x2="13652" y2="90464"/>
                        <a14:foregroundMark x1="13652" y1="90464" x2="31383" y2="98996"/>
                        <a14:foregroundMark x1="31383" y1="98996" x2="57092" y2="97491"/>
                        <a14:foregroundMark x1="57092" y1="97491" x2="67553" y2="93350"/>
                        <a14:foregroundMark x1="67553" y1="85213" x2="67553" y2="84818"/>
                        <a14:foregroundMark x1="67553" y1="93350" x2="67553" y2="88457"/>
                        <a14:foregroundMark x1="67553" y1="84818" x2="50532" y2="64115"/>
                        <a14:foregroundMark x1="50532" y1="64115" x2="44326" y2="40025"/>
                        <a14:foregroundMark x1="44326" y1="40025" x2="38652" y2="36261"/>
                        <a14:foregroundMark x1="7517" y1="25345" x2="8156" y2="94856"/>
                        <a14:foregroundMark x1="7447" y1="17691" x2="7517" y2="25345"/>
                        <a14:foregroundMark x1="8156" y1="94856" x2="28014" y2="98494"/>
                        <a14:foregroundMark x1="28014" y1="98494" x2="42908" y2="98243"/>
                        <a14:foregroundMark x1="42908" y1="98243" x2="43972" y2="97867"/>
                        <a14:foregroundMark x1="17021" y1="77792" x2="3369" y2="68632"/>
                        <a14:foregroundMark x1="4610" y1="18695" x2="2660" y2="17942"/>
                        <a14:backgroundMark x1="18617" y1="26725" x2="18617" y2="26725"/>
                        <a14:backgroundMark x1="18972" y1="28105" x2="18972" y2="28105"/>
                        <a14:backgroundMark x1="66489" y1="86700" x2="66489" y2="86700"/>
                        <a14:backgroundMark x1="65426" y1="86951" x2="65426" y2="88457"/>
                        <a14:backgroundMark x1="66135" y1="85947" x2="66135" y2="85947"/>
                        <a14:backgroundMark x1="66844" y1="86073" x2="68085" y2="85947"/>
                        <a14:backgroundMark x1="67553" y1="85822" x2="67730" y2="86951"/>
                        <a14:backgroundMark x1="4433" y1="25345" x2="4433" y2="253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81209" y="695392"/>
            <a:ext cx="48529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49367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20000"/>
                <a:lumOff val="80000"/>
              </a:schemeClr>
            </a:gs>
            <a:gs pos="78000">
              <a:srgbClr val="FE7F58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50C36075-54BF-A2D3-F4C3-7D02A12209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873" b="99204" l="750" r="99750">
                        <a14:foregroundMark x1="1750" y1="53503" x2="4917" y2="45064"/>
                        <a14:foregroundMark x1="4917" y1="45064" x2="11750" y2="58758"/>
                        <a14:foregroundMark x1="11750" y1="58758" x2="13167" y2="83439"/>
                        <a14:foregroundMark x1="13167" y1="83439" x2="22333" y2="92834"/>
                        <a14:foregroundMark x1="22333" y1="92834" x2="73917" y2="90764"/>
                        <a14:foregroundMark x1="73917" y1="90764" x2="87333" y2="72611"/>
                        <a14:foregroundMark x1="87333" y1="72611" x2="95667" y2="43949"/>
                        <a14:foregroundMark x1="95667" y1="43949" x2="99750" y2="40287"/>
                        <a14:foregroundMark x1="99750" y1="40287" x2="99750" y2="40287"/>
                        <a14:foregroundMark x1="90250" y1="52389" x2="97417" y2="66720"/>
                        <a14:foregroundMark x1="83583" y1="77707" x2="85000" y2="89331"/>
                        <a14:foregroundMark x1="71667" y1="90287" x2="71917" y2="99204"/>
                        <a14:foregroundMark x1="73750" y1="95541" x2="82333" y2="95860"/>
                        <a14:foregroundMark x1="82333" y1="95860" x2="85417" y2="94268"/>
                        <a14:foregroundMark x1="19167" y1="89968" x2="11583" y2="91083"/>
                        <a14:foregroundMark x1="11583" y1="91083" x2="2000" y2="77866"/>
                        <a14:foregroundMark x1="2000" y1="77866" x2="4083" y2="50637"/>
                        <a14:foregroundMark x1="4083" y1="50637" x2="6333" y2="46338"/>
                        <a14:foregroundMark x1="4917" y1="62420" x2="750" y2="9681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6379" y="4891405"/>
            <a:ext cx="12278379" cy="6425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226863F1-696F-D41A-70FF-735B94E45135}"/>
              </a:ext>
            </a:extLst>
          </p:cNvPr>
          <p:cNvSpPr txBox="1">
            <a:spLocks/>
          </p:cNvSpPr>
          <p:nvPr/>
        </p:nvSpPr>
        <p:spPr>
          <a:xfrm>
            <a:off x="5467957" y="4891405"/>
            <a:ext cx="6602123" cy="21132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1500" dirty="0">
                <a:solidFill>
                  <a:schemeClr val="accent6">
                    <a:lumMod val="20000"/>
                    <a:lumOff val="80000"/>
                  </a:schemeClr>
                </a:solidFill>
                <a:latin typeface="Jumble" panose="020B0604020202020204" pitchFamily="2" charset="0"/>
              </a:rPr>
              <a:t>INTERNATIONAL</a:t>
            </a:r>
            <a:r>
              <a:rPr lang="en-US" sz="9600" dirty="0">
                <a:solidFill>
                  <a:schemeClr val="accent6">
                    <a:lumMod val="20000"/>
                    <a:lumOff val="80000"/>
                  </a:schemeClr>
                </a:solidFill>
                <a:latin typeface="Jumble" panose="020B0604020202020204" pitchFamily="2" charset="0"/>
              </a:rPr>
              <a:t> </a:t>
            </a:r>
          </a:p>
          <a:p>
            <a:pPr algn="ctr"/>
            <a:r>
              <a:rPr lang="en-US" sz="9600" dirty="0">
                <a:solidFill>
                  <a:schemeClr val="accent6">
                    <a:lumMod val="20000"/>
                    <a:lumOff val="80000"/>
                  </a:schemeClr>
                </a:solidFill>
                <a:latin typeface="Jumble" panose="020B0604020202020204" pitchFamily="2" charset="0"/>
              </a:rPr>
              <a:t>WOMEN’S DAY</a:t>
            </a:r>
            <a:endParaRPr lang="ru-RU" sz="96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AAD0E5-719A-6A32-5FF9-C1B8A471E839}"/>
              </a:ext>
            </a:extLst>
          </p:cNvPr>
          <p:cNvSpPr txBox="1"/>
          <p:nvPr/>
        </p:nvSpPr>
        <p:spPr>
          <a:xfrm>
            <a:off x="3530749" y="644313"/>
            <a:ext cx="561689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solidFill>
                  <a:schemeClr val="accent2">
                    <a:lumMod val="50000"/>
                  </a:schemeClr>
                </a:solidFill>
                <a:latin typeface="Jumble" panose="02000503000000020004" pitchFamily="2" charset="0"/>
              </a:rPr>
              <a:t>8 March</a:t>
            </a:r>
            <a:endParaRPr lang="ru-RU" sz="88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BB76F1E-B50B-ACAB-4E6B-E6418AE10C90}"/>
              </a:ext>
            </a:extLst>
          </p:cNvPr>
          <p:cNvSpPr txBox="1"/>
          <p:nvPr/>
        </p:nvSpPr>
        <p:spPr>
          <a:xfrm>
            <a:off x="3598139" y="1987110"/>
            <a:ext cx="7943407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4400" i="0" dirty="0">
                <a:solidFill>
                  <a:schemeClr val="accent2">
                    <a:lumMod val="50000"/>
                  </a:schemeClr>
                </a:solidFill>
                <a:effectLst/>
                <a:latin typeface="Tw Cen MT Condensed Extra Bold" panose="020B0803020202020204" pitchFamily="34" charset="0"/>
              </a:rPr>
              <a:t>is a day to celebrate the social, economic and political achievements of women who have fought for their rights and gender equality</a:t>
            </a:r>
            <a:r>
              <a:rPr lang="en-US" sz="4400" dirty="0">
                <a:solidFill>
                  <a:schemeClr val="accent2">
                    <a:lumMod val="50000"/>
                  </a:schemeClr>
                </a:solidFill>
                <a:latin typeface="Tw Cen MT Condensed Extra Bold" panose="020B0803020202020204" pitchFamily="34" charset="0"/>
              </a:rPr>
              <a:t>.</a:t>
            </a:r>
            <a:endParaRPr lang="ru-RU" sz="4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3A620B40-5136-CD6D-9AAF-BE469D04F0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787" b="98118" l="2660" r="89894">
                        <a14:foregroundMark x1="12057" y1="23714" x2="7092" y2="38018"/>
                        <a14:foregroundMark x1="7092" y1="38018" x2="13652" y2="90464"/>
                        <a14:foregroundMark x1="13652" y1="90464" x2="31383" y2="98996"/>
                        <a14:foregroundMark x1="31383" y1="98996" x2="57092" y2="97491"/>
                        <a14:foregroundMark x1="57092" y1="97491" x2="67553" y2="93350"/>
                        <a14:foregroundMark x1="67553" y1="85213" x2="67553" y2="84818"/>
                        <a14:foregroundMark x1="67553" y1="93350" x2="67553" y2="88457"/>
                        <a14:foregroundMark x1="67553" y1="84818" x2="50532" y2="64115"/>
                        <a14:foregroundMark x1="50532" y1="64115" x2="44326" y2="40025"/>
                        <a14:foregroundMark x1="44326" y1="40025" x2="38652" y2="36261"/>
                        <a14:foregroundMark x1="7517" y1="25345" x2="8156" y2="94856"/>
                        <a14:foregroundMark x1="7447" y1="17691" x2="7517" y2="25345"/>
                        <a14:foregroundMark x1="8156" y1="94856" x2="28014" y2="98494"/>
                        <a14:foregroundMark x1="28014" y1="98494" x2="42908" y2="98243"/>
                        <a14:foregroundMark x1="42908" y1="98243" x2="43972" y2="97867"/>
                        <a14:foregroundMark x1="17021" y1="77792" x2="3369" y2="68632"/>
                        <a14:foregroundMark x1="4610" y1="18695" x2="2660" y2="17942"/>
                        <a14:backgroundMark x1="18617" y1="26725" x2="18617" y2="26725"/>
                        <a14:backgroundMark x1="18972" y1="28105" x2="18972" y2="28105"/>
                        <a14:backgroundMark x1="66489" y1="86700" x2="66489" y2="86700"/>
                        <a14:backgroundMark x1="65426" y1="86951" x2="65426" y2="88457"/>
                        <a14:backgroundMark x1="66135" y1="85947" x2="66135" y2="85947"/>
                        <a14:backgroundMark x1="66844" y1="86073" x2="68085" y2="85947"/>
                        <a14:backgroundMark x1="67553" y1="85822" x2="67730" y2="86951"/>
                        <a14:backgroundMark x1="4433" y1="25345" x2="4433" y2="253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485298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68E06A76-CEB5-90D4-3B4D-105C62A1CC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142" b="94858" l="9752" r="89894">
                        <a14:foregroundMark x1="53546" y1="9574" x2="53546" y2="9574"/>
                        <a14:foregroundMark x1="58333" y1="5496" x2="58333" y2="5496"/>
                        <a14:foregroundMark x1="68085" y1="82624" x2="57447" y2="72518"/>
                        <a14:foregroundMark x1="57447" y1="72518" x2="53723" y2="57447"/>
                        <a14:foregroundMark x1="75000" y1="82801" x2="89894" y2="82624"/>
                        <a14:foregroundMark x1="62411" y1="87411" x2="62411" y2="87411"/>
                        <a14:foregroundMark x1="64007" y1="92376" x2="64362" y2="94149"/>
                        <a14:foregroundMark x1="65071" y1="94858" x2="65071" y2="94858"/>
                        <a14:foregroundMark x1="85284" y1="86702" x2="83156" y2="859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53635" y="-1"/>
            <a:ext cx="5372100" cy="537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D5FF1E2-E6A4-19FC-A94F-88999D5FAFD4}"/>
              </a:ext>
            </a:extLst>
          </p:cNvPr>
          <p:cNvSpPr txBox="1"/>
          <p:nvPr/>
        </p:nvSpPr>
        <p:spPr>
          <a:xfrm rot="20596158">
            <a:off x="13271654" y="707318"/>
            <a:ext cx="321549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chemeClr val="accent2">
                    <a:lumMod val="50000"/>
                  </a:schemeClr>
                </a:solidFill>
                <a:latin typeface="Jumble" panose="02000503000000020004" pitchFamily="2" charset="0"/>
              </a:rPr>
              <a:t>8</a:t>
            </a:r>
            <a:r>
              <a:rPr lang="en-US" sz="6600" dirty="0">
                <a:solidFill>
                  <a:schemeClr val="accent2">
                    <a:lumMod val="50000"/>
                  </a:schemeClr>
                </a:solidFill>
                <a:latin typeface="Jumble" panose="02000503000000020004" pitchFamily="2" charset="0"/>
              </a:rPr>
              <a:t> </a:t>
            </a:r>
          </a:p>
          <a:p>
            <a:pPr algn="ctr"/>
            <a:r>
              <a:rPr lang="en-US" sz="5400" dirty="0">
                <a:solidFill>
                  <a:schemeClr val="accent2">
                    <a:lumMod val="50000"/>
                  </a:schemeClr>
                </a:solidFill>
                <a:latin typeface="Jumble" panose="02000503000000020004" pitchFamily="2" charset="0"/>
              </a:rPr>
              <a:t>March</a:t>
            </a:r>
            <a:endParaRPr lang="ru-RU" sz="5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28710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20000"/>
                <a:lumOff val="80000"/>
              </a:schemeClr>
            </a:gs>
            <a:gs pos="78000">
              <a:srgbClr val="FE7F58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14D2D7-235C-9FB1-5AC6-A764A47C8FA9}"/>
              </a:ext>
            </a:extLst>
          </p:cNvPr>
          <p:cNvSpPr txBox="1"/>
          <p:nvPr/>
        </p:nvSpPr>
        <p:spPr>
          <a:xfrm>
            <a:off x="469900" y="4505578"/>
            <a:ext cx="11252200" cy="58477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E6E6E6"/>
                </a:solidFill>
              </a:rPr>
              <a:t>Достижения в сфере общества, экономики и политики</a:t>
            </a: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5F47B1E4-C284-A657-0D10-F83CAD6FE5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142" b="94858" l="9752" r="89894">
                        <a14:foregroundMark x1="53546" y1="9574" x2="53546" y2="9574"/>
                        <a14:foregroundMark x1="58333" y1="5496" x2="58333" y2="5496"/>
                        <a14:foregroundMark x1="68085" y1="82624" x2="57447" y2="72518"/>
                        <a14:foregroundMark x1="57447" y1="72518" x2="53723" y2="57447"/>
                        <a14:foregroundMark x1="75000" y1="82801" x2="89894" y2="82624"/>
                        <a14:foregroundMark x1="62411" y1="87411" x2="62411" y2="87411"/>
                        <a14:foregroundMark x1="64007" y1="92376" x2="64362" y2="94149"/>
                        <a14:foregroundMark x1="65071" y1="94858" x2="65071" y2="94858"/>
                        <a14:foregroundMark x1="85284" y1="86702" x2="83156" y2="859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450" y="-86715"/>
            <a:ext cx="5372100" cy="537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943CCC5-D18C-5709-7387-E9822D803B5C}"/>
              </a:ext>
            </a:extLst>
          </p:cNvPr>
          <p:cNvSpPr txBox="1"/>
          <p:nvPr/>
        </p:nvSpPr>
        <p:spPr>
          <a:xfrm rot="20596158">
            <a:off x="7767469" y="620604"/>
            <a:ext cx="321549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chemeClr val="accent2">
                    <a:lumMod val="50000"/>
                  </a:schemeClr>
                </a:solidFill>
                <a:latin typeface="Jumble" panose="02000503000000020004" pitchFamily="2" charset="0"/>
              </a:rPr>
              <a:t>8</a:t>
            </a:r>
            <a:r>
              <a:rPr lang="en-US" sz="6600" dirty="0">
                <a:solidFill>
                  <a:schemeClr val="accent2">
                    <a:lumMod val="50000"/>
                  </a:schemeClr>
                </a:solidFill>
                <a:latin typeface="Jumble" panose="02000503000000020004" pitchFamily="2" charset="0"/>
              </a:rPr>
              <a:t> </a:t>
            </a:r>
          </a:p>
          <a:p>
            <a:pPr algn="ctr"/>
            <a:r>
              <a:rPr lang="en-US" sz="5400" dirty="0">
                <a:solidFill>
                  <a:schemeClr val="accent2">
                    <a:lumMod val="50000"/>
                  </a:schemeClr>
                </a:solidFill>
                <a:latin typeface="Jumble" panose="02000503000000020004" pitchFamily="2" charset="0"/>
              </a:rPr>
              <a:t>March</a:t>
            </a:r>
            <a:endParaRPr lang="ru-RU" sz="5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20A9AFC-65F3-B275-9A1C-72D19052A4C1}"/>
              </a:ext>
            </a:extLst>
          </p:cNvPr>
          <p:cNvSpPr txBox="1"/>
          <p:nvPr/>
        </p:nvSpPr>
        <p:spPr>
          <a:xfrm>
            <a:off x="469900" y="692103"/>
            <a:ext cx="647955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4400" i="0" dirty="0">
                <a:solidFill>
                  <a:schemeClr val="accent2">
                    <a:lumMod val="50000"/>
                  </a:schemeClr>
                </a:solidFill>
                <a:effectLst/>
                <a:latin typeface="Tw Cen MT Condensed Extra Bold" panose="020B0803020202020204" pitchFamily="34" charset="0"/>
              </a:rPr>
              <a:t>is a day to celebrate </a:t>
            </a:r>
            <a:r>
              <a:rPr lang="en-US" sz="4400" i="0" dirty="0">
                <a:solidFill>
                  <a:schemeClr val="accent6">
                    <a:lumMod val="50000"/>
                  </a:schemeClr>
                </a:solidFill>
                <a:effectLst/>
                <a:latin typeface="Tw Cen MT Condensed Extra Bold" panose="020B0803020202020204" pitchFamily="34" charset="0"/>
              </a:rPr>
              <a:t>the social, economic and political achievements </a:t>
            </a:r>
            <a:r>
              <a:rPr lang="en-US" sz="4400" i="0" dirty="0">
                <a:solidFill>
                  <a:schemeClr val="accent2">
                    <a:lumMod val="50000"/>
                  </a:schemeClr>
                </a:solidFill>
                <a:effectLst/>
                <a:latin typeface="Tw Cen MT Condensed Extra Bold" panose="020B0803020202020204" pitchFamily="34" charset="0"/>
              </a:rPr>
              <a:t>of women who have fought for their rights and gender equality</a:t>
            </a:r>
            <a:r>
              <a:rPr lang="en-US" sz="4400" dirty="0">
                <a:solidFill>
                  <a:schemeClr val="accent2">
                    <a:lumMod val="50000"/>
                  </a:schemeClr>
                </a:solidFill>
                <a:latin typeface="Tw Cen MT Condensed Extra Bold" panose="020B0803020202020204" pitchFamily="34" charset="0"/>
              </a:rPr>
              <a:t>.</a:t>
            </a:r>
            <a:endParaRPr lang="ru-RU" sz="4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0109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20000"/>
                <a:lumOff val="80000"/>
              </a:schemeClr>
            </a:gs>
            <a:gs pos="78000">
              <a:srgbClr val="FE7F58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B60DBBB-4801-814A-8363-CC7B1D0F1418}"/>
              </a:ext>
            </a:extLst>
          </p:cNvPr>
          <p:cNvSpPr txBox="1"/>
          <p:nvPr/>
        </p:nvSpPr>
        <p:spPr>
          <a:xfrm>
            <a:off x="469900" y="4516220"/>
            <a:ext cx="11168370" cy="58477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E6E6E6"/>
                </a:solidFill>
              </a:rPr>
              <a:t>Боролись за свои права и равенство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14D2D7-235C-9FB1-5AC6-A764A47C8FA9}"/>
              </a:ext>
            </a:extLst>
          </p:cNvPr>
          <p:cNvSpPr txBox="1"/>
          <p:nvPr/>
        </p:nvSpPr>
        <p:spPr>
          <a:xfrm>
            <a:off x="469900" y="5267793"/>
            <a:ext cx="11252200" cy="58477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E6E6E6"/>
                </a:solidFill>
              </a:rPr>
              <a:t>Достижения в сфере общества, экономики и политики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6741A523-4C3D-E7F5-3482-83677C506E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142" b="94858" l="9752" r="89894">
                        <a14:foregroundMark x1="53546" y1="9574" x2="53546" y2="9574"/>
                        <a14:foregroundMark x1="58333" y1="5496" x2="58333" y2="5496"/>
                        <a14:foregroundMark x1="68085" y1="82624" x2="57447" y2="72518"/>
                        <a14:foregroundMark x1="57447" y1="72518" x2="53723" y2="57447"/>
                        <a14:foregroundMark x1="75000" y1="82801" x2="89894" y2="82624"/>
                        <a14:foregroundMark x1="62411" y1="87411" x2="62411" y2="87411"/>
                        <a14:foregroundMark x1="64007" y1="92376" x2="64362" y2="94149"/>
                        <a14:foregroundMark x1="65071" y1="94858" x2="65071" y2="94858"/>
                        <a14:foregroundMark x1="85284" y1="86702" x2="83156" y2="8599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9450" y="-86715"/>
            <a:ext cx="5372100" cy="537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7D332FC-7CBF-526B-CBCC-C5A4C30CFBD6}"/>
              </a:ext>
            </a:extLst>
          </p:cNvPr>
          <p:cNvSpPr txBox="1"/>
          <p:nvPr/>
        </p:nvSpPr>
        <p:spPr>
          <a:xfrm rot="20596158">
            <a:off x="7767469" y="620604"/>
            <a:ext cx="321549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chemeClr val="accent2">
                    <a:lumMod val="50000"/>
                  </a:schemeClr>
                </a:solidFill>
                <a:latin typeface="Jumble" panose="02000503000000020004" pitchFamily="2" charset="0"/>
              </a:rPr>
              <a:t>8</a:t>
            </a:r>
            <a:r>
              <a:rPr lang="en-US" sz="6600" dirty="0">
                <a:solidFill>
                  <a:schemeClr val="accent2">
                    <a:lumMod val="50000"/>
                  </a:schemeClr>
                </a:solidFill>
                <a:latin typeface="Jumble" panose="02000503000000020004" pitchFamily="2" charset="0"/>
              </a:rPr>
              <a:t> </a:t>
            </a:r>
          </a:p>
          <a:p>
            <a:pPr algn="ctr"/>
            <a:r>
              <a:rPr lang="en-US" sz="5400" dirty="0">
                <a:solidFill>
                  <a:schemeClr val="accent2">
                    <a:lumMod val="50000"/>
                  </a:schemeClr>
                </a:solidFill>
                <a:latin typeface="Jumble" panose="02000503000000020004" pitchFamily="2" charset="0"/>
              </a:rPr>
              <a:t>March</a:t>
            </a:r>
            <a:endParaRPr lang="ru-RU" sz="5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C891C1-A924-9687-47EB-C54B460482A9}"/>
              </a:ext>
            </a:extLst>
          </p:cNvPr>
          <p:cNvSpPr txBox="1"/>
          <p:nvPr/>
        </p:nvSpPr>
        <p:spPr>
          <a:xfrm>
            <a:off x="469900" y="692103"/>
            <a:ext cx="647955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4400" i="0" dirty="0">
                <a:solidFill>
                  <a:schemeClr val="accent2">
                    <a:lumMod val="50000"/>
                  </a:schemeClr>
                </a:solidFill>
                <a:effectLst/>
                <a:latin typeface="Tw Cen MT Condensed Extra Bold" panose="020B0803020202020204" pitchFamily="34" charset="0"/>
              </a:rPr>
              <a:t>is a day to celebrate the social, economic and political achievements</a:t>
            </a:r>
            <a:r>
              <a:rPr lang="en-US" sz="4400" i="0" dirty="0">
                <a:solidFill>
                  <a:schemeClr val="accent6">
                    <a:lumMod val="50000"/>
                  </a:schemeClr>
                </a:solidFill>
                <a:effectLst/>
                <a:latin typeface="Tw Cen MT Condensed Extra Bold" panose="020B0803020202020204" pitchFamily="34" charset="0"/>
              </a:rPr>
              <a:t> </a:t>
            </a:r>
            <a:r>
              <a:rPr lang="en-US" sz="4400" i="0" dirty="0">
                <a:solidFill>
                  <a:schemeClr val="accent2">
                    <a:lumMod val="50000"/>
                  </a:schemeClr>
                </a:solidFill>
                <a:effectLst/>
                <a:latin typeface="Tw Cen MT Condensed Extra Bold" panose="020B0803020202020204" pitchFamily="34" charset="0"/>
              </a:rPr>
              <a:t>of women who have fought for their </a:t>
            </a:r>
            <a:r>
              <a:rPr lang="en-US" sz="4400" i="0" dirty="0">
                <a:solidFill>
                  <a:schemeClr val="accent6">
                    <a:lumMod val="50000"/>
                  </a:schemeClr>
                </a:solidFill>
                <a:effectLst/>
                <a:latin typeface="Tw Cen MT Condensed Extra Bold" panose="020B0803020202020204" pitchFamily="34" charset="0"/>
              </a:rPr>
              <a:t>rights and gender equality</a:t>
            </a:r>
            <a:r>
              <a:rPr lang="en-US" sz="4400" dirty="0">
                <a:solidFill>
                  <a:schemeClr val="accent2">
                    <a:lumMod val="50000"/>
                  </a:schemeClr>
                </a:solidFill>
                <a:latin typeface="Tw Cen MT Condensed Extra Bold" panose="020B0803020202020204" pitchFamily="34" charset="0"/>
              </a:rPr>
              <a:t>.</a:t>
            </a:r>
            <a:endParaRPr lang="ru-RU" sz="4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774556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FF7044"/>
            </a:gs>
            <a:gs pos="0">
              <a:schemeClr val="accent2">
                <a:lumMod val="20000"/>
                <a:lumOff val="8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0E5167D-7D60-B266-3A57-17179771F44C}"/>
              </a:ext>
            </a:extLst>
          </p:cNvPr>
          <p:cNvSpPr txBox="1"/>
          <p:nvPr/>
        </p:nvSpPr>
        <p:spPr>
          <a:xfrm>
            <a:off x="2693815" y="2105561"/>
            <a:ext cx="848636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dirty="0">
                <a:solidFill>
                  <a:srgbClr val="391903"/>
                </a:solidFill>
                <a:latin typeface="Jumble" panose="02000503000000020004" pitchFamily="2" charset="0"/>
              </a:rPr>
              <a:t>QUIZE</a:t>
            </a:r>
            <a:endParaRPr lang="ru-RU" sz="16600" dirty="0">
              <a:solidFill>
                <a:srgbClr val="391903"/>
              </a:solidFill>
            </a:endParaRP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ECA440F0-1524-5BC8-D810-ECB28C8F98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625" b="92875" l="9000" r="90000">
                        <a14:foregroundMark x1="9375" y1="51250" x2="9000" y2="51750"/>
                        <a14:foregroundMark x1="66625" y1="9000" x2="66625" y2="9000"/>
                        <a14:foregroundMark x1="57875" y1="92875" x2="57875" y2="92875"/>
                        <a14:foregroundMark x1="87375" y1="16625" x2="87375" y2="16625"/>
                        <a14:foregroundMark x1="69000" y1="5750" x2="68500" y2="5625"/>
                        <a14:foregroundMark x1="89000" y1="12000" x2="89000" y2="1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0208" y="102650"/>
            <a:ext cx="4226560" cy="4226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BB364364-DD45-4A7E-E44C-E3F494224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750" b="91875" l="7375" r="93500">
                        <a14:foregroundMark x1="12250" y1="52000" x2="7375" y2="43250"/>
                        <a14:foregroundMark x1="32500" y1="11375" x2="32625" y2="7750"/>
                        <a14:foregroundMark x1="88875" y1="56000" x2="93500" y2="55125"/>
                        <a14:foregroundMark x1="55875" y1="89750" x2="55875" y2="91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103580">
            <a:off x="1615466" y="1162951"/>
            <a:ext cx="4752439" cy="4752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>
            <a:extLst>
              <a:ext uri="{FF2B5EF4-FFF2-40B4-BE49-F238E27FC236}">
                <a16:creationId xmlns:a16="http://schemas.microsoft.com/office/drawing/2014/main" id="{2BFFEA36-4CFB-7D86-5E75-5762116C4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375" b="92500" l="6125" r="93875">
                        <a14:foregroundMark x1="23000" y1="64500" x2="23000" y2="64500"/>
                        <a14:foregroundMark x1="21750" y1="74875" x2="21750" y2="74875"/>
                        <a14:foregroundMark x1="24875" y1="82875" x2="24875" y2="82875"/>
                        <a14:foregroundMark x1="28125" y1="83750" x2="16250" y2="82375"/>
                        <a14:foregroundMark x1="16250" y1="82375" x2="16250" y2="82375"/>
                        <a14:foregroundMark x1="29875" y1="74625" x2="19875" y2="73375"/>
                        <a14:foregroundMark x1="25125" y1="64250" x2="10250" y2="64125"/>
                        <a14:foregroundMark x1="21375" y1="75500" x2="7875" y2="74375"/>
                        <a14:foregroundMark x1="11500" y1="64500" x2="6125" y2="64875"/>
                        <a14:foregroundMark x1="75875" y1="87500" x2="84625" y2="92500"/>
                        <a14:foregroundMark x1="89125" y1="70500" x2="93875" y2="59875"/>
                        <a14:foregroundMark x1="93875" y1="59875" x2="93875" y2="59375"/>
                        <a14:foregroundMark x1="57000" y1="7375" x2="56250" y2="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574196">
            <a:off x="6018351" y="1335185"/>
            <a:ext cx="3850640" cy="385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6">
            <a:extLst>
              <a:ext uri="{FF2B5EF4-FFF2-40B4-BE49-F238E27FC236}">
                <a16:creationId xmlns:a16="http://schemas.microsoft.com/office/drawing/2014/main" id="{31425F44-A772-5C0C-5BC3-1D4D32AEB2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750" b="91875" l="7375" r="93500">
                        <a14:foregroundMark x1="12250" y1="52000" x2="7375" y2="43250"/>
                        <a14:foregroundMark x1="32500" y1="11375" x2="32625" y2="7750"/>
                        <a14:foregroundMark x1="88875" y1="56000" x2="93500" y2="55125"/>
                        <a14:foregroundMark x1="55875" y1="89750" x2="55875" y2="91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2239" flipH="1">
            <a:off x="5673295" y="-486254"/>
            <a:ext cx="4540752" cy="4832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8CBC7C40-48E5-5DA2-AF0B-31926D4FFA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625" b="92875" l="9000" r="90000">
                        <a14:foregroundMark x1="9375" y1="51250" x2="9000" y2="51750"/>
                        <a14:foregroundMark x1="66625" y1="9000" x2="66625" y2="9000"/>
                        <a14:foregroundMark x1="57875" y1="92875" x2="57875" y2="92875"/>
                        <a14:foregroundMark x1="87375" y1="16625" x2="87375" y2="16625"/>
                        <a14:foregroundMark x1="69000" y1="5750" x2="68500" y2="5625"/>
                        <a14:foregroundMark x1="89000" y1="12000" x2="89000" y2="1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960345" flipH="1">
            <a:off x="4285668" y="1315720"/>
            <a:ext cx="3850640" cy="4226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23254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chemeClr val="accent2">
                <a:lumMod val="50000"/>
              </a:schemeClr>
            </a:gs>
            <a:gs pos="0">
              <a:schemeClr val="accent4">
                <a:lumMod val="40000"/>
                <a:lumOff val="6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0E5167D-7D60-B266-3A57-17179771F44C}"/>
              </a:ext>
            </a:extLst>
          </p:cNvPr>
          <p:cNvSpPr txBox="1"/>
          <p:nvPr/>
        </p:nvSpPr>
        <p:spPr>
          <a:xfrm>
            <a:off x="2693815" y="2105561"/>
            <a:ext cx="848636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600" dirty="0">
                <a:solidFill>
                  <a:srgbClr val="391903"/>
                </a:solidFill>
                <a:latin typeface="Jumble" panose="02000503000000020004" pitchFamily="2" charset="0"/>
              </a:rPr>
              <a:t>QUIZE</a:t>
            </a:r>
            <a:endParaRPr lang="ru-RU" sz="16600" dirty="0">
              <a:solidFill>
                <a:srgbClr val="391903"/>
              </a:solidFill>
            </a:endParaRP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ECA440F0-1524-5BC8-D810-ECB28C8F98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625" b="92875" l="9000" r="90000">
                        <a14:foregroundMark x1="9375" y1="51250" x2="9000" y2="51750"/>
                        <a14:foregroundMark x1="66625" y1="9000" x2="66625" y2="9000"/>
                        <a14:foregroundMark x1="57875" y1="92875" x2="57875" y2="92875"/>
                        <a14:foregroundMark x1="87375" y1="16625" x2="87375" y2="16625"/>
                        <a14:foregroundMark x1="69000" y1="5750" x2="68500" y2="5625"/>
                        <a14:foregroundMark x1="89000" y1="12000" x2="89000" y2="1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309204">
            <a:off x="85486" y="-1165413"/>
            <a:ext cx="4226560" cy="4226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>
            <a:extLst>
              <a:ext uri="{FF2B5EF4-FFF2-40B4-BE49-F238E27FC236}">
                <a16:creationId xmlns:a16="http://schemas.microsoft.com/office/drawing/2014/main" id="{BB364364-DD45-4A7E-E44C-E3F494224A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750" b="91875" l="7375" r="93500">
                        <a14:foregroundMark x1="12250" y1="52000" x2="7375" y2="43250"/>
                        <a14:foregroundMark x1="32500" y1="11375" x2="32625" y2="7750"/>
                        <a14:foregroundMark x1="88875" y1="56000" x2="93500" y2="55125"/>
                        <a14:foregroundMark x1="55875" y1="89750" x2="55875" y2="91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2239">
            <a:off x="-1048041" y="3090149"/>
            <a:ext cx="4752439" cy="4752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>
            <a:extLst>
              <a:ext uri="{FF2B5EF4-FFF2-40B4-BE49-F238E27FC236}">
                <a16:creationId xmlns:a16="http://schemas.microsoft.com/office/drawing/2014/main" id="{2BFFEA36-4CFB-7D86-5E75-5762116C49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375" b="92500" l="6125" r="93875">
                        <a14:foregroundMark x1="23000" y1="64500" x2="23000" y2="64500"/>
                        <a14:foregroundMark x1="21750" y1="74875" x2="21750" y2="74875"/>
                        <a14:foregroundMark x1="24875" y1="82875" x2="24875" y2="82875"/>
                        <a14:foregroundMark x1="28125" y1="83750" x2="16250" y2="82375"/>
                        <a14:foregroundMark x1="16250" y1="82375" x2="16250" y2="82375"/>
                        <a14:foregroundMark x1="29875" y1="74625" x2="19875" y2="73375"/>
                        <a14:foregroundMark x1="25125" y1="64250" x2="10250" y2="64125"/>
                        <a14:foregroundMark x1="21375" y1="75500" x2="7875" y2="74375"/>
                        <a14:foregroundMark x1="11500" y1="64500" x2="6125" y2="64875"/>
                        <a14:foregroundMark x1="75875" y1="87500" x2="84625" y2="92500"/>
                        <a14:foregroundMark x1="89125" y1="70500" x2="93875" y2="59875"/>
                        <a14:foregroundMark x1="93875" y1="59875" x2="93875" y2="59375"/>
                        <a14:foregroundMark x1="57000" y1="7375" x2="56250" y2="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7260" y="1779295"/>
            <a:ext cx="3850640" cy="385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6">
            <a:extLst>
              <a:ext uri="{FF2B5EF4-FFF2-40B4-BE49-F238E27FC236}">
                <a16:creationId xmlns:a16="http://schemas.microsoft.com/office/drawing/2014/main" id="{31425F44-A772-5C0C-5BC3-1D4D32AEB2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750" b="91875" l="7375" r="93500">
                        <a14:foregroundMark x1="12250" y1="52000" x2="7375" y2="43250"/>
                        <a14:foregroundMark x1="32500" y1="11375" x2="32625" y2="7750"/>
                        <a14:foregroundMark x1="88875" y1="56000" x2="93500" y2="55125"/>
                        <a14:foregroundMark x1="55875" y1="89750" x2="55875" y2="91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547903" flipH="1">
            <a:off x="6434425" y="-1658789"/>
            <a:ext cx="4540752" cy="4832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8CBC7C40-48E5-5DA2-AF0B-31926D4FFA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625" b="92875" l="9000" r="90000">
                        <a14:foregroundMark x1="9375" y1="51250" x2="9000" y2="51750"/>
                        <a14:foregroundMark x1="66625" y1="9000" x2="66625" y2="9000"/>
                        <a14:foregroundMark x1="57875" y1="92875" x2="57875" y2="92875"/>
                        <a14:foregroundMark x1="87375" y1="16625" x2="87375" y2="16625"/>
                        <a14:foregroundMark x1="69000" y1="5750" x2="68500" y2="5625"/>
                        <a14:foregroundMark x1="89000" y1="12000" x2="89000" y2="1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82311" y="4139319"/>
            <a:ext cx="3850640" cy="4226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75872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20000"/>
                <a:lumOff val="80000"/>
              </a:schemeClr>
            </a:gs>
            <a:gs pos="84000">
              <a:schemeClr val="accent2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A7E3394-3413-8C30-0FE4-E21A3E8721D0}"/>
              </a:ext>
            </a:extLst>
          </p:cNvPr>
          <p:cNvSpPr txBox="1"/>
          <p:nvPr/>
        </p:nvSpPr>
        <p:spPr>
          <a:xfrm>
            <a:off x="8120027" y="5406699"/>
            <a:ext cx="370698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solidFill>
                  <a:schemeClr val="accent6">
                    <a:lumMod val="20000"/>
                    <a:lumOff val="80000"/>
                  </a:schemeClr>
                </a:solidFill>
                <a:latin typeface="Jumble" panose="02000503000000020004" pitchFamily="2" charset="0"/>
              </a:rPr>
              <a:t>QUIZE</a:t>
            </a:r>
            <a:endParaRPr lang="ru-RU" sz="9600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CEB6F2-3185-EBEA-A5FD-A0F0FC38E471}"/>
              </a:ext>
            </a:extLst>
          </p:cNvPr>
          <p:cNvSpPr txBox="1"/>
          <p:nvPr/>
        </p:nvSpPr>
        <p:spPr>
          <a:xfrm>
            <a:off x="1164797" y="283292"/>
            <a:ext cx="816227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solidFill>
                  <a:srgbClr val="391903"/>
                </a:solidFill>
                <a:latin typeface="Tw Cen MT Condensed Extra Bold" panose="020B0803020202020204" pitchFamily="34" charset="0"/>
              </a:rPr>
              <a:t>Professions</a:t>
            </a:r>
            <a:endParaRPr lang="ru-RU" sz="8800" dirty="0">
              <a:solidFill>
                <a:srgbClr val="391903"/>
              </a:solidFill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8FC6CFE9-41CB-AB55-E8ED-6D76ACCB8C32}"/>
              </a:ext>
            </a:extLst>
          </p:cNvPr>
          <p:cNvSpPr/>
          <p:nvPr/>
        </p:nvSpPr>
        <p:spPr>
          <a:xfrm>
            <a:off x="1164797" y="1900426"/>
            <a:ext cx="3599727" cy="824696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Pilot</a:t>
            </a:r>
            <a:endParaRPr lang="ru-RU" sz="4400" dirty="0"/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F3F0F153-4E82-1151-3360-E396489DC7BB}"/>
              </a:ext>
            </a:extLst>
          </p:cNvPr>
          <p:cNvSpPr/>
          <p:nvPr/>
        </p:nvSpPr>
        <p:spPr>
          <a:xfrm>
            <a:off x="1164797" y="2784672"/>
            <a:ext cx="3599727" cy="824696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Writer </a:t>
            </a:r>
            <a:endParaRPr lang="ru-RU" sz="4400" dirty="0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B543B7A8-5C5D-A9AB-FDF2-714DC5BA7FD3}"/>
              </a:ext>
            </a:extLst>
          </p:cNvPr>
          <p:cNvSpPr/>
          <p:nvPr/>
        </p:nvSpPr>
        <p:spPr>
          <a:xfrm>
            <a:off x="1164797" y="3688144"/>
            <a:ext cx="3599727" cy="824696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Poet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7D6DF1BD-4D90-EB31-EB81-55EB1CFCE995}"/>
              </a:ext>
            </a:extLst>
          </p:cNvPr>
          <p:cNvSpPr/>
          <p:nvPr/>
        </p:nvSpPr>
        <p:spPr>
          <a:xfrm>
            <a:off x="4953964" y="4582003"/>
            <a:ext cx="4738676" cy="824696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Doctor </a:t>
            </a:r>
            <a:endParaRPr lang="ru-RU" sz="4400" dirty="0"/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F25F498A-0EC4-E466-9488-A829C7C59C2A}"/>
              </a:ext>
            </a:extLst>
          </p:cNvPr>
          <p:cNvSpPr/>
          <p:nvPr/>
        </p:nvSpPr>
        <p:spPr>
          <a:xfrm>
            <a:off x="1164797" y="4582003"/>
            <a:ext cx="3599727" cy="824696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Astronaut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E460FAFB-42B5-3E31-05F6-0298B4329BAE}"/>
              </a:ext>
            </a:extLst>
          </p:cNvPr>
          <p:cNvSpPr/>
          <p:nvPr/>
        </p:nvSpPr>
        <p:spPr>
          <a:xfrm>
            <a:off x="4953964" y="1900426"/>
            <a:ext cx="4815187" cy="824696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Actress and inventor</a:t>
            </a:r>
            <a:endParaRPr lang="ru-RU" sz="4400" dirty="0"/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B65E079A-05AD-DD7A-9059-41A7FEE8C057}"/>
              </a:ext>
            </a:extLst>
          </p:cNvPr>
          <p:cNvSpPr/>
          <p:nvPr/>
        </p:nvSpPr>
        <p:spPr>
          <a:xfrm>
            <a:off x="4953963" y="2794285"/>
            <a:ext cx="4815187" cy="824696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Scientist </a:t>
            </a:r>
            <a:endParaRPr lang="ru-RU" sz="4400" dirty="0"/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CDDFBE72-F3C5-4D98-BEFD-1F7E22CA60CD}"/>
              </a:ext>
            </a:extLst>
          </p:cNvPr>
          <p:cNvSpPr/>
          <p:nvPr/>
        </p:nvSpPr>
        <p:spPr>
          <a:xfrm>
            <a:off x="4953964" y="3688144"/>
            <a:ext cx="4738676" cy="824696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Volunteer 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9582885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20000"/>
                <a:lumOff val="80000"/>
              </a:schemeClr>
            </a:gs>
            <a:gs pos="78000">
              <a:schemeClr val="accent2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>
            <a:extLst>
              <a:ext uri="{FF2B5EF4-FFF2-40B4-BE49-F238E27FC236}">
                <a16:creationId xmlns:a16="http://schemas.microsoft.com/office/drawing/2014/main" id="{472CA19D-0572-81AC-C64D-66F6BD833F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60499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E31925F-2C84-EE09-AF0E-7D3DDBD12F69}"/>
              </a:ext>
            </a:extLst>
          </p:cNvPr>
          <p:cNvSpPr/>
          <p:nvPr/>
        </p:nvSpPr>
        <p:spPr>
          <a:xfrm>
            <a:off x="-46037" y="0"/>
            <a:ext cx="6096000" cy="6858000"/>
          </a:xfrm>
          <a:prstGeom prst="rect">
            <a:avLst/>
          </a:prstGeom>
          <a:gradFill>
            <a:gsLst>
              <a:gs pos="100000">
                <a:schemeClr val="accent4">
                  <a:lumMod val="20000"/>
                  <a:lumOff val="80000"/>
                </a:schemeClr>
              </a:gs>
              <a:gs pos="47000">
                <a:schemeClr val="tx2">
                  <a:alpha val="0"/>
                  <a:lumMod val="63000"/>
                  <a:lumOff val="37000"/>
                </a:schemeClr>
              </a:gs>
            </a:gsLst>
            <a:lin ang="5400000" scaled="1"/>
          </a:gradFill>
          <a:ln>
            <a:noFill/>
          </a:ln>
          <a:effectLst>
            <a:reflection endPos="650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3217F3-FC95-DF36-F7F5-E4D0050287DE}"/>
              </a:ext>
            </a:extLst>
          </p:cNvPr>
          <p:cNvSpPr txBox="1"/>
          <p:nvPr/>
        </p:nvSpPr>
        <p:spPr>
          <a:xfrm>
            <a:off x="838200" y="5588625"/>
            <a:ext cx="54254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solidFill>
                  <a:srgbClr val="391903"/>
                </a:solidFill>
                <a:latin typeface="Tw Cen MT Condensed Extra Bold" panose="020B0803020202020204" pitchFamily="34" charset="0"/>
              </a:rPr>
              <a:t>Marie Curie</a:t>
            </a:r>
            <a:endParaRPr lang="ru-RU" sz="8800" dirty="0">
              <a:solidFill>
                <a:srgbClr val="391903"/>
              </a:solidFill>
            </a:endParaRPr>
          </a:p>
        </p:txBody>
      </p:sp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A5047862-3091-103C-699D-FD340C71E234}"/>
              </a:ext>
            </a:extLst>
          </p:cNvPr>
          <p:cNvSpPr/>
          <p:nvPr/>
        </p:nvSpPr>
        <p:spPr>
          <a:xfrm>
            <a:off x="6755995" y="570106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Pilot</a:t>
            </a:r>
            <a:endParaRPr lang="ru-RU" sz="4400" dirty="0"/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8572342B-5BD3-14A2-44F0-E526EA618009}"/>
              </a:ext>
            </a:extLst>
          </p:cNvPr>
          <p:cNvSpPr/>
          <p:nvPr/>
        </p:nvSpPr>
        <p:spPr>
          <a:xfrm>
            <a:off x="6755994" y="1300333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Writer </a:t>
            </a:r>
            <a:endParaRPr lang="ru-RU" sz="4400" dirty="0"/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33ECEDBC-AB25-A2CE-9863-51C2B8208804}"/>
              </a:ext>
            </a:extLst>
          </p:cNvPr>
          <p:cNvSpPr/>
          <p:nvPr/>
        </p:nvSpPr>
        <p:spPr>
          <a:xfrm>
            <a:off x="6755993" y="2030560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Poet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C90D5068-9311-4026-37D5-371E28D4D026}"/>
              </a:ext>
            </a:extLst>
          </p:cNvPr>
          <p:cNvSpPr/>
          <p:nvPr/>
        </p:nvSpPr>
        <p:spPr>
          <a:xfrm>
            <a:off x="6802033" y="5681695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Doctor </a:t>
            </a:r>
            <a:endParaRPr lang="ru-RU" sz="4400" dirty="0"/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5808C0CA-C5A7-9964-9C2A-E30E48DB7D51}"/>
              </a:ext>
            </a:extLst>
          </p:cNvPr>
          <p:cNvSpPr/>
          <p:nvPr/>
        </p:nvSpPr>
        <p:spPr>
          <a:xfrm>
            <a:off x="6755993" y="2760787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Astronaut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D47196CC-06C6-60AD-35EF-A9FCC8705BBE}"/>
              </a:ext>
            </a:extLst>
          </p:cNvPr>
          <p:cNvSpPr/>
          <p:nvPr/>
        </p:nvSpPr>
        <p:spPr>
          <a:xfrm>
            <a:off x="6755992" y="3491014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Actress and inventor</a:t>
            </a:r>
            <a:endParaRPr lang="ru-RU" sz="4400" dirty="0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D381ADA0-D497-3B22-87AF-8C104F7095B6}"/>
              </a:ext>
            </a:extLst>
          </p:cNvPr>
          <p:cNvSpPr/>
          <p:nvPr/>
        </p:nvSpPr>
        <p:spPr>
          <a:xfrm>
            <a:off x="6755991" y="4221241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Scientist </a:t>
            </a:r>
            <a:endParaRPr lang="ru-RU" sz="4400" dirty="0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D6B5B8F-010B-B4F4-CED2-150CB66B3E82}"/>
              </a:ext>
            </a:extLst>
          </p:cNvPr>
          <p:cNvSpPr/>
          <p:nvPr/>
        </p:nvSpPr>
        <p:spPr>
          <a:xfrm>
            <a:off x="6755991" y="4951468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Volunteer </a:t>
            </a:r>
            <a:endParaRPr lang="ru-RU" sz="4400" dirty="0"/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90A88085-A48C-C2E5-7A54-037C31A958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250" b="93625" l="10000" r="90000">
                        <a14:foregroundMark x1="29125" y1="26625" x2="38500" y2="23375"/>
                        <a14:foregroundMark x1="42589" y1="18914" x2="44000" y2="17375"/>
                        <a14:foregroundMark x1="38500" y1="23375" x2="39187" y2="22625"/>
                        <a14:foregroundMark x1="44000" y1="17375" x2="45875" y2="8750"/>
                        <a14:foregroundMark x1="24250" y1="58875" x2="24750" y2="75750"/>
                        <a14:foregroundMark x1="24750" y1="75750" x2="24750" y2="75750"/>
                        <a14:foregroundMark x1="62875" y1="75250" x2="63000" y2="84125"/>
                        <a14:foregroundMark x1="60000" y1="15000" x2="56500" y2="6375"/>
                        <a14:foregroundMark x1="56500" y1="6375" x2="46250" y2="6000"/>
                        <a14:foregroundMark x1="46250" y1="6000" x2="46000" y2="6125"/>
                        <a14:foregroundMark x1="50875" y1="23625" x2="46000" y2="21625"/>
                        <a14:foregroundMark x1="27500" y1="84625" x2="31500" y2="90625"/>
                        <a14:foregroundMark x1="47000" y1="71125" x2="45750" y2="75875"/>
                        <a14:foregroundMark x1="76625" y1="57875" x2="80750" y2="84375"/>
                        <a14:foregroundMark x1="80750" y1="84375" x2="84000" y2="92875"/>
                        <a14:foregroundMark x1="84000" y1="92875" x2="84000" y2="93000"/>
                        <a14:foregroundMark x1="56625" y1="86375" x2="67125" y2="85000"/>
                        <a14:foregroundMark x1="67125" y1="85000" x2="61500" y2="90125"/>
                        <a14:foregroundMark x1="61500" y1="90125" x2="59875" y2="84625"/>
                        <a14:foregroundMark x1="61375" y1="79625" x2="54625" y2="89125"/>
                        <a14:foregroundMark x1="54625" y1="89125" x2="64375" y2="93625"/>
                        <a14:foregroundMark x1="64375" y1="93625" x2="68000" y2="92875"/>
                        <a14:foregroundMark x1="15750" y1="83250" x2="13750" y2="84500"/>
                        <a14:foregroundMark x1="38250" y1="27750" x2="38250" y2="27750"/>
                        <a14:foregroundMark x1="27875" y1="25875" x2="27875" y2="25875"/>
                        <a14:foregroundMark x1="41000" y1="16250" x2="41000" y2="16250"/>
                        <a14:foregroundMark x1="26250" y1="28000" x2="26250" y2="28000"/>
                        <a14:foregroundMark x1="23500" y1="31125" x2="22375" y2="42000"/>
                        <a14:foregroundMark x1="61875" y1="38625" x2="60625" y2="15500"/>
                        <a14:foregroundMark x1="60625" y1="15500" x2="58000" y2="6250"/>
                        <a14:foregroundMark x1="58000" y1="6250" x2="56750" y2="5250"/>
                        <a14:foregroundMark x1="49125" y1="15125" x2="49125" y2="23750"/>
                        <a14:foregroundMark x1="49125" y1="23750" x2="45500" y2="23000"/>
                        <a14:foregroundMark x1="41125" y1="28750" x2="32000" y2="26250"/>
                        <a14:foregroundMark x1="32000" y1="26250" x2="24875" y2="30125"/>
                        <a14:foregroundMark x1="24875" y1="30125" x2="23000" y2="33000"/>
                        <a14:foregroundMark x1="40750" y1="30375" x2="36000" y2="27375"/>
                        <a14:foregroundMark x1="47125" y1="23375" x2="52000" y2="18375"/>
                        <a14:foregroundMark x1="52000" y1="18375" x2="51750" y2="17500"/>
                        <a14:foregroundMark x1="39875" y1="30125" x2="35250" y2="30125"/>
                        <a14:foregroundMark x1="44812" y1="23217" x2="51500" y2="22500"/>
                        <a14:foregroundMark x1="51500" y1="22500" x2="51125" y2="20500"/>
                        <a14:foregroundMark x1="48625" y1="25250" x2="48625" y2="25250"/>
                        <a14:foregroundMark x1="21000" y1="53750" x2="21000" y2="53750"/>
                        <a14:foregroundMark x1="21625" y1="53875" x2="22750" y2="55000"/>
                        <a14:foregroundMark x1="21125" y1="76500" x2="20875" y2="74125"/>
                        <a14:foregroundMark x1="30250" y1="24875" x2="24125" y2="26750"/>
                        <a14:foregroundMark x1="36375" y1="33750" x2="41125" y2="33750"/>
                        <a14:backgroundMark x1="42375" y1="22125" x2="42125" y2="22875"/>
                        <a14:backgroundMark x1="42375" y1="24625" x2="39375" y2="21250"/>
                        <a14:backgroundMark x1="42375" y1="20125" x2="39750" y2="19500"/>
                        <a14:backgroundMark x1="43000" y1="19750" x2="41750" y2="19125"/>
                        <a14:backgroundMark x1="39375" y1="20625" x2="39375" y2="22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0" y="4150710"/>
            <a:ext cx="2567474" cy="256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>
            <a:extLst>
              <a:ext uri="{FF2B5EF4-FFF2-40B4-BE49-F238E27FC236}">
                <a16:creationId xmlns:a16="http://schemas.microsoft.com/office/drawing/2014/main" id="{236592A3-7D2A-864C-BF47-85F0B85A12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51767" y="2684129"/>
            <a:ext cx="3483935" cy="4534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90216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20000"/>
                <a:lumOff val="80000"/>
              </a:schemeClr>
            </a:gs>
            <a:gs pos="78000">
              <a:schemeClr val="accent2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6" name="Picture 8">
            <a:extLst>
              <a:ext uri="{FF2B5EF4-FFF2-40B4-BE49-F238E27FC236}">
                <a16:creationId xmlns:a16="http://schemas.microsoft.com/office/drawing/2014/main" id="{CD95F30E-6320-F232-FBE5-5A5A3AAF94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1328"/>
          <a:stretch/>
        </p:blipFill>
        <p:spPr bwMode="auto">
          <a:xfrm>
            <a:off x="6425778" y="0"/>
            <a:ext cx="5740842" cy="6058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E31925F-2C84-EE09-AF0E-7D3DDBD12F69}"/>
              </a:ext>
            </a:extLst>
          </p:cNvPr>
          <p:cNvSpPr/>
          <p:nvPr/>
        </p:nvSpPr>
        <p:spPr>
          <a:xfrm>
            <a:off x="6425778" y="-251120"/>
            <a:ext cx="6096000" cy="6309360"/>
          </a:xfrm>
          <a:prstGeom prst="rect">
            <a:avLst/>
          </a:prstGeom>
          <a:gradFill>
            <a:gsLst>
              <a:gs pos="100000">
                <a:schemeClr val="accent1">
                  <a:lumMod val="5000"/>
                  <a:lumOff val="95000"/>
                </a:schemeClr>
              </a:gs>
              <a:gs pos="47000">
                <a:schemeClr val="tx2">
                  <a:alpha val="0"/>
                  <a:lumMod val="63000"/>
                  <a:lumOff val="37000"/>
                </a:schemeClr>
              </a:gs>
            </a:gsLst>
            <a:lin ang="5400000" scaled="1"/>
          </a:gradFill>
          <a:ln>
            <a:noFill/>
          </a:ln>
          <a:effectLst>
            <a:reflection endPos="650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0BC00D00-2C24-B573-E695-7BE535F83B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771" b="91146" l="4796" r="97691">
                        <a14:foregroundMark x1="42806" y1="30729" x2="47069" y2="20833"/>
                        <a14:foregroundMark x1="47069" y1="20833" x2="48490" y2="22222"/>
                        <a14:foregroundMark x1="15986" y1="91146" x2="18117" y2="89410"/>
                        <a14:foregroundMark x1="4796" y1="21354" x2="7815" y2="28993"/>
                        <a14:foregroundMark x1="57904" y1="16319" x2="80995" y2="9896"/>
                        <a14:foregroundMark x1="80995" y1="9896" x2="95204" y2="50347"/>
                        <a14:foregroundMark x1="95204" y1="50347" x2="95737" y2="76389"/>
                        <a14:foregroundMark x1="95737" y1="76389" x2="94849" y2="79688"/>
                        <a14:foregroundMark x1="87744" y1="11979" x2="87744" y2="7118"/>
                        <a14:foregroundMark x1="95382" y1="23958" x2="96270" y2="21007"/>
                        <a14:foregroundMark x1="95560" y1="29514" x2="95737" y2="27778"/>
                        <a14:foregroundMark x1="97336" y1="32292" x2="97336" y2="32292"/>
                        <a14:foregroundMark x1="96448" y1="44444" x2="96448" y2="44444"/>
                        <a14:foregroundMark x1="36412" y1="89757" x2="52220" y2="87153"/>
                        <a14:foregroundMark x1="96803" y1="68924" x2="97691" y2="758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28958">
            <a:off x="279773" y="307380"/>
            <a:ext cx="5511828" cy="563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3217F3-FC95-DF36-F7F5-E4D0050287DE}"/>
              </a:ext>
            </a:extLst>
          </p:cNvPr>
          <p:cNvSpPr txBox="1"/>
          <p:nvPr/>
        </p:nvSpPr>
        <p:spPr>
          <a:xfrm>
            <a:off x="6486787" y="4765922"/>
            <a:ext cx="54254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solidFill>
                  <a:srgbClr val="391903"/>
                </a:solidFill>
                <a:latin typeface="Tw Cen MT Condensed Extra Bold" panose="020B0803020202020204" pitchFamily="34" charset="0"/>
              </a:rPr>
              <a:t>Marie Curie</a:t>
            </a:r>
            <a:endParaRPr lang="ru-RU" sz="8800" dirty="0">
              <a:solidFill>
                <a:srgbClr val="391903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609F86D-B28E-BF31-5AEE-8D660EEAC794}"/>
              </a:ext>
            </a:extLst>
          </p:cNvPr>
          <p:cNvSpPr txBox="1"/>
          <p:nvPr/>
        </p:nvSpPr>
        <p:spPr>
          <a:xfrm rot="21375995">
            <a:off x="1068655" y="2095878"/>
            <a:ext cx="436019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w Cen MT Condensed Extra Bold" panose="020B0803020202020204" pitchFamily="34" charset="0"/>
              </a:rPr>
              <a:t>Known for her work on radioactivity</a:t>
            </a:r>
            <a:r>
              <a:rPr lang="ru-RU" sz="3200" dirty="0">
                <a:latin typeface="Tw Cen MT Condensed Extra Bold" panose="020B0803020202020204" pitchFamily="34" charset="0"/>
              </a:rPr>
              <a:t>,</a:t>
            </a:r>
            <a:r>
              <a:rPr lang="en-US" sz="3200" dirty="0">
                <a:latin typeface="Tw Cen MT Condensed Extra Bold" panose="020B0803020202020204" pitchFamily="34" charset="0"/>
              </a:rPr>
              <a:t> she became the first woman to receive the Nobel Peace Prize</a:t>
            </a:r>
            <a:endParaRPr lang="ru-RU" sz="3200" dirty="0"/>
          </a:p>
        </p:txBody>
      </p:sp>
      <p:pic>
        <p:nvPicPr>
          <p:cNvPr id="7170" name="Picture 2">
            <a:extLst>
              <a:ext uri="{FF2B5EF4-FFF2-40B4-BE49-F238E27FC236}">
                <a16:creationId xmlns:a16="http://schemas.microsoft.com/office/drawing/2014/main" id="{F8D59AA1-86D1-F4B1-A883-A49F7CD983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250" b="93625" l="10000" r="90000">
                        <a14:foregroundMark x1="29125" y1="26625" x2="38500" y2="23375"/>
                        <a14:foregroundMark x1="42589" y1="18914" x2="44000" y2="17375"/>
                        <a14:foregroundMark x1="38500" y1="23375" x2="39187" y2="22625"/>
                        <a14:foregroundMark x1="44000" y1="17375" x2="45875" y2="8750"/>
                        <a14:foregroundMark x1="24250" y1="58875" x2="24750" y2="75750"/>
                        <a14:foregroundMark x1="24750" y1="75750" x2="24750" y2="75750"/>
                        <a14:foregroundMark x1="62875" y1="75250" x2="63000" y2="84125"/>
                        <a14:foregroundMark x1="60000" y1="15000" x2="56500" y2="6375"/>
                        <a14:foregroundMark x1="56500" y1="6375" x2="46250" y2="6000"/>
                        <a14:foregroundMark x1="46250" y1="6000" x2="46000" y2="6125"/>
                        <a14:foregroundMark x1="50875" y1="23625" x2="46000" y2="21625"/>
                        <a14:foregroundMark x1="27500" y1="84625" x2="31500" y2="90625"/>
                        <a14:foregroundMark x1="47000" y1="71125" x2="45750" y2="75875"/>
                        <a14:foregroundMark x1="76625" y1="57875" x2="80750" y2="84375"/>
                        <a14:foregroundMark x1="80750" y1="84375" x2="84000" y2="92875"/>
                        <a14:foregroundMark x1="84000" y1="92875" x2="84000" y2="93000"/>
                        <a14:foregroundMark x1="56625" y1="86375" x2="67125" y2="85000"/>
                        <a14:foregroundMark x1="67125" y1="85000" x2="61500" y2="90125"/>
                        <a14:foregroundMark x1="61500" y1="90125" x2="59875" y2="84625"/>
                        <a14:foregroundMark x1="61375" y1="79625" x2="54625" y2="89125"/>
                        <a14:foregroundMark x1="54625" y1="89125" x2="64375" y2="93625"/>
                        <a14:foregroundMark x1="64375" y1="93625" x2="68000" y2="92875"/>
                        <a14:foregroundMark x1="15750" y1="83250" x2="13750" y2="84500"/>
                        <a14:foregroundMark x1="38250" y1="27750" x2="38250" y2="27750"/>
                        <a14:foregroundMark x1="27875" y1="25875" x2="27875" y2="25875"/>
                        <a14:foregroundMark x1="41000" y1="16250" x2="41000" y2="16250"/>
                        <a14:foregroundMark x1="26250" y1="28000" x2="26250" y2="28000"/>
                        <a14:foregroundMark x1="23500" y1="31125" x2="22375" y2="42000"/>
                        <a14:foregroundMark x1="61875" y1="38625" x2="60625" y2="15500"/>
                        <a14:foregroundMark x1="60625" y1="15500" x2="58000" y2="6250"/>
                        <a14:foregroundMark x1="58000" y1="6250" x2="56750" y2="5250"/>
                        <a14:foregroundMark x1="49125" y1="15125" x2="49125" y2="23750"/>
                        <a14:foregroundMark x1="49125" y1="23750" x2="45500" y2="23000"/>
                        <a14:foregroundMark x1="41125" y1="28750" x2="32000" y2="26250"/>
                        <a14:foregroundMark x1="32000" y1="26250" x2="24875" y2="30125"/>
                        <a14:foregroundMark x1="24875" y1="30125" x2="23000" y2="33000"/>
                        <a14:foregroundMark x1="40750" y1="30375" x2="36000" y2="27375"/>
                        <a14:foregroundMark x1="47125" y1="23375" x2="52000" y2="18375"/>
                        <a14:foregroundMark x1="52000" y1="18375" x2="51750" y2="17500"/>
                        <a14:foregroundMark x1="39875" y1="30125" x2="35250" y2="30125"/>
                        <a14:foregroundMark x1="44812" y1="23217" x2="51500" y2="22500"/>
                        <a14:foregroundMark x1="51500" y1="22500" x2="51125" y2="20500"/>
                        <a14:foregroundMark x1="48625" y1="25250" x2="48625" y2="25250"/>
                        <a14:foregroundMark x1="21000" y1="53750" x2="21000" y2="53750"/>
                        <a14:foregroundMark x1="21625" y1="53875" x2="22750" y2="55000"/>
                        <a14:foregroundMark x1="21125" y1="76500" x2="20875" y2="74125"/>
                        <a14:foregroundMark x1="30250" y1="24875" x2="24125" y2="26750"/>
                        <a14:foregroundMark x1="36375" y1="33750" x2="41125" y2="33750"/>
                        <a14:backgroundMark x1="42375" y1="22125" x2="42125" y2="22875"/>
                        <a14:backgroundMark x1="42375" y1="24625" x2="39375" y2="21250"/>
                        <a14:backgroundMark x1="42375" y1="20125" x2="39750" y2="19500"/>
                        <a14:backgroundMark x1="43000" y1="19750" x2="41750" y2="19125"/>
                        <a14:backgroundMark x1="39375" y1="20625" x2="39375" y2="226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2122" y="3778077"/>
            <a:ext cx="2567474" cy="256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>
            <a:extLst>
              <a:ext uri="{FF2B5EF4-FFF2-40B4-BE49-F238E27FC236}">
                <a16:creationId xmlns:a16="http://schemas.microsoft.com/office/drawing/2014/main" id="{62213BA5-3BCD-A18B-0400-209732A379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1364" y="2794475"/>
            <a:ext cx="3483935" cy="4534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73416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20000"/>
                <a:lumOff val="80000"/>
              </a:schemeClr>
            </a:gs>
            <a:gs pos="78000">
              <a:schemeClr val="accent2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>
            <a:extLst>
              <a:ext uri="{FF2B5EF4-FFF2-40B4-BE49-F238E27FC236}">
                <a16:creationId xmlns:a16="http://schemas.microsoft.com/office/drawing/2014/main" id="{472CA19D-0572-81AC-C64D-66F6BD833F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923" y="-1070132"/>
            <a:ext cx="6048040" cy="8301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E31925F-2C84-EE09-AF0E-7D3DDBD12F69}"/>
              </a:ext>
            </a:extLst>
          </p:cNvPr>
          <p:cNvSpPr/>
          <p:nvPr/>
        </p:nvSpPr>
        <p:spPr>
          <a:xfrm>
            <a:off x="-152875" y="1542690"/>
            <a:ext cx="6202838" cy="5315310"/>
          </a:xfrm>
          <a:prstGeom prst="rect">
            <a:avLst/>
          </a:prstGeom>
          <a:gradFill>
            <a:gsLst>
              <a:gs pos="100000">
                <a:schemeClr val="accent4">
                  <a:lumMod val="20000"/>
                  <a:lumOff val="80000"/>
                </a:schemeClr>
              </a:gs>
              <a:gs pos="47000">
                <a:schemeClr val="tx2">
                  <a:alpha val="0"/>
                  <a:lumMod val="63000"/>
                  <a:lumOff val="37000"/>
                </a:schemeClr>
              </a:gs>
            </a:gsLst>
            <a:lin ang="5400000" scaled="1"/>
          </a:gradFill>
          <a:ln>
            <a:noFill/>
          </a:ln>
          <a:effectLst>
            <a:reflection endPos="650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3217F3-FC95-DF36-F7F5-E4D0050287DE}"/>
              </a:ext>
            </a:extLst>
          </p:cNvPr>
          <p:cNvSpPr txBox="1"/>
          <p:nvPr/>
        </p:nvSpPr>
        <p:spPr>
          <a:xfrm>
            <a:off x="838200" y="5588625"/>
            <a:ext cx="54254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solidFill>
                  <a:srgbClr val="391903"/>
                </a:solidFill>
                <a:latin typeface="Tw Cen MT Condensed Extra Bold" panose="020B0803020202020204" pitchFamily="34" charset="0"/>
              </a:rPr>
              <a:t>Jane Austen</a:t>
            </a:r>
            <a:endParaRPr lang="ru-RU" sz="8800" dirty="0">
              <a:solidFill>
                <a:srgbClr val="391903"/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686ACD47-E38E-A0C4-2557-F7FC0336BA4A}"/>
              </a:ext>
            </a:extLst>
          </p:cNvPr>
          <p:cNvSpPr/>
          <p:nvPr/>
        </p:nvSpPr>
        <p:spPr>
          <a:xfrm>
            <a:off x="6755995" y="570106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Pilot</a:t>
            </a:r>
            <a:endParaRPr lang="ru-RU" sz="4400" dirty="0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55495DD5-3708-D110-6AFE-EEE9A9E3456E}"/>
              </a:ext>
            </a:extLst>
          </p:cNvPr>
          <p:cNvSpPr/>
          <p:nvPr/>
        </p:nvSpPr>
        <p:spPr>
          <a:xfrm>
            <a:off x="6755994" y="1300333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Writer </a:t>
            </a:r>
            <a:endParaRPr lang="ru-RU" sz="4400" dirty="0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0666BEB7-40DA-C706-0393-EEADACD78F36}"/>
              </a:ext>
            </a:extLst>
          </p:cNvPr>
          <p:cNvSpPr/>
          <p:nvPr/>
        </p:nvSpPr>
        <p:spPr>
          <a:xfrm>
            <a:off x="6755993" y="2030560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Poet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C61A3EFA-76B7-8267-F5DD-FB7A83B00774}"/>
              </a:ext>
            </a:extLst>
          </p:cNvPr>
          <p:cNvSpPr/>
          <p:nvPr/>
        </p:nvSpPr>
        <p:spPr>
          <a:xfrm>
            <a:off x="6802033" y="5681695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Doctor </a:t>
            </a:r>
            <a:endParaRPr lang="ru-RU" sz="4400" dirty="0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9AB4E029-9004-991B-CC5B-2181D5601DB7}"/>
              </a:ext>
            </a:extLst>
          </p:cNvPr>
          <p:cNvSpPr/>
          <p:nvPr/>
        </p:nvSpPr>
        <p:spPr>
          <a:xfrm>
            <a:off x="6755993" y="2760787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Astronaut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A41FEDF9-CC61-FECD-0F4E-FFB004557B8A}"/>
              </a:ext>
            </a:extLst>
          </p:cNvPr>
          <p:cNvSpPr/>
          <p:nvPr/>
        </p:nvSpPr>
        <p:spPr>
          <a:xfrm>
            <a:off x="6755992" y="3491014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Actress and inventor</a:t>
            </a:r>
            <a:endParaRPr lang="ru-RU" sz="4400" dirty="0"/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353F869D-E812-FCCE-E131-CF9158762444}"/>
              </a:ext>
            </a:extLst>
          </p:cNvPr>
          <p:cNvSpPr/>
          <p:nvPr/>
        </p:nvSpPr>
        <p:spPr>
          <a:xfrm>
            <a:off x="6755991" y="4221241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Scientist </a:t>
            </a:r>
            <a:endParaRPr lang="ru-RU" sz="4400" dirty="0"/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08EA1E20-BC1F-3759-BAAA-0C0710BDCFC0}"/>
              </a:ext>
            </a:extLst>
          </p:cNvPr>
          <p:cNvSpPr/>
          <p:nvPr/>
        </p:nvSpPr>
        <p:spPr>
          <a:xfrm>
            <a:off x="6755991" y="4951468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Volunteer </a:t>
            </a:r>
            <a:endParaRPr lang="ru-RU" sz="4400" dirty="0"/>
          </a:p>
        </p:txBody>
      </p:sp>
      <p:pic>
        <p:nvPicPr>
          <p:cNvPr id="20" name="Picture 4">
            <a:extLst>
              <a:ext uri="{FF2B5EF4-FFF2-40B4-BE49-F238E27FC236}">
                <a16:creationId xmlns:a16="http://schemas.microsoft.com/office/drawing/2014/main" id="{CFB8DF2B-1BE3-A4B8-77DE-BF57A62F1A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275" b="94504" l="5375" r="94625">
                        <a14:foregroundMark x1="54000" y1="10534" x2="60750" y2="10382"/>
                        <a14:foregroundMark x1="90500" y1="36031" x2="85375" y2="69618"/>
                        <a14:foregroundMark x1="85375" y1="69618" x2="43500" y2="85802"/>
                        <a14:foregroundMark x1="43500" y1="85802" x2="34375" y2="85649"/>
                        <a14:foregroundMark x1="34375" y1="85649" x2="22000" y2="76794"/>
                        <a14:foregroundMark x1="9750" y1="42137" x2="9500" y2="46260"/>
                        <a14:foregroundMark x1="5375" y1="68244" x2="9750" y2="72061"/>
                        <a14:foregroundMark x1="42375" y1="87328" x2="42000" y2="89924"/>
                        <a14:foregroundMark x1="36875" y1="94656" x2="36875" y2="94656"/>
                        <a14:foregroundMark x1="54000" y1="4427" x2="54000" y2="4427"/>
                        <a14:foregroundMark x1="94625" y1="32519" x2="94625" y2="325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6240" y="7035175"/>
            <a:ext cx="3723938" cy="3048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22724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20000"/>
                <a:lumOff val="80000"/>
              </a:schemeClr>
            </a:gs>
            <a:gs pos="78000">
              <a:schemeClr val="accent2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>
            <a:extLst>
              <a:ext uri="{FF2B5EF4-FFF2-40B4-BE49-F238E27FC236}">
                <a16:creationId xmlns:a16="http://schemas.microsoft.com/office/drawing/2014/main" id="{472CA19D-0572-81AC-C64D-66F6BD833F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" t="5642" r="-280" b="21371"/>
          <a:stretch/>
        </p:blipFill>
        <p:spPr bwMode="auto">
          <a:xfrm>
            <a:off x="5989162" y="0"/>
            <a:ext cx="6183571" cy="6195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E31925F-2C84-EE09-AF0E-7D3DDBD12F69}"/>
              </a:ext>
            </a:extLst>
          </p:cNvPr>
          <p:cNvSpPr/>
          <p:nvPr/>
        </p:nvSpPr>
        <p:spPr>
          <a:xfrm>
            <a:off x="5989162" y="879733"/>
            <a:ext cx="6202838" cy="5315310"/>
          </a:xfrm>
          <a:prstGeom prst="rect">
            <a:avLst/>
          </a:prstGeom>
          <a:gradFill>
            <a:gsLst>
              <a:gs pos="100000">
                <a:schemeClr val="accent4">
                  <a:lumMod val="20000"/>
                  <a:lumOff val="80000"/>
                </a:schemeClr>
              </a:gs>
              <a:gs pos="47000">
                <a:schemeClr val="tx2">
                  <a:alpha val="0"/>
                  <a:lumMod val="63000"/>
                  <a:lumOff val="37000"/>
                </a:schemeClr>
              </a:gs>
            </a:gsLst>
            <a:lin ang="5400000" scaled="1"/>
          </a:gradFill>
          <a:ln>
            <a:noFill/>
          </a:ln>
          <a:effectLst>
            <a:reflection endPos="650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3217F3-FC95-DF36-F7F5-E4D0050287DE}"/>
              </a:ext>
            </a:extLst>
          </p:cNvPr>
          <p:cNvSpPr txBox="1"/>
          <p:nvPr/>
        </p:nvSpPr>
        <p:spPr>
          <a:xfrm>
            <a:off x="6976347" y="4979251"/>
            <a:ext cx="542544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solidFill>
                  <a:srgbClr val="391903"/>
                </a:solidFill>
                <a:latin typeface="Tw Cen MT Condensed Extra Bold" panose="020B0803020202020204" pitchFamily="34" charset="0"/>
              </a:rPr>
              <a:t>Jane Austen</a:t>
            </a:r>
            <a:endParaRPr lang="ru-RU" sz="8800" dirty="0">
              <a:solidFill>
                <a:srgbClr val="391903"/>
              </a:solidFill>
            </a:endParaRPr>
          </a:p>
        </p:txBody>
      </p:sp>
      <p:pic>
        <p:nvPicPr>
          <p:cNvPr id="13" name="Picture 4">
            <a:extLst>
              <a:ext uri="{FF2B5EF4-FFF2-40B4-BE49-F238E27FC236}">
                <a16:creationId xmlns:a16="http://schemas.microsoft.com/office/drawing/2014/main" id="{FD9CA99B-0F1F-BC9F-20C0-57C6524547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771" b="91146" l="4796" r="97691">
                        <a14:foregroundMark x1="42806" y1="30729" x2="47069" y2="20833"/>
                        <a14:foregroundMark x1="47069" y1="20833" x2="48490" y2="22222"/>
                        <a14:foregroundMark x1="15986" y1="91146" x2="18117" y2="89410"/>
                        <a14:foregroundMark x1="4796" y1="21354" x2="7815" y2="28993"/>
                        <a14:foregroundMark x1="57904" y1="16319" x2="80995" y2="9896"/>
                        <a14:foregroundMark x1="80995" y1="9896" x2="95204" y2="50347"/>
                        <a14:foregroundMark x1="95204" y1="50347" x2="95737" y2="76389"/>
                        <a14:foregroundMark x1="95737" y1="76389" x2="94849" y2="79688"/>
                        <a14:foregroundMark x1="87744" y1="11979" x2="87744" y2="7118"/>
                        <a14:foregroundMark x1="95382" y1="23958" x2="96270" y2="21007"/>
                        <a14:foregroundMark x1="95560" y1="29514" x2="95737" y2="27778"/>
                        <a14:foregroundMark x1="97336" y1="32292" x2="97336" y2="32292"/>
                        <a14:foregroundMark x1="96448" y1="44444" x2="96448" y2="44444"/>
                        <a14:foregroundMark x1="36412" y1="89757" x2="52220" y2="87153"/>
                        <a14:foregroundMark x1="96803" y1="68924" x2="97691" y2="758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943"/>
            <a:ext cx="5511828" cy="563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54EC745-569C-5FDA-9558-406F85B76C14}"/>
              </a:ext>
            </a:extLst>
          </p:cNvPr>
          <p:cNvSpPr txBox="1"/>
          <p:nvPr/>
        </p:nvSpPr>
        <p:spPr>
          <a:xfrm>
            <a:off x="797465" y="2344441"/>
            <a:ext cx="446003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Tw Cen MT Condensed Extra Bold" panose="020B0803020202020204" pitchFamily="34" charset="0"/>
              </a:rPr>
              <a:t>An English writer known for her books about women’s lives in 19</a:t>
            </a:r>
            <a:r>
              <a:rPr lang="en-US" sz="3200" baseline="30000" dirty="0">
                <a:latin typeface="Tw Cen MT Condensed Extra Bold" panose="020B0803020202020204" pitchFamily="34" charset="0"/>
              </a:rPr>
              <a:t>th</a:t>
            </a:r>
            <a:r>
              <a:rPr lang="en-US" sz="3200" dirty="0">
                <a:latin typeface="Tw Cen MT Condensed Extra Bold" panose="020B0803020202020204" pitchFamily="34" charset="0"/>
              </a:rPr>
              <a:t> century   </a:t>
            </a:r>
            <a:endParaRPr lang="ru-RU" sz="3200" dirty="0"/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F647F4A9-4E4A-C930-A902-0218C0C44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275" b="94504" l="5375" r="94625">
                        <a14:foregroundMark x1="54000" y1="10534" x2="60750" y2="10382"/>
                        <a14:foregroundMark x1="90500" y1="36031" x2="85375" y2="69618"/>
                        <a14:foregroundMark x1="85375" y1="69618" x2="43500" y2="85802"/>
                        <a14:foregroundMark x1="43500" y1="85802" x2="34375" y2="85649"/>
                        <a14:foregroundMark x1="34375" y1="85649" x2="22000" y2="76794"/>
                        <a14:foregroundMark x1="9750" y1="42137" x2="9500" y2="46260"/>
                        <a14:foregroundMark x1="5375" y1="68244" x2="9750" y2="72061"/>
                        <a14:foregroundMark x1="42375" y1="87328" x2="42000" y2="89924"/>
                        <a14:foregroundMark x1="36875" y1="94656" x2="36875" y2="94656"/>
                        <a14:foregroundMark x1="54000" y1="4427" x2="54000" y2="4427"/>
                        <a14:foregroundMark x1="94625" y1="32519" x2="94625" y2="3251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072" y="3809026"/>
            <a:ext cx="3723938" cy="3048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39288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20000"/>
                <a:lumOff val="80000"/>
              </a:schemeClr>
            </a:gs>
            <a:gs pos="78000">
              <a:schemeClr val="accent2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>
            <a:extLst>
              <a:ext uri="{FF2B5EF4-FFF2-40B4-BE49-F238E27FC236}">
                <a16:creationId xmlns:a16="http://schemas.microsoft.com/office/drawing/2014/main" id="{472CA19D-0572-81AC-C64D-66F6BD833F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-1" r="-14483" b="23608"/>
          <a:stretch/>
        </p:blipFill>
        <p:spPr bwMode="auto">
          <a:xfrm>
            <a:off x="0" y="-17722"/>
            <a:ext cx="6868913" cy="7282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E31925F-2C84-EE09-AF0E-7D3DDBD12F69}"/>
              </a:ext>
            </a:extLst>
          </p:cNvPr>
          <p:cNvSpPr/>
          <p:nvPr/>
        </p:nvSpPr>
        <p:spPr>
          <a:xfrm>
            <a:off x="-152875" y="1542690"/>
            <a:ext cx="6152459" cy="5315310"/>
          </a:xfrm>
          <a:prstGeom prst="rect">
            <a:avLst/>
          </a:prstGeom>
          <a:gradFill>
            <a:gsLst>
              <a:gs pos="100000">
                <a:schemeClr val="accent4">
                  <a:lumMod val="20000"/>
                  <a:lumOff val="80000"/>
                </a:schemeClr>
              </a:gs>
              <a:gs pos="47000">
                <a:schemeClr val="tx2">
                  <a:alpha val="0"/>
                  <a:lumMod val="63000"/>
                  <a:lumOff val="37000"/>
                </a:schemeClr>
              </a:gs>
            </a:gsLst>
            <a:lin ang="5400000" scaled="1"/>
          </a:gradFill>
          <a:ln>
            <a:noFill/>
          </a:ln>
          <a:effectLst>
            <a:reflection endPos="650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3217F3-FC95-DF36-F7F5-E4D0050287DE}"/>
              </a:ext>
            </a:extLst>
          </p:cNvPr>
          <p:cNvSpPr txBox="1"/>
          <p:nvPr/>
        </p:nvSpPr>
        <p:spPr>
          <a:xfrm>
            <a:off x="0" y="4811509"/>
            <a:ext cx="54254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391903"/>
                </a:solidFill>
                <a:latin typeface="Tw Cen MT Condensed Extra Bold" panose="020B0803020202020204" pitchFamily="34" charset="0"/>
              </a:rPr>
              <a:t>Valentina Tereshkova</a:t>
            </a:r>
            <a:endParaRPr lang="ru-RU" sz="7200" dirty="0">
              <a:solidFill>
                <a:srgbClr val="391903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A8AA45-6815-1114-EB08-81FC9DA5F99E}"/>
              </a:ext>
            </a:extLst>
          </p:cNvPr>
          <p:cNvSpPr txBox="1"/>
          <p:nvPr/>
        </p:nvSpPr>
        <p:spPr>
          <a:xfrm>
            <a:off x="413419" y="7231735"/>
            <a:ext cx="522504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>
                <a:hlinkClick r:id="rId3" tooltip="https://commons.wikimedia.org/wiki/Commons:RIA_Novosti/Tereshkova"/>
              </a:rPr>
              <a:t>Это изображение</a:t>
            </a:r>
            <a:r>
              <a:rPr lang="ru-RU" sz="900"/>
              <a:t>, автор: Неизвестный автор, лицензия: </a:t>
            </a:r>
            <a:r>
              <a:rPr lang="ru-RU" sz="900">
                <a:hlinkClick r:id="rId4" tooltip="https://creativecommons.org/licenses/by-sa/3.0/"/>
              </a:rPr>
              <a:t>CC BY-SA</a:t>
            </a:r>
            <a:endParaRPr lang="ru-RU" sz="900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96C44136-209A-1C36-9CCB-B2863580A44F}"/>
              </a:ext>
            </a:extLst>
          </p:cNvPr>
          <p:cNvSpPr/>
          <p:nvPr/>
        </p:nvSpPr>
        <p:spPr>
          <a:xfrm>
            <a:off x="6755995" y="570106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Pilot</a:t>
            </a:r>
            <a:endParaRPr lang="ru-RU" sz="4400" dirty="0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E54D1782-5329-FC92-850B-FD19FD74DB9F}"/>
              </a:ext>
            </a:extLst>
          </p:cNvPr>
          <p:cNvSpPr/>
          <p:nvPr/>
        </p:nvSpPr>
        <p:spPr>
          <a:xfrm>
            <a:off x="6755994" y="1300333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Writer </a:t>
            </a:r>
            <a:endParaRPr lang="ru-RU" sz="4400" dirty="0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246FFAC5-FDAD-D753-6FF3-1E2F80EEF54E}"/>
              </a:ext>
            </a:extLst>
          </p:cNvPr>
          <p:cNvSpPr/>
          <p:nvPr/>
        </p:nvSpPr>
        <p:spPr>
          <a:xfrm>
            <a:off x="6755993" y="2030560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Poet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C6BF25F4-31A0-85ED-9B54-860826758CF9}"/>
              </a:ext>
            </a:extLst>
          </p:cNvPr>
          <p:cNvSpPr/>
          <p:nvPr/>
        </p:nvSpPr>
        <p:spPr>
          <a:xfrm>
            <a:off x="6802033" y="5681695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Doctor </a:t>
            </a:r>
            <a:endParaRPr lang="ru-RU" sz="4400" dirty="0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79FF5A1F-C4BF-11CF-45CF-7C392B881370}"/>
              </a:ext>
            </a:extLst>
          </p:cNvPr>
          <p:cNvSpPr/>
          <p:nvPr/>
        </p:nvSpPr>
        <p:spPr>
          <a:xfrm>
            <a:off x="6755993" y="2760787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Astronaut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D4918AB2-923B-2C1A-436A-EDC8263B494F}"/>
              </a:ext>
            </a:extLst>
          </p:cNvPr>
          <p:cNvSpPr/>
          <p:nvPr/>
        </p:nvSpPr>
        <p:spPr>
          <a:xfrm>
            <a:off x="6755992" y="3491014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Actress and inventor</a:t>
            </a:r>
            <a:endParaRPr lang="ru-RU" sz="4400" dirty="0"/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61E4B9C7-DEAE-6653-FC7C-5EF6312222FB}"/>
              </a:ext>
            </a:extLst>
          </p:cNvPr>
          <p:cNvSpPr/>
          <p:nvPr/>
        </p:nvSpPr>
        <p:spPr>
          <a:xfrm>
            <a:off x="6755991" y="4221241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Scientist </a:t>
            </a:r>
            <a:endParaRPr lang="ru-RU" sz="4400" dirty="0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C13F76DE-5B6F-67FE-E699-606BCB93DFF0}"/>
              </a:ext>
            </a:extLst>
          </p:cNvPr>
          <p:cNvSpPr/>
          <p:nvPr/>
        </p:nvSpPr>
        <p:spPr>
          <a:xfrm>
            <a:off x="6755991" y="4951468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Volunteer </a:t>
            </a:r>
            <a:endParaRPr lang="ru-RU" sz="4400" dirty="0"/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BA5745DC-E474-9541-63F0-F2401AE827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579" b="95702" l="4380" r="92701">
                        <a14:foregroundMark x1="21898" y1="10458" x2="18248" y2="17622"/>
                        <a14:foregroundMark x1="31569" y1="39255" x2="30292" y2="40115"/>
                        <a14:foregroundMark x1="11679" y1="15186" x2="19891" y2="3725"/>
                        <a14:foregroundMark x1="19891" y1="3725" x2="27555" y2="2865"/>
                        <a14:foregroundMark x1="12774" y1="10029" x2="4562" y2="13467"/>
                        <a14:foregroundMark x1="25182" y1="58739" x2="24088" y2="59456"/>
                        <a14:foregroundMark x1="40146" y1="86246" x2="41423" y2="95845"/>
                        <a14:foregroundMark x1="87591" y1="70917" x2="92701" y2="737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2918779" y="1629191"/>
            <a:ext cx="2387699" cy="2935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8">
            <a:extLst>
              <a:ext uri="{FF2B5EF4-FFF2-40B4-BE49-F238E27FC236}">
                <a16:creationId xmlns:a16="http://schemas.microsoft.com/office/drawing/2014/main" id="{DF07661A-BD37-A58C-DEBB-56DA9972CB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5000" l="6000" r="90000">
                        <a14:foregroundMark x1="50000" y1="67667" x2="76500" y2="18556"/>
                        <a14:foregroundMark x1="76500" y1="18556" x2="78500" y2="16222"/>
                        <a14:foregroundMark x1="80333" y1="12889" x2="70667" y2="17667"/>
                        <a14:foregroundMark x1="70667" y1="17667" x2="56833" y2="40889"/>
                        <a14:foregroundMark x1="56833" y1="40889" x2="55333" y2="52000"/>
                        <a14:foregroundMark x1="55333" y1="52000" x2="66833" y2="50444"/>
                        <a14:foregroundMark x1="66833" y1="50444" x2="78667" y2="43000"/>
                        <a14:foregroundMark x1="78667" y1="43000" x2="78833" y2="42222"/>
                        <a14:foregroundMark x1="45000" y1="63222" x2="36000" y2="62333"/>
                        <a14:foregroundMark x1="50500" y1="81333" x2="54000" y2="82222"/>
                        <a14:foregroundMark x1="29500" y1="84222" x2="27500" y2="85222"/>
                        <a14:foregroundMark x1="35833" y1="76222" x2="37667" y2="74556"/>
                        <a14:foregroundMark x1="35000" y1="75222" x2="37333" y2="68667"/>
                        <a14:foregroundMark x1="42333" y1="92889" x2="35000" y2="92889"/>
                        <a14:foregroundMark x1="55167" y1="90778" x2="58833" y2="85556"/>
                        <a14:foregroundMark x1="60333" y1="92667" x2="55833" y2="93222"/>
                        <a14:foregroundMark x1="45500" y1="80444" x2="34500" y2="83000"/>
                        <a14:foregroundMark x1="34500" y1="83000" x2="34500" y2="83000"/>
                        <a14:foregroundMark x1="29333" y1="94778" x2="29333" y2="94778"/>
                        <a14:foregroundMark x1="54667" y1="95111" x2="54667" y2="95111"/>
                        <a14:foregroundMark x1="52167" y1="94556" x2="52167" y2="94556"/>
                        <a14:foregroundMark x1="17833" y1="93222" x2="17833" y2="93222"/>
                        <a14:foregroundMark x1="26500" y1="78222" x2="26500" y2="78222"/>
                        <a14:foregroundMark x1="25667" y1="78556" x2="24000" y2="77778"/>
                        <a14:foregroundMark x1="20500" y1="83000" x2="11000" y2="81778"/>
                        <a14:foregroundMark x1="17667" y1="88333" x2="10167" y2="85667"/>
                        <a14:foregroundMark x1="24667" y1="84111" x2="16167" y2="90889"/>
                        <a14:foregroundMark x1="16167" y1="90889" x2="10667" y2="88000"/>
                        <a14:foregroundMark x1="15500" y1="93444" x2="6167" y2="88111"/>
                        <a14:foregroundMark x1="6167" y1="88111" x2="6000" y2="85222"/>
                        <a14:foregroundMark x1="12833" y1="92333" x2="9500" y2="92333"/>
                        <a14:foregroundMark x1="45667" y1="94444" x2="45667" y2="94444"/>
                        <a14:foregroundMark x1="71833" y1="66222" x2="75167" y2="64889"/>
                      </a14:backgroundRemoval>
                    </a14:imgEffect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1699" y="7055423"/>
            <a:ext cx="3173555" cy="3485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52925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20000"/>
                <a:lumOff val="80000"/>
              </a:schemeClr>
            </a:gs>
            <a:gs pos="78000">
              <a:schemeClr val="accent2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>
            <a:extLst>
              <a:ext uri="{FF2B5EF4-FFF2-40B4-BE49-F238E27FC236}">
                <a16:creationId xmlns:a16="http://schemas.microsoft.com/office/drawing/2014/main" id="{1D8B1CD7-36AE-77BF-A56D-73774D5322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489"/>
          <a:stretch/>
        </p:blipFill>
        <p:spPr bwMode="auto">
          <a:xfrm>
            <a:off x="6483702" y="26396"/>
            <a:ext cx="5067594" cy="635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E31925F-2C84-EE09-AF0E-7D3DDBD12F69}"/>
              </a:ext>
            </a:extLst>
          </p:cNvPr>
          <p:cNvSpPr/>
          <p:nvPr/>
        </p:nvSpPr>
        <p:spPr>
          <a:xfrm>
            <a:off x="6472482" y="1065285"/>
            <a:ext cx="6152459" cy="5315310"/>
          </a:xfrm>
          <a:prstGeom prst="rect">
            <a:avLst/>
          </a:prstGeom>
          <a:gradFill>
            <a:gsLst>
              <a:gs pos="100000">
                <a:schemeClr val="accent4">
                  <a:lumMod val="20000"/>
                  <a:lumOff val="80000"/>
                </a:schemeClr>
              </a:gs>
              <a:gs pos="47000">
                <a:schemeClr val="tx2">
                  <a:alpha val="0"/>
                  <a:lumMod val="63000"/>
                  <a:lumOff val="37000"/>
                </a:schemeClr>
              </a:gs>
            </a:gsLst>
            <a:lin ang="5400000" scaled="1"/>
          </a:gradFill>
          <a:ln>
            <a:noFill/>
          </a:ln>
          <a:effectLst>
            <a:reflection endPos="650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3217F3-FC95-DF36-F7F5-E4D0050287DE}"/>
              </a:ext>
            </a:extLst>
          </p:cNvPr>
          <p:cNvSpPr txBox="1"/>
          <p:nvPr/>
        </p:nvSpPr>
        <p:spPr>
          <a:xfrm>
            <a:off x="6534711" y="4222694"/>
            <a:ext cx="54254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391903"/>
                </a:solidFill>
                <a:latin typeface="Tw Cen MT Condensed Extra Bold" panose="020B0803020202020204" pitchFamily="34" charset="0"/>
              </a:rPr>
              <a:t>Valentina Tereshkova</a:t>
            </a:r>
            <a:endParaRPr lang="ru-RU" sz="7200" dirty="0">
              <a:solidFill>
                <a:srgbClr val="391903"/>
              </a:solidFill>
            </a:endParaRPr>
          </a:p>
        </p:txBody>
      </p:sp>
      <p:pic>
        <p:nvPicPr>
          <p:cNvPr id="6148" name="Picture 4">
            <a:extLst>
              <a:ext uri="{FF2B5EF4-FFF2-40B4-BE49-F238E27FC236}">
                <a16:creationId xmlns:a16="http://schemas.microsoft.com/office/drawing/2014/main" id="{17282760-27C1-FB98-A5C8-6F008F071C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771" b="91146" l="4796" r="97691">
                        <a14:foregroundMark x1="42806" y1="30729" x2="47069" y2="20833"/>
                        <a14:foregroundMark x1="47069" y1="20833" x2="48490" y2="22222"/>
                        <a14:foregroundMark x1="15986" y1="91146" x2="18117" y2="89410"/>
                        <a14:foregroundMark x1="4796" y1="21354" x2="7815" y2="28993"/>
                        <a14:foregroundMark x1="57904" y1="16319" x2="80995" y2="9896"/>
                        <a14:foregroundMark x1="80995" y1="9896" x2="95204" y2="50347"/>
                        <a14:foregroundMark x1="95204" y1="50347" x2="95737" y2="76389"/>
                        <a14:foregroundMark x1="95737" y1="76389" x2="94849" y2="79688"/>
                        <a14:foregroundMark x1="87744" y1="11979" x2="87744" y2="7118"/>
                        <a14:foregroundMark x1="95382" y1="23958" x2="96270" y2="21007"/>
                        <a14:foregroundMark x1="95560" y1="29514" x2="95737" y2="27778"/>
                        <a14:foregroundMark x1="97336" y1="32292" x2="97336" y2="32292"/>
                        <a14:foregroundMark x1="96448" y1="44444" x2="96448" y2="44444"/>
                        <a14:foregroundMark x1="36412" y1="89757" x2="52220" y2="87153"/>
                        <a14:foregroundMark x1="96803" y1="68924" x2="97691" y2="758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94175">
            <a:off x="293515" y="331895"/>
            <a:ext cx="5758232" cy="5891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218CCF2D-3EB5-7F58-A2B0-3E48B070CF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579" b="95702" l="4380" r="92701">
                        <a14:foregroundMark x1="21898" y1="10458" x2="18248" y2="17622"/>
                        <a14:foregroundMark x1="31569" y1="39255" x2="30292" y2="40115"/>
                        <a14:foregroundMark x1="11679" y1="15186" x2="19891" y2="3725"/>
                        <a14:foregroundMark x1="19891" y1="3725" x2="27555" y2="2865"/>
                        <a14:foregroundMark x1="12774" y1="10029" x2="4562" y2="13467"/>
                        <a14:foregroundMark x1="25182" y1="58739" x2="24088" y2="59456"/>
                        <a14:foregroundMark x1="40146" y1="86246" x2="41423" y2="95845"/>
                        <a14:foregroundMark x1="87591" y1="70917" x2="92701" y2="737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411296" y="791471"/>
            <a:ext cx="2387699" cy="2935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8D865B0-9B45-5DC8-BBCB-4CDD13FDC0F8}"/>
              </a:ext>
            </a:extLst>
          </p:cNvPr>
          <p:cNvSpPr txBox="1"/>
          <p:nvPr/>
        </p:nvSpPr>
        <p:spPr>
          <a:xfrm rot="21394175">
            <a:off x="1626706" y="2373265"/>
            <a:ext cx="378032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Tw Cen MT Condensed Extra Bold" panose="020B0803020202020204" pitchFamily="34" charset="0"/>
              </a:rPr>
              <a:t>The first woman to fly in the space</a:t>
            </a:r>
            <a:endParaRPr lang="ru-RU" sz="4400" dirty="0"/>
          </a:p>
        </p:txBody>
      </p:sp>
      <p:pic>
        <p:nvPicPr>
          <p:cNvPr id="6152" name="Picture 8">
            <a:extLst>
              <a:ext uri="{FF2B5EF4-FFF2-40B4-BE49-F238E27FC236}">
                <a16:creationId xmlns:a16="http://schemas.microsoft.com/office/drawing/2014/main" id="{E756A784-3AD2-8747-79AD-B16BF09444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5000" l="6000" r="90000">
                        <a14:foregroundMark x1="50000" y1="67667" x2="76500" y2="18556"/>
                        <a14:foregroundMark x1="76500" y1="18556" x2="78500" y2="16222"/>
                        <a14:foregroundMark x1="80333" y1="12889" x2="70667" y2="17667"/>
                        <a14:foregroundMark x1="70667" y1="17667" x2="56833" y2="40889"/>
                        <a14:foregroundMark x1="56833" y1="40889" x2="55333" y2="52000"/>
                        <a14:foregroundMark x1="55333" y1="52000" x2="66833" y2="50444"/>
                        <a14:foregroundMark x1="66833" y1="50444" x2="78667" y2="43000"/>
                        <a14:foregroundMark x1="78667" y1="43000" x2="78833" y2="42222"/>
                        <a14:foregroundMark x1="45000" y1="63222" x2="36000" y2="62333"/>
                        <a14:foregroundMark x1="50500" y1="81333" x2="54000" y2="82222"/>
                        <a14:foregroundMark x1="29500" y1="84222" x2="27500" y2="85222"/>
                        <a14:foregroundMark x1="35833" y1="76222" x2="37667" y2="74556"/>
                        <a14:foregroundMark x1="35000" y1="75222" x2="37333" y2="68667"/>
                        <a14:foregroundMark x1="42333" y1="92889" x2="35000" y2="92889"/>
                        <a14:foregroundMark x1="55167" y1="90778" x2="58833" y2="85556"/>
                        <a14:foregroundMark x1="60333" y1="92667" x2="55833" y2="93222"/>
                        <a14:foregroundMark x1="45500" y1="80444" x2="34500" y2="83000"/>
                        <a14:foregroundMark x1="34500" y1="83000" x2="34500" y2="83000"/>
                        <a14:foregroundMark x1="29333" y1="94778" x2="29333" y2="94778"/>
                        <a14:foregroundMark x1="54667" y1="95111" x2="54667" y2="95111"/>
                        <a14:foregroundMark x1="52167" y1="94556" x2="52167" y2="94556"/>
                        <a14:foregroundMark x1="17833" y1="93222" x2="17833" y2="93222"/>
                        <a14:foregroundMark x1="26500" y1="78222" x2="26500" y2="78222"/>
                        <a14:foregroundMark x1="25667" y1="78556" x2="24000" y2="77778"/>
                        <a14:foregroundMark x1="20500" y1="83000" x2="11000" y2="81778"/>
                        <a14:foregroundMark x1="17667" y1="88333" x2="10167" y2="85667"/>
                        <a14:foregroundMark x1="24667" y1="84111" x2="16167" y2="90889"/>
                        <a14:foregroundMark x1="16167" y1="90889" x2="10667" y2="88000"/>
                        <a14:foregroundMark x1="15500" y1="93444" x2="6167" y2="88111"/>
                        <a14:foregroundMark x1="6167" y1="88111" x2="6000" y2="85222"/>
                        <a14:foregroundMark x1="12833" y1="92333" x2="9500" y2="92333"/>
                        <a14:foregroundMark x1="45667" y1="94444" x2="45667" y2="94444"/>
                        <a14:foregroundMark x1="71833" y1="66222" x2="75167" y2="64889"/>
                      </a14:backgroundRemoval>
                    </a14:imgEffect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6884" y="3165525"/>
            <a:ext cx="3173555" cy="3485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21424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20000"/>
                <a:lumOff val="80000"/>
              </a:schemeClr>
            </a:gs>
            <a:gs pos="78000">
              <a:schemeClr val="accent2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>
            <a:extLst>
              <a:ext uri="{FF2B5EF4-FFF2-40B4-BE49-F238E27FC236}">
                <a16:creationId xmlns:a16="http://schemas.microsoft.com/office/drawing/2014/main" id="{472CA19D-0572-81AC-C64D-66F6BD833F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-5261" r="5978" b="21331"/>
          <a:stretch/>
        </p:blipFill>
        <p:spPr bwMode="auto">
          <a:xfrm>
            <a:off x="-238193" y="-447040"/>
            <a:ext cx="6032023" cy="7256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E31925F-2C84-EE09-AF0E-7D3DDBD12F69}"/>
              </a:ext>
            </a:extLst>
          </p:cNvPr>
          <p:cNvSpPr/>
          <p:nvPr/>
        </p:nvSpPr>
        <p:spPr>
          <a:xfrm>
            <a:off x="-358629" y="1542690"/>
            <a:ext cx="6152459" cy="5315310"/>
          </a:xfrm>
          <a:prstGeom prst="rect">
            <a:avLst/>
          </a:prstGeom>
          <a:gradFill>
            <a:gsLst>
              <a:gs pos="100000">
                <a:schemeClr val="accent4">
                  <a:lumMod val="20000"/>
                  <a:lumOff val="80000"/>
                </a:schemeClr>
              </a:gs>
              <a:gs pos="47000">
                <a:schemeClr val="tx2">
                  <a:alpha val="0"/>
                  <a:lumMod val="63000"/>
                  <a:lumOff val="37000"/>
                </a:schemeClr>
              </a:gs>
            </a:gsLst>
            <a:lin ang="5400000" scaled="1"/>
          </a:gradFill>
          <a:ln>
            <a:noFill/>
          </a:ln>
          <a:effectLst>
            <a:reflection endPos="650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3217F3-FC95-DF36-F7F5-E4D0050287DE}"/>
              </a:ext>
            </a:extLst>
          </p:cNvPr>
          <p:cNvSpPr txBox="1"/>
          <p:nvPr/>
        </p:nvSpPr>
        <p:spPr>
          <a:xfrm>
            <a:off x="474890" y="5479234"/>
            <a:ext cx="5425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391903"/>
                </a:solidFill>
                <a:latin typeface="Tw Cen MT Condensed Extra Bold" panose="020B0803020202020204" pitchFamily="34" charset="0"/>
              </a:rPr>
              <a:t>Hedy </a:t>
            </a:r>
            <a:r>
              <a:rPr lang="en-US" sz="7200" dirty="0" err="1">
                <a:solidFill>
                  <a:srgbClr val="391903"/>
                </a:solidFill>
                <a:latin typeface="Tw Cen MT Condensed Extra Bold" panose="020B0803020202020204" pitchFamily="34" charset="0"/>
              </a:rPr>
              <a:t>Lamarr</a:t>
            </a:r>
            <a:endParaRPr lang="ru-RU" sz="7200" dirty="0">
              <a:solidFill>
                <a:srgbClr val="391903"/>
              </a:solidFill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B5CB9335-2C2D-D4D5-1160-27153D576029}"/>
              </a:ext>
            </a:extLst>
          </p:cNvPr>
          <p:cNvSpPr/>
          <p:nvPr/>
        </p:nvSpPr>
        <p:spPr>
          <a:xfrm>
            <a:off x="6755995" y="570106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Pilot</a:t>
            </a:r>
            <a:endParaRPr lang="ru-RU" sz="4400" dirty="0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DBC4173D-8BE5-9D11-6F2D-F3A655FE8AC3}"/>
              </a:ext>
            </a:extLst>
          </p:cNvPr>
          <p:cNvSpPr/>
          <p:nvPr/>
        </p:nvSpPr>
        <p:spPr>
          <a:xfrm>
            <a:off x="6755994" y="1300333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Writer </a:t>
            </a:r>
            <a:endParaRPr lang="ru-RU" sz="4400" dirty="0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22529520-872B-14E8-57C9-4C504096D3C1}"/>
              </a:ext>
            </a:extLst>
          </p:cNvPr>
          <p:cNvSpPr/>
          <p:nvPr/>
        </p:nvSpPr>
        <p:spPr>
          <a:xfrm>
            <a:off x="6755993" y="2030560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Poet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5FDC5287-ED78-EE14-5D69-1B55FC029DFA}"/>
              </a:ext>
            </a:extLst>
          </p:cNvPr>
          <p:cNvSpPr/>
          <p:nvPr/>
        </p:nvSpPr>
        <p:spPr>
          <a:xfrm>
            <a:off x="6802033" y="5681695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Doctor </a:t>
            </a:r>
            <a:endParaRPr lang="ru-RU" sz="4400" dirty="0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C4D2AB41-A1C5-0E2C-2F6F-445C87CDBD78}"/>
              </a:ext>
            </a:extLst>
          </p:cNvPr>
          <p:cNvSpPr/>
          <p:nvPr/>
        </p:nvSpPr>
        <p:spPr>
          <a:xfrm>
            <a:off x="6755993" y="2760787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Astronaut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4C5641C0-1159-14F2-B81B-93C9B1139FA3}"/>
              </a:ext>
            </a:extLst>
          </p:cNvPr>
          <p:cNvSpPr/>
          <p:nvPr/>
        </p:nvSpPr>
        <p:spPr>
          <a:xfrm>
            <a:off x="6755992" y="3491014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Actress and inventor</a:t>
            </a:r>
            <a:endParaRPr lang="ru-RU" sz="4400" dirty="0"/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C01FBB6B-DD4D-9905-9F91-F5CCB7647641}"/>
              </a:ext>
            </a:extLst>
          </p:cNvPr>
          <p:cNvSpPr/>
          <p:nvPr/>
        </p:nvSpPr>
        <p:spPr>
          <a:xfrm>
            <a:off x="6755991" y="4221241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Scientist </a:t>
            </a:r>
            <a:endParaRPr lang="ru-RU" sz="4400" dirty="0"/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7A4BBEE7-90F5-AC40-4FAB-3CF0EE6A052E}"/>
              </a:ext>
            </a:extLst>
          </p:cNvPr>
          <p:cNvSpPr/>
          <p:nvPr/>
        </p:nvSpPr>
        <p:spPr>
          <a:xfrm>
            <a:off x="6755991" y="4951468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Volunteer </a:t>
            </a:r>
            <a:endParaRPr lang="ru-RU" sz="4400" dirty="0"/>
          </a:p>
        </p:txBody>
      </p:sp>
      <p:pic>
        <p:nvPicPr>
          <p:cNvPr id="21" name="Picture 6">
            <a:extLst>
              <a:ext uri="{FF2B5EF4-FFF2-40B4-BE49-F238E27FC236}">
                <a16:creationId xmlns:a16="http://schemas.microsoft.com/office/drawing/2014/main" id="{A744348E-F6F1-9650-D454-3669C67B2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663196" y="2378684"/>
            <a:ext cx="5198067" cy="4125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8">
            <a:extLst>
              <a:ext uri="{FF2B5EF4-FFF2-40B4-BE49-F238E27FC236}">
                <a16:creationId xmlns:a16="http://schemas.microsoft.com/office/drawing/2014/main" id="{7E5DED66-FCC8-F22C-D74E-2BAEF81CB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accent4">
                <a:lumMod val="5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4875" b="92750" l="10000" r="90000">
                        <a14:foregroundMark x1="39875" y1="8125" x2="56625" y2="10875"/>
                        <a14:foregroundMark x1="56625" y1="10875" x2="57625" y2="12750"/>
                        <a14:foregroundMark x1="48375" y1="91750" x2="49000" y2="92750"/>
                        <a14:foregroundMark x1="48500" y1="5750" x2="48500" y2="4875"/>
                      </a14:backgroundRemoval>
                    </a14:imgEffect>
                    <a14:imgEffect>
                      <a14:artisticChalk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3477" y="7650943"/>
            <a:ext cx="1097074" cy="1097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0">
            <a:extLst>
              <a:ext uri="{FF2B5EF4-FFF2-40B4-BE49-F238E27FC236}">
                <a16:creationId xmlns:a16="http://schemas.microsoft.com/office/drawing/2014/main" id="{1A415284-EB7B-AA84-A57A-97E5DE3D96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duotone>
              <a:prstClr val="black"/>
              <a:schemeClr val="accent4">
                <a:lumMod val="5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0000" b="90000" l="4750" r="96750">
                        <a14:foregroundMark x1="8375" y1="34125" x2="17625" y2="34250"/>
                        <a14:foregroundMark x1="25250" y1="43250" x2="41500" y2="38125"/>
                        <a14:foregroundMark x1="41500" y1="38125" x2="41500" y2="38125"/>
                        <a14:foregroundMark x1="37750" y1="54875" x2="54125" y2="57125"/>
                        <a14:foregroundMark x1="47000" y1="72000" x2="48875" y2="75125"/>
                        <a14:foregroundMark x1="88875" y1="29250" x2="92625" y2="36625"/>
                        <a14:foregroundMark x1="4750" y1="34000" x2="4750" y2="34000"/>
                        <a14:foregroundMark x1="96750" y1="35625" x2="96750" y2="35625"/>
                      </a14:backgroundRemoval>
                    </a14:imgEffect>
                    <a14:imgEffect>
                      <a14:artisticChalk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0330" y="7225045"/>
            <a:ext cx="1294662" cy="1294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682485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20000"/>
                <a:lumOff val="80000"/>
              </a:schemeClr>
            </a:gs>
            <a:gs pos="78000">
              <a:schemeClr val="accent2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>
            <a:extLst>
              <a:ext uri="{FF2B5EF4-FFF2-40B4-BE49-F238E27FC236}">
                <a16:creationId xmlns:a16="http://schemas.microsoft.com/office/drawing/2014/main" id="{48D0981C-F684-4A06-9215-CB4C6BD8E5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782"/>
          <a:stretch/>
        </p:blipFill>
        <p:spPr bwMode="auto">
          <a:xfrm>
            <a:off x="6039542" y="-132007"/>
            <a:ext cx="6152458" cy="6476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E31925F-2C84-EE09-AF0E-7D3DDBD12F69}"/>
              </a:ext>
            </a:extLst>
          </p:cNvPr>
          <p:cNvSpPr/>
          <p:nvPr/>
        </p:nvSpPr>
        <p:spPr>
          <a:xfrm>
            <a:off x="5988912" y="1029505"/>
            <a:ext cx="6203088" cy="5315310"/>
          </a:xfrm>
          <a:prstGeom prst="rect">
            <a:avLst/>
          </a:prstGeom>
          <a:gradFill>
            <a:gsLst>
              <a:gs pos="100000">
                <a:schemeClr val="accent4">
                  <a:lumMod val="20000"/>
                  <a:lumOff val="80000"/>
                </a:schemeClr>
              </a:gs>
              <a:gs pos="47000">
                <a:schemeClr val="tx2">
                  <a:alpha val="0"/>
                  <a:lumMod val="63000"/>
                  <a:lumOff val="37000"/>
                </a:schemeClr>
              </a:gs>
            </a:gsLst>
            <a:lin ang="5400000" scaled="1"/>
          </a:gradFill>
          <a:ln>
            <a:noFill/>
          </a:ln>
          <a:effectLst>
            <a:reflection endPos="650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BEE7D2D-082E-E22A-2180-47D78CF799C5}"/>
              </a:ext>
            </a:extLst>
          </p:cNvPr>
          <p:cNvSpPr txBox="1"/>
          <p:nvPr/>
        </p:nvSpPr>
        <p:spPr>
          <a:xfrm>
            <a:off x="6614672" y="5063549"/>
            <a:ext cx="5425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391903"/>
                </a:solidFill>
                <a:latin typeface="Tw Cen MT Condensed Extra Bold" panose="020B0803020202020204" pitchFamily="34" charset="0"/>
              </a:rPr>
              <a:t>Hedy </a:t>
            </a:r>
            <a:r>
              <a:rPr lang="en-US" sz="7200" dirty="0" err="1">
                <a:solidFill>
                  <a:srgbClr val="391903"/>
                </a:solidFill>
                <a:latin typeface="Tw Cen MT Condensed Extra Bold" panose="020B0803020202020204" pitchFamily="34" charset="0"/>
              </a:rPr>
              <a:t>Lamarr</a:t>
            </a:r>
            <a:endParaRPr lang="ru-RU" sz="7200" dirty="0">
              <a:solidFill>
                <a:srgbClr val="391903"/>
              </a:solidFill>
            </a:endParaRPr>
          </a:p>
        </p:txBody>
      </p:sp>
      <p:pic>
        <p:nvPicPr>
          <p:cNvPr id="16" name="Picture 4">
            <a:extLst>
              <a:ext uri="{FF2B5EF4-FFF2-40B4-BE49-F238E27FC236}">
                <a16:creationId xmlns:a16="http://schemas.microsoft.com/office/drawing/2014/main" id="{8C2CE459-3AFF-E4B3-842D-55EAC4A7D4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771" b="91146" l="4796" r="97691">
                        <a14:foregroundMark x1="42806" y1="30729" x2="47069" y2="20833"/>
                        <a14:foregroundMark x1="47069" y1="20833" x2="48490" y2="22222"/>
                        <a14:foregroundMark x1="15986" y1="91146" x2="18117" y2="89410"/>
                        <a14:foregroundMark x1="4796" y1="21354" x2="7815" y2="28993"/>
                        <a14:foregroundMark x1="57904" y1="16319" x2="80995" y2="9896"/>
                        <a14:foregroundMark x1="80995" y1="9896" x2="95204" y2="50347"/>
                        <a14:foregroundMark x1="95204" y1="50347" x2="95737" y2="76389"/>
                        <a14:foregroundMark x1="95737" y1="76389" x2="94849" y2="79688"/>
                        <a14:foregroundMark x1="87744" y1="11979" x2="87744" y2="7118"/>
                        <a14:foregroundMark x1="95382" y1="23958" x2="96270" y2="21007"/>
                        <a14:foregroundMark x1="95560" y1="29514" x2="95737" y2="27778"/>
                        <a14:foregroundMark x1="97336" y1="32292" x2="97336" y2="32292"/>
                        <a14:foregroundMark x1="96448" y1="44444" x2="96448" y2="44444"/>
                        <a14:foregroundMark x1="36412" y1="89757" x2="52220" y2="87153"/>
                        <a14:foregroundMark x1="96803" y1="68924" x2="97691" y2="758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24529">
            <a:off x="175043" y="-635181"/>
            <a:ext cx="5857559" cy="7011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7CD253D4-2728-C6B6-9100-BC7C979B9E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4911" y="4281832"/>
            <a:ext cx="5198067" cy="4125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>
            <a:extLst>
              <a:ext uri="{FF2B5EF4-FFF2-40B4-BE49-F238E27FC236}">
                <a16:creationId xmlns:a16="http://schemas.microsoft.com/office/drawing/2014/main" id="{72A20AC2-3764-A215-2F5B-BB06E5DDCB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duotone>
              <a:prstClr val="black"/>
              <a:schemeClr val="accent4">
                <a:lumMod val="5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4875" b="92750" l="10000" r="90000">
                        <a14:foregroundMark x1="39875" y1="8125" x2="56625" y2="10875"/>
                        <a14:foregroundMark x1="56625" y1="10875" x2="57625" y2="12750"/>
                        <a14:foregroundMark x1="48375" y1="91750" x2="49000" y2="92750"/>
                        <a14:foregroundMark x1="48500" y1="5750" x2="48500" y2="4875"/>
                      </a14:backgroundRemoval>
                    </a14:imgEffect>
                    <a14:imgEffect>
                      <a14:artisticChalk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6677" y="4417967"/>
            <a:ext cx="1097074" cy="1097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>
            <a:extLst>
              <a:ext uri="{FF2B5EF4-FFF2-40B4-BE49-F238E27FC236}">
                <a16:creationId xmlns:a16="http://schemas.microsoft.com/office/drawing/2014/main" id="{6FBD1A5C-CC78-2E5B-93E3-A2550F111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duotone>
              <a:prstClr val="black"/>
              <a:schemeClr val="accent4">
                <a:lumMod val="5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4750" r="96750">
                        <a14:foregroundMark x1="8375" y1="34125" x2="17625" y2="34250"/>
                        <a14:foregroundMark x1="25250" y1="43250" x2="41500" y2="38125"/>
                        <a14:foregroundMark x1="41500" y1="38125" x2="41500" y2="38125"/>
                        <a14:foregroundMark x1="37750" y1="54875" x2="54125" y2="57125"/>
                        <a14:foregroundMark x1="47000" y1="72000" x2="48875" y2="75125"/>
                        <a14:foregroundMark x1="88875" y1="29250" x2="92625" y2="36625"/>
                        <a14:foregroundMark x1="4750" y1="34000" x2="4750" y2="34000"/>
                        <a14:foregroundMark x1="96750" y1="35625" x2="96750" y2="35625"/>
                      </a14:backgroundRemoval>
                    </a14:imgEffect>
                    <a14:imgEffect>
                      <a14:artisticChalkSketc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3220" y="4281832"/>
            <a:ext cx="1294662" cy="1294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E6A771C-83EF-A777-4346-34B6E60A81B5}"/>
              </a:ext>
            </a:extLst>
          </p:cNvPr>
          <p:cNvSpPr txBox="1"/>
          <p:nvPr/>
        </p:nvSpPr>
        <p:spPr>
          <a:xfrm rot="21394175">
            <a:off x="985240" y="1593059"/>
            <a:ext cx="459734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w Cen MT Condensed Extra Bold" panose="020B0803020202020204" pitchFamily="34" charset="0"/>
              </a:rPr>
              <a:t>Developed a system for radio communication today that is at the core of many communications systems, including GPS and Wi-Fi</a:t>
            </a: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2713645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20000"/>
                <a:lumOff val="80000"/>
              </a:schemeClr>
            </a:gs>
            <a:gs pos="78000">
              <a:schemeClr val="accent2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3AB285B5-63C2-D90A-32DD-3DD66F8B2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32" y="0"/>
            <a:ext cx="6098832" cy="8409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E31925F-2C84-EE09-AF0E-7D3DDBD12F69}"/>
              </a:ext>
            </a:extLst>
          </p:cNvPr>
          <p:cNvSpPr/>
          <p:nvPr/>
        </p:nvSpPr>
        <p:spPr>
          <a:xfrm>
            <a:off x="-56459" y="2096429"/>
            <a:ext cx="6152459" cy="5315310"/>
          </a:xfrm>
          <a:prstGeom prst="rect">
            <a:avLst/>
          </a:prstGeom>
          <a:gradFill>
            <a:gsLst>
              <a:gs pos="100000">
                <a:schemeClr val="accent4">
                  <a:lumMod val="20000"/>
                  <a:lumOff val="80000"/>
                </a:schemeClr>
              </a:gs>
              <a:gs pos="47000">
                <a:schemeClr val="tx2">
                  <a:alpha val="0"/>
                  <a:lumMod val="63000"/>
                  <a:lumOff val="37000"/>
                </a:schemeClr>
              </a:gs>
            </a:gsLst>
            <a:lin ang="5400000" scaled="1"/>
          </a:gradFill>
          <a:ln>
            <a:noFill/>
          </a:ln>
          <a:effectLst>
            <a:reflection endPos="650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3217F3-FC95-DF36-F7F5-E4D0050287DE}"/>
              </a:ext>
            </a:extLst>
          </p:cNvPr>
          <p:cNvSpPr txBox="1"/>
          <p:nvPr/>
        </p:nvSpPr>
        <p:spPr>
          <a:xfrm>
            <a:off x="0" y="4723975"/>
            <a:ext cx="54254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391903"/>
                </a:solidFill>
                <a:latin typeface="Tw Cen MT Condensed Extra Bold" panose="020B0803020202020204" pitchFamily="34" charset="0"/>
              </a:rPr>
              <a:t>Anna Akhmatova</a:t>
            </a:r>
            <a:endParaRPr lang="ru-RU" sz="7200" dirty="0">
              <a:solidFill>
                <a:srgbClr val="391903"/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1C728539-AE23-E03F-CC54-7DC5FEAEF9CE}"/>
              </a:ext>
            </a:extLst>
          </p:cNvPr>
          <p:cNvSpPr/>
          <p:nvPr/>
        </p:nvSpPr>
        <p:spPr>
          <a:xfrm>
            <a:off x="6755995" y="570106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Pilot</a:t>
            </a:r>
            <a:endParaRPr lang="ru-RU" sz="4400" dirty="0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00C1CB5C-F400-B737-1B18-76E62D4844E8}"/>
              </a:ext>
            </a:extLst>
          </p:cNvPr>
          <p:cNvSpPr/>
          <p:nvPr/>
        </p:nvSpPr>
        <p:spPr>
          <a:xfrm>
            <a:off x="6755994" y="1300333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Writer </a:t>
            </a:r>
            <a:endParaRPr lang="ru-RU" sz="4400" dirty="0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2EC70813-81F9-D713-B88F-930F2DCDF29A}"/>
              </a:ext>
            </a:extLst>
          </p:cNvPr>
          <p:cNvSpPr/>
          <p:nvPr/>
        </p:nvSpPr>
        <p:spPr>
          <a:xfrm>
            <a:off x="6755993" y="2030560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Poet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52FD9C99-BEA3-8A46-82E1-7F0BB6E2596A}"/>
              </a:ext>
            </a:extLst>
          </p:cNvPr>
          <p:cNvSpPr/>
          <p:nvPr/>
        </p:nvSpPr>
        <p:spPr>
          <a:xfrm>
            <a:off x="6802033" y="5681695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Doctor </a:t>
            </a:r>
            <a:endParaRPr lang="ru-RU" sz="4400" dirty="0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37695346-C45D-EAED-204E-3169EBF16E71}"/>
              </a:ext>
            </a:extLst>
          </p:cNvPr>
          <p:cNvSpPr/>
          <p:nvPr/>
        </p:nvSpPr>
        <p:spPr>
          <a:xfrm>
            <a:off x="6755993" y="2760787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Astronaut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2FE2561E-C5D2-9EE8-36CB-4D63CBA07AEF}"/>
              </a:ext>
            </a:extLst>
          </p:cNvPr>
          <p:cNvSpPr/>
          <p:nvPr/>
        </p:nvSpPr>
        <p:spPr>
          <a:xfrm>
            <a:off x="6755992" y="3491014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Actress and inventor</a:t>
            </a:r>
            <a:endParaRPr lang="ru-RU" sz="4400" dirty="0"/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5908B45B-2383-EC70-522C-0D85CBF4C9BF}"/>
              </a:ext>
            </a:extLst>
          </p:cNvPr>
          <p:cNvSpPr/>
          <p:nvPr/>
        </p:nvSpPr>
        <p:spPr>
          <a:xfrm>
            <a:off x="6755991" y="4221241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Scientist </a:t>
            </a:r>
            <a:endParaRPr lang="ru-RU" sz="4400" dirty="0"/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F38ACF8F-2661-1CEA-6D69-8392A1B1566F}"/>
              </a:ext>
            </a:extLst>
          </p:cNvPr>
          <p:cNvSpPr/>
          <p:nvPr/>
        </p:nvSpPr>
        <p:spPr>
          <a:xfrm>
            <a:off x="6755991" y="4951468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Volunteer </a:t>
            </a:r>
            <a:endParaRPr lang="ru-RU" sz="4400" dirty="0"/>
          </a:p>
        </p:txBody>
      </p:sp>
      <p:pic>
        <p:nvPicPr>
          <p:cNvPr id="20" name="Picture 10">
            <a:extLst>
              <a:ext uri="{FF2B5EF4-FFF2-40B4-BE49-F238E27FC236}">
                <a16:creationId xmlns:a16="http://schemas.microsoft.com/office/drawing/2014/main" id="{2BEF029D-3D51-2C14-DBC3-C8D82AB369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44" b="89869" l="7125" r="93250">
                        <a14:foregroundMark x1="19625" y1="61538" x2="31250" y2="51407"/>
                        <a14:foregroundMark x1="31250" y1="51407" x2="50375" y2="50844"/>
                        <a14:foregroundMark x1="50375" y1="50844" x2="59500" y2="69043"/>
                        <a14:foregroundMark x1="59500" y1="69043" x2="67875" y2="71670"/>
                        <a14:foregroundMark x1="67875" y1="71670" x2="68750" y2="71107"/>
                        <a14:foregroundMark x1="77125" y1="64916" x2="84375" y2="60225"/>
                        <a14:foregroundMark x1="47875" y1="75235" x2="34000" y2="71107"/>
                        <a14:foregroundMark x1="39000" y1="41839" x2="28875" y2="43527"/>
                        <a14:foregroundMark x1="28875" y1="43527" x2="24375" y2="47280"/>
                        <a14:foregroundMark x1="9125" y1="79925" x2="9125" y2="79925"/>
                        <a14:foregroundMark x1="9750" y1="80113" x2="9750" y2="80113"/>
                        <a14:foregroundMark x1="12875" y1="78236" x2="11625" y2="78612"/>
                        <a14:foregroundMark x1="91750" y1="44653" x2="90375" y2="81426"/>
                        <a14:foregroundMark x1="90375" y1="81426" x2="90375" y2="81426"/>
                        <a14:foregroundMark x1="91000" y1="82927" x2="89625" y2="50657"/>
                        <a14:foregroundMark x1="84125" y1="44090" x2="81375" y2="40150"/>
                        <a14:foregroundMark x1="93125" y1="49719" x2="91125" y2="79174"/>
                        <a14:foregroundMark x1="92750" y1="43340" x2="93125" y2="46717"/>
                        <a14:foregroundMark x1="91875" y1="80113" x2="90750" y2="85366"/>
                        <a14:foregroundMark x1="7250" y1="82927" x2="7250" y2="82927"/>
                        <a14:foregroundMark x1="10375" y1="79362" x2="13375" y2="78424"/>
                        <a14:foregroundMark x1="15250" y1="64916" x2="16375" y2="62101"/>
                        <a14:foregroundMark x1="93250" y1="47092" x2="91500" y2="83302"/>
                        <a14:foregroundMark x1="91500" y1="83302" x2="90125" y2="85178"/>
                        <a14:foregroundMark x1="78125" y1="84803" x2="76500" y2="83490"/>
                        <a14:foregroundMark x1="78250" y1="44090" x2="76375" y2="57786"/>
                        <a14:foregroundMark x1="75875" y1="52533" x2="76500" y2="46341"/>
                        <a14:foregroundMark x1="92375" y1="66792" x2="92750" y2="79550"/>
                        <a14:foregroundMark x1="92750" y1="79550" x2="91875" y2="85178"/>
                        <a14:foregroundMark x1="93250" y1="71107" x2="92375" y2="76360"/>
                        <a14:foregroundMark x1="59250" y1="10507" x2="59250" y2="105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248750">
            <a:off x="6789082" y="-2635048"/>
            <a:ext cx="3156781" cy="2103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2">
            <a:extLst>
              <a:ext uri="{FF2B5EF4-FFF2-40B4-BE49-F238E27FC236}">
                <a16:creationId xmlns:a16="http://schemas.microsoft.com/office/drawing/2014/main" id="{4722A280-08DB-1E56-3696-7BBE4CEE3B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556" b="92889" l="10000" r="90000">
                        <a14:foregroundMark x1="28667" y1="12333" x2="26000" y2="7556"/>
                        <a14:foregroundMark x1="25167" y1="32444" x2="23833" y2="28889"/>
                        <a14:foregroundMark x1="66667" y1="77778" x2="65000" y2="84667"/>
                        <a14:foregroundMark x1="65000" y1="84667" x2="60167" y2="92000"/>
                        <a14:foregroundMark x1="60167" y1="92000" x2="53833" y2="92889"/>
                        <a14:foregroundMark x1="35500" y1="83444" x2="35833" y2="78333"/>
                        <a14:foregroundMark x1="53500" y1="52333" x2="55167" y2="48556"/>
                        <a14:foregroundMark x1="47167" y1="52444" x2="41333" y2="50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63895" y="2058110"/>
            <a:ext cx="2377440" cy="3566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40145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20000"/>
                <a:lumOff val="80000"/>
              </a:schemeClr>
            </a:gs>
            <a:gs pos="78000">
              <a:schemeClr val="accent2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8" name="Picture 8">
            <a:extLst>
              <a:ext uri="{FF2B5EF4-FFF2-40B4-BE49-F238E27FC236}">
                <a16:creationId xmlns:a16="http://schemas.microsoft.com/office/drawing/2014/main" id="{57445BFD-8B8E-99BD-8BB1-E01CD52ACE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00" r="8393"/>
          <a:stretch/>
        </p:blipFill>
        <p:spPr bwMode="auto">
          <a:xfrm>
            <a:off x="6008914" y="1"/>
            <a:ext cx="6183085" cy="6056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E31925F-2C84-EE09-AF0E-7D3DDBD12F69}"/>
              </a:ext>
            </a:extLst>
          </p:cNvPr>
          <p:cNvSpPr/>
          <p:nvPr/>
        </p:nvSpPr>
        <p:spPr>
          <a:xfrm>
            <a:off x="6008914" y="741236"/>
            <a:ext cx="6183085" cy="5315310"/>
          </a:xfrm>
          <a:prstGeom prst="rect">
            <a:avLst/>
          </a:prstGeom>
          <a:gradFill>
            <a:gsLst>
              <a:gs pos="100000">
                <a:schemeClr val="accent4">
                  <a:lumMod val="20000"/>
                  <a:lumOff val="80000"/>
                </a:schemeClr>
              </a:gs>
              <a:gs pos="47000">
                <a:schemeClr val="tx2">
                  <a:alpha val="0"/>
                  <a:lumMod val="63000"/>
                  <a:lumOff val="37000"/>
                </a:schemeClr>
              </a:gs>
            </a:gsLst>
            <a:lin ang="5400000" scaled="1"/>
          </a:gradFill>
          <a:ln>
            <a:noFill/>
          </a:ln>
          <a:effectLst>
            <a:reflection endPos="650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3217F3-FC95-DF36-F7F5-E4D0050287DE}"/>
              </a:ext>
            </a:extLst>
          </p:cNvPr>
          <p:cNvSpPr txBox="1"/>
          <p:nvPr/>
        </p:nvSpPr>
        <p:spPr>
          <a:xfrm>
            <a:off x="6008914" y="3808440"/>
            <a:ext cx="54254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391903"/>
                </a:solidFill>
                <a:latin typeface="Tw Cen MT Condensed Extra Bold" panose="020B0803020202020204" pitchFamily="34" charset="0"/>
              </a:rPr>
              <a:t>Anna Akhmatova</a:t>
            </a:r>
            <a:endParaRPr lang="ru-RU" sz="7200" dirty="0">
              <a:solidFill>
                <a:srgbClr val="391903"/>
              </a:solidFill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F18904DC-EB24-EFEC-DE7B-60603B7806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771" b="91146" l="4796" r="97691">
                        <a14:foregroundMark x1="42806" y1="30729" x2="47069" y2="20833"/>
                        <a14:foregroundMark x1="47069" y1="20833" x2="48490" y2="22222"/>
                        <a14:foregroundMark x1="15986" y1="91146" x2="18117" y2="89410"/>
                        <a14:foregroundMark x1="4796" y1="21354" x2="7815" y2="28993"/>
                        <a14:foregroundMark x1="57904" y1="16319" x2="80995" y2="9896"/>
                        <a14:foregroundMark x1="80995" y1="9896" x2="95204" y2="50347"/>
                        <a14:foregroundMark x1="95204" y1="50347" x2="95737" y2="76389"/>
                        <a14:foregroundMark x1="95737" y1="76389" x2="94849" y2="79688"/>
                        <a14:foregroundMark x1="87744" y1="11979" x2="87744" y2="7118"/>
                        <a14:foregroundMark x1="95382" y1="23958" x2="96270" y2="21007"/>
                        <a14:foregroundMark x1="95560" y1="29514" x2="95737" y2="27778"/>
                        <a14:foregroundMark x1="97336" y1="32292" x2="97336" y2="32292"/>
                        <a14:foregroundMark x1="96448" y1="44444" x2="96448" y2="44444"/>
                        <a14:foregroundMark x1="36412" y1="89757" x2="52220" y2="87153"/>
                        <a14:foregroundMark x1="96803" y1="68924" x2="97691" y2="758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24529">
            <a:off x="409178" y="861314"/>
            <a:ext cx="5299371" cy="5421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>
            <a:extLst>
              <a:ext uri="{FF2B5EF4-FFF2-40B4-BE49-F238E27FC236}">
                <a16:creationId xmlns:a16="http://schemas.microsoft.com/office/drawing/2014/main" id="{FD63139B-D2B0-E16C-146B-A3F3693C4F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44" b="89869" l="7125" r="93250">
                        <a14:foregroundMark x1="19625" y1="61538" x2="31250" y2="51407"/>
                        <a14:foregroundMark x1="31250" y1="51407" x2="50375" y2="50844"/>
                        <a14:foregroundMark x1="50375" y1="50844" x2="59500" y2="69043"/>
                        <a14:foregroundMark x1="59500" y1="69043" x2="67875" y2="71670"/>
                        <a14:foregroundMark x1="67875" y1="71670" x2="68750" y2="71107"/>
                        <a14:foregroundMark x1="77125" y1="64916" x2="84375" y2="60225"/>
                        <a14:foregroundMark x1="47875" y1="75235" x2="34000" y2="71107"/>
                        <a14:foregroundMark x1="39000" y1="41839" x2="28875" y2="43527"/>
                        <a14:foregroundMark x1="28875" y1="43527" x2="24375" y2="47280"/>
                        <a14:foregroundMark x1="9125" y1="79925" x2="9125" y2="79925"/>
                        <a14:foregroundMark x1="9750" y1="80113" x2="9750" y2="80113"/>
                        <a14:foregroundMark x1="12875" y1="78236" x2="11625" y2="78612"/>
                        <a14:foregroundMark x1="91750" y1="44653" x2="90375" y2="81426"/>
                        <a14:foregroundMark x1="90375" y1="81426" x2="90375" y2="81426"/>
                        <a14:foregroundMark x1="91000" y1="82927" x2="89625" y2="50657"/>
                        <a14:foregroundMark x1="84125" y1="44090" x2="81375" y2="40150"/>
                        <a14:foregroundMark x1="93125" y1="49719" x2="91125" y2="79174"/>
                        <a14:foregroundMark x1="92750" y1="43340" x2="93125" y2="46717"/>
                        <a14:foregroundMark x1="91875" y1="80113" x2="90750" y2="85366"/>
                        <a14:foregroundMark x1="7250" y1="82927" x2="7250" y2="82927"/>
                        <a14:foregroundMark x1="10375" y1="79362" x2="13375" y2="78424"/>
                        <a14:foregroundMark x1="15250" y1="64916" x2="16375" y2="62101"/>
                        <a14:foregroundMark x1="93250" y1="47092" x2="91500" y2="83302"/>
                        <a14:foregroundMark x1="91500" y1="83302" x2="90125" y2="85178"/>
                        <a14:foregroundMark x1="78125" y1="84803" x2="76500" y2="83490"/>
                        <a14:foregroundMark x1="78250" y1="44090" x2="76375" y2="57786"/>
                        <a14:foregroundMark x1="75875" y1="52533" x2="76500" y2="46341"/>
                        <a14:foregroundMark x1="92375" y1="66792" x2="92750" y2="79550"/>
                        <a14:foregroundMark x1="92750" y1="79550" x2="91875" y2="85178"/>
                        <a14:foregroundMark x1="93250" y1="71107" x2="92375" y2="76360"/>
                        <a14:foregroundMark x1="59250" y1="10507" x2="59250" y2="105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248750">
            <a:off x="3545595" y="315519"/>
            <a:ext cx="3156781" cy="2103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2" name="Picture 12">
            <a:extLst>
              <a:ext uri="{FF2B5EF4-FFF2-40B4-BE49-F238E27FC236}">
                <a16:creationId xmlns:a16="http://schemas.microsoft.com/office/drawing/2014/main" id="{5A9B0293-DCBB-4DC7-3416-0FE2382244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7556" b="92889" l="10000" r="90000">
                        <a14:foregroundMark x1="28667" y1="12333" x2="26000" y2="7556"/>
                        <a14:foregroundMark x1="25167" y1="32444" x2="23833" y2="28889"/>
                        <a14:foregroundMark x1="66667" y1="77778" x2="65000" y2="84667"/>
                        <a14:foregroundMark x1="65000" y1="84667" x2="60167" y2="92000"/>
                        <a14:foregroundMark x1="60167" y1="92000" x2="53833" y2="92889"/>
                        <a14:foregroundMark x1="35500" y1="83444" x2="35833" y2="78333"/>
                        <a14:foregroundMark x1="53500" y1="52333" x2="55167" y2="48556"/>
                        <a14:foregroundMark x1="47167" y1="52444" x2="41333" y2="50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950" y="3179522"/>
            <a:ext cx="2377440" cy="3566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9F3E76D-BBE8-C5E8-788F-D8A3E1929409}"/>
              </a:ext>
            </a:extLst>
          </p:cNvPr>
          <p:cNvSpPr txBox="1"/>
          <p:nvPr/>
        </p:nvSpPr>
        <p:spPr>
          <a:xfrm rot="21394175">
            <a:off x="1380444" y="2565637"/>
            <a:ext cx="37113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>
                <a:latin typeface="Tw Cen MT Condensed Extra Bold" panose="020B0803020202020204" pitchFamily="34" charset="0"/>
              </a:rPr>
              <a:t>One of the most significant Russian poets of 20</a:t>
            </a:r>
            <a:r>
              <a:rPr lang="en-US" sz="3600" baseline="30000" dirty="0">
                <a:latin typeface="Tw Cen MT Condensed Extra Bold" panose="020B0803020202020204" pitchFamily="34" charset="0"/>
              </a:rPr>
              <a:t>th</a:t>
            </a:r>
            <a:r>
              <a:rPr lang="en-US" sz="3600" dirty="0">
                <a:latin typeface="Tw Cen MT Condensed Extra Bold" panose="020B0803020202020204" pitchFamily="34" charset="0"/>
              </a:rPr>
              <a:t> century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8622510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20000"/>
                <a:lumOff val="80000"/>
              </a:schemeClr>
            </a:gs>
            <a:gs pos="78000">
              <a:schemeClr val="accent2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>
            <a:extLst>
              <a:ext uri="{FF2B5EF4-FFF2-40B4-BE49-F238E27FC236}">
                <a16:creationId xmlns:a16="http://schemas.microsoft.com/office/drawing/2014/main" id="{C1C94FD8-92AB-868C-516A-33FABB776F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096000" cy="91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E31925F-2C84-EE09-AF0E-7D3DDBD12F69}"/>
              </a:ext>
            </a:extLst>
          </p:cNvPr>
          <p:cNvSpPr/>
          <p:nvPr/>
        </p:nvSpPr>
        <p:spPr>
          <a:xfrm>
            <a:off x="-56459" y="2096429"/>
            <a:ext cx="6152459" cy="5315310"/>
          </a:xfrm>
          <a:prstGeom prst="rect">
            <a:avLst/>
          </a:prstGeom>
          <a:gradFill>
            <a:gsLst>
              <a:gs pos="100000">
                <a:schemeClr val="accent4">
                  <a:lumMod val="20000"/>
                  <a:lumOff val="80000"/>
                </a:schemeClr>
              </a:gs>
              <a:gs pos="47000">
                <a:schemeClr val="tx2">
                  <a:alpha val="0"/>
                  <a:lumMod val="63000"/>
                  <a:lumOff val="37000"/>
                </a:schemeClr>
              </a:gs>
            </a:gsLst>
            <a:lin ang="5400000" scaled="1"/>
          </a:gradFill>
          <a:ln>
            <a:noFill/>
          </a:ln>
          <a:effectLst>
            <a:reflection endPos="650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3217F3-FC95-DF36-F7F5-E4D0050287DE}"/>
              </a:ext>
            </a:extLst>
          </p:cNvPr>
          <p:cNvSpPr txBox="1"/>
          <p:nvPr/>
        </p:nvSpPr>
        <p:spPr>
          <a:xfrm>
            <a:off x="0" y="5657671"/>
            <a:ext cx="5425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391903"/>
                </a:solidFill>
                <a:latin typeface="Tw Cen MT Condensed Extra Bold" panose="020B0803020202020204" pitchFamily="34" charset="0"/>
              </a:rPr>
              <a:t>Princess Diana </a:t>
            </a:r>
            <a:endParaRPr lang="ru-RU" sz="7200" dirty="0">
              <a:solidFill>
                <a:srgbClr val="391903"/>
              </a:solidFill>
            </a:endParaRP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C9BFC1DD-16E9-9008-EE65-676CEBD425F4}"/>
              </a:ext>
            </a:extLst>
          </p:cNvPr>
          <p:cNvSpPr/>
          <p:nvPr/>
        </p:nvSpPr>
        <p:spPr>
          <a:xfrm>
            <a:off x="6755995" y="570106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Pilot</a:t>
            </a:r>
            <a:endParaRPr lang="ru-RU" sz="4400" dirty="0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672F4A3F-2383-0629-44F4-A6B619A78D4F}"/>
              </a:ext>
            </a:extLst>
          </p:cNvPr>
          <p:cNvSpPr/>
          <p:nvPr/>
        </p:nvSpPr>
        <p:spPr>
          <a:xfrm>
            <a:off x="6755994" y="1300333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Writer </a:t>
            </a:r>
            <a:endParaRPr lang="ru-RU" sz="4400" dirty="0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355F2D57-4998-F33C-D830-EAF7DAE0B77D}"/>
              </a:ext>
            </a:extLst>
          </p:cNvPr>
          <p:cNvSpPr/>
          <p:nvPr/>
        </p:nvSpPr>
        <p:spPr>
          <a:xfrm>
            <a:off x="6755993" y="2030560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Poet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FCCC2F3E-CE36-91DF-2F1D-71A8034B6F36}"/>
              </a:ext>
            </a:extLst>
          </p:cNvPr>
          <p:cNvSpPr/>
          <p:nvPr/>
        </p:nvSpPr>
        <p:spPr>
          <a:xfrm>
            <a:off x="6802033" y="5681695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Doctor </a:t>
            </a:r>
            <a:endParaRPr lang="ru-RU" sz="4400" dirty="0"/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CAF0FE1C-1E2F-A55D-0692-AE979715A0DB}"/>
              </a:ext>
            </a:extLst>
          </p:cNvPr>
          <p:cNvSpPr/>
          <p:nvPr/>
        </p:nvSpPr>
        <p:spPr>
          <a:xfrm>
            <a:off x="6755993" y="2760787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Astronaut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34DD78FE-6982-C5AA-59A6-D197FB9E6F56}"/>
              </a:ext>
            </a:extLst>
          </p:cNvPr>
          <p:cNvSpPr/>
          <p:nvPr/>
        </p:nvSpPr>
        <p:spPr>
          <a:xfrm>
            <a:off x="6755992" y="3491014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Actress and inventor</a:t>
            </a:r>
            <a:endParaRPr lang="ru-RU" sz="4400" dirty="0"/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CF143764-6BB9-DC87-0279-E9AECB7441DC}"/>
              </a:ext>
            </a:extLst>
          </p:cNvPr>
          <p:cNvSpPr/>
          <p:nvPr/>
        </p:nvSpPr>
        <p:spPr>
          <a:xfrm>
            <a:off x="6755991" y="4221241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Scientist </a:t>
            </a:r>
            <a:endParaRPr lang="ru-RU" sz="4400" dirty="0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46A0DECF-858A-52D5-13B7-BD8A7F76CF69}"/>
              </a:ext>
            </a:extLst>
          </p:cNvPr>
          <p:cNvSpPr/>
          <p:nvPr/>
        </p:nvSpPr>
        <p:spPr>
          <a:xfrm>
            <a:off x="6755991" y="4951468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Volunteer </a:t>
            </a:r>
            <a:endParaRPr lang="ru-RU" sz="4400" dirty="0"/>
          </a:p>
        </p:txBody>
      </p:sp>
      <p:pic>
        <p:nvPicPr>
          <p:cNvPr id="23" name="Picture 10">
            <a:extLst>
              <a:ext uri="{FF2B5EF4-FFF2-40B4-BE49-F238E27FC236}">
                <a16:creationId xmlns:a16="http://schemas.microsoft.com/office/drawing/2014/main" id="{630A3717-A602-3599-EFFD-AD4057EFA6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66" b="89863" l="5750" r="94000">
                        <a14:foregroundMark x1="78250" y1="48625" x2="78250" y2="48625"/>
                        <a14:foregroundMark x1="86625" y1="31100" x2="86625" y2="31100"/>
                        <a14:foregroundMark x1="78250" y1="27663" x2="78250" y2="27663"/>
                        <a14:foregroundMark x1="80375" y1="52234" x2="80375" y2="52234"/>
                        <a14:foregroundMark x1="72750" y1="39519" x2="77000" y2="53780"/>
                        <a14:foregroundMark x1="75375" y1="72852" x2="75375" y2="72852"/>
                        <a14:foregroundMark x1="13625" y1="47595" x2="13625" y2="47595"/>
                        <a14:foregroundMark x1="13375" y1="34364" x2="13375" y2="34364"/>
                        <a14:foregroundMark x1="13625" y1="34364" x2="11625" y2="36770"/>
                        <a14:foregroundMark x1="14000" y1="28522" x2="14000" y2="28522"/>
                        <a14:foregroundMark x1="13375" y1="27491" x2="13375" y2="27491"/>
                        <a14:foregroundMark x1="5750" y1="46735" x2="5750" y2="46735"/>
                        <a14:foregroundMark x1="12250" y1="68385" x2="12250" y2="68385"/>
                        <a14:foregroundMark x1="16750" y1="68385" x2="16750" y2="68385"/>
                        <a14:foregroundMark x1="14375" y1="54124" x2="14375" y2="54124"/>
                        <a14:foregroundMark x1="15250" y1="32646" x2="15250" y2="32646"/>
                        <a14:foregroundMark x1="11625" y1="60653" x2="11625" y2="60653"/>
                        <a14:foregroundMark x1="15250" y1="56873" x2="15250" y2="56873"/>
                        <a14:foregroundMark x1="16750" y1="57216" x2="16750" y2="57216"/>
                        <a14:foregroundMark x1="34000" y1="30756" x2="34000" y2="30756"/>
                        <a14:foregroundMark x1="34750" y1="25601" x2="34750" y2="25601"/>
                        <a14:foregroundMark x1="86750" y1="36598" x2="86750" y2="36598"/>
                        <a14:foregroundMark x1="89625" y1="33849" x2="89625" y2="33849"/>
                        <a14:foregroundMark x1="87750" y1="29038" x2="81750" y2="35911"/>
                        <a14:foregroundMark x1="81750" y1="35911" x2="87000" y2="36254"/>
                        <a14:foregroundMark x1="94000" y1="34364" x2="94000" y2="34364"/>
                        <a14:foregroundMark x1="16000" y1="40034" x2="16000" y2="40034"/>
                        <a14:foregroundMark x1="17625" y1="40722" x2="17625" y2="40722"/>
                        <a14:foregroundMark x1="14375" y1="51375" x2="14375" y2="51375"/>
                        <a14:foregroundMark x1="14750" y1="44845" x2="14750" y2="44845"/>
                        <a14:foregroundMark x1="17000" y1="55842" x2="20625" y2="45017"/>
                        <a14:foregroundMark x1="20625" y1="45017" x2="13000" y2="41581"/>
                        <a14:foregroundMark x1="13000" y1="41581" x2="7125" y2="48797"/>
                        <a14:foregroundMark x1="7125" y1="48797" x2="11375" y2="58247"/>
                        <a14:foregroundMark x1="11375" y1="58247" x2="14625" y2="59107"/>
                        <a14:foregroundMark x1="22000" y1="49485" x2="22000" y2="49485"/>
                        <a14:foregroundMark x1="17250" y1="59107" x2="17250" y2="59107"/>
                        <a14:foregroundMark x1="17625" y1="82646" x2="17625" y2="82646"/>
                        <a14:foregroundMark x1="11000" y1="82646" x2="11000" y2="82646"/>
                        <a14:foregroundMark x1="62375" y1="79725" x2="62375" y2="79725"/>
                        <a14:foregroundMark x1="63000" y1="80756" x2="63000" y2="80756"/>
                        <a14:foregroundMark x1="59375" y1="81271" x2="59375" y2="81271"/>
                        <a14:foregroundMark x1="59250" y1="80241" x2="59250" y2="80241"/>
                        <a14:backgroundMark x1="17000" y1="56873" x2="17000" y2="56873"/>
                        <a14:backgroundMark x1="61375" y1="65979" x2="61375" y2="65979"/>
                        <a14:backgroundMark x1="56250" y1="60481" x2="56250" y2="60481"/>
                        <a14:backgroundMark x1="55625" y1="60137" x2="54750" y2="60137"/>
                        <a14:backgroundMark x1="56375" y1="63230" x2="56375" y2="63230"/>
                        <a14:backgroundMark x1="44625" y1="68729" x2="44625" y2="68729"/>
                        <a14:backgroundMark x1="44750" y1="67526" x2="41000" y2="60309"/>
                        <a14:backgroundMark x1="41000" y1="60309" x2="41000" y2="59622"/>
                        <a14:backgroundMark x1="45250" y1="67354" x2="49375" y2="63402"/>
                        <a14:backgroundMark x1="44000" y1="81271" x2="43625" y2="70790"/>
                        <a14:backgroundMark x1="43625" y1="70790" x2="44750" y2="67869"/>
                        <a14:backgroundMark x1="55250" y1="63746" x2="55250" y2="63746"/>
                        <a14:backgroundMark x1="54625" y1="65636" x2="54625" y2="65636"/>
                        <a14:backgroundMark x1="40375" y1="61512" x2="40375" y2="615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183" y="6995870"/>
            <a:ext cx="5083716" cy="3698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44257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20000"/>
                <a:lumOff val="80000"/>
              </a:schemeClr>
            </a:gs>
            <a:gs pos="78000">
              <a:schemeClr val="accent2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>
            <a:extLst>
              <a:ext uri="{FF2B5EF4-FFF2-40B4-BE49-F238E27FC236}">
                <a16:creationId xmlns:a16="http://schemas.microsoft.com/office/drawing/2014/main" id="{D50E1904-7C05-7D06-0540-4D85CFA55DE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077"/>
          <a:stretch/>
        </p:blipFill>
        <p:spPr bwMode="auto">
          <a:xfrm>
            <a:off x="6096000" y="0"/>
            <a:ext cx="6096000" cy="5948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E31925F-2C84-EE09-AF0E-7D3DDBD12F69}"/>
              </a:ext>
            </a:extLst>
          </p:cNvPr>
          <p:cNvSpPr/>
          <p:nvPr/>
        </p:nvSpPr>
        <p:spPr>
          <a:xfrm>
            <a:off x="6096000" y="633389"/>
            <a:ext cx="6152459" cy="5315310"/>
          </a:xfrm>
          <a:prstGeom prst="rect">
            <a:avLst/>
          </a:prstGeom>
          <a:gradFill>
            <a:gsLst>
              <a:gs pos="100000">
                <a:schemeClr val="accent4">
                  <a:lumMod val="20000"/>
                  <a:lumOff val="80000"/>
                </a:schemeClr>
              </a:gs>
              <a:gs pos="47000">
                <a:schemeClr val="tx2">
                  <a:alpha val="0"/>
                  <a:lumMod val="63000"/>
                  <a:lumOff val="37000"/>
                </a:schemeClr>
              </a:gs>
            </a:gsLst>
            <a:lin ang="5400000" scaled="1"/>
          </a:gradFill>
          <a:ln>
            <a:noFill/>
          </a:ln>
          <a:effectLst>
            <a:reflection endPos="650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3217F3-FC95-DF36-F7F5-E4D0050287DE}"/>
              </a:ext>
            </a:extLst>
          </p:cNvPr>
          <p:cNvSpPr txBox="1"/>
          <p:nvPr/>
        </p:nvSpPr>
        <p:spPr>
          <a:xfrm>
            <a:off x="6096000" y="4641671"/>
            <a:ext cx="54254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391903"/>
                </a:solidFill>
                <a:latin typeface="Tw Cen MT Condensed Extra Bold" panose="020B0803020202020204" pitchFamily="34" charset="0"/>
              </a:rPr>
              <a:t>Princess Diana </a:t>
            </a:r>
            <a:endParaRPr lang="ru-RU" sz="7200" dirty="0">
              <a:solidFill>
                <a:srgbClr val="391903"/>
              </a:solidFill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DBEB3ED6-6369-48C1-3F0A-501D4BB1E9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771" b="91146" l="4796" r="97691">
                        <a14:foregroundMark x1="42806" y1="30729" x2="47069" y2="20833"/>
                        <a14:foregroundMark x1="47069" y1="20833" x2="48490" y2="22222"/>
                        <a14:foregroundMark x1="15986" y1="91146" x2="18117" y2="89410"/>
                        <a14:foregroundMark x1="4796" y1="21354" x2="7815" y2="28993"/>
                        <a14:foregroundMark x1="57904" y1="16319" x2="80995" y2="9896"/>
                        <a14:foregroundMark x1="80995" y1="9896" x2="95204" y2="50347"/>
                        <a14:foregroundMark x1="95204" y1="50347" x2="95737" y2="76389"/>
                        <a14:foregroundMark x1="95737" y1="76389" x2="94849" y2="79688"/>
                        <a14:foregroundMark x1="87744" y1="11979" x2="87744" y2="7118"/>
                        <a14:foregroundMark x1="95382" y1="23958" x2="96270" y2="21007"/>
                        <a14:foregroundMark x1="95560" y1="29514" x2="95737" y2="27778"/>
                        <a14:foregroundMark x1="97336" y1="32292" x2="97336" y2="32292"/>
                        <a14:foregroundMark x1="96448" y1="44444" x2="96448" y2="44444"/>
                        <a14:foregroundMark x1="36412" y1="89757" x2="52220" y2="87153"/>
                        <a14:foregroundMark x1="96803" y1="68924" x2="97691" y2="758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24529">
            <a:off x="134859" y="-12149"/>
            <a:ext cx="5299371" cy="5421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0204DA4-36B4-2014-FBB4-685FF1778507}"/>
              </a:ext>
            </a:extLst>
          </p:cNvPr>
          <p:cNvSpPr txBox="1"/>
          <p:nvPr/>
        </p:nvSpPr>
        <p:spPr>
          <a:xfrm rot="21394175">
            <a:off x="1199767" y="1820186"/>
            <a:ext cx="37113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>
                <a:latin typeface="Tw Cen MT Condensed Extra Bold" panose="020B0803020202020204" pitchFamily="34" charset="0"/>
              </a:rPr>
              <a:t>She was a volunteer and helped many people around the world  </a:t>
            </a:r>
            <a:endParaRPr lang="ru-RU" sz="3600" dirty="0"/>
          </a:p>
        </p:txBody>
      </p:sp>
      <p:pic>
        <p:nvPicPr>
          <p:cNvPr id="11274" name="Picture 10">
            <a:extLst>
              <a:ext uri="{FF2B5EF4-FFF2-40B4-BE49-F238E27FC236}">
                <a16:creationId xmlns:a16="http://schemas.microsoft.com/office/drawing/2014/main" id="{5726EAC6-B3D5-911B-0518-EDF99BAE0E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66" b="89863" l="5750" r="94000">
                        <a14:foregroundMark x1="78250" y1="48625" x2="78250" y2="48625"/>
                        <a14:foregroundMark x1="86625" y1="31100" x2="86625" y2="31100"/>
                        <a14:foregroundMark x1="78250" y1="27663" x2="78250" y2="27663"/>
                        <a14:foregroundMark x1="80375" y1="52234" x2="80375" y2="52234"/>
                        <a14:foregroundMark x1="72750" y1="39519" x2="77000" y2="53780"/>
                        <a14:foregroundMark x1="75375" y1="72852" x2="75375" y2="72852"/>
                        <a14:foregroundMark x1="13625" y1="47595" x2="13625" y2="47595"/>
                        <a14:foregroundMark x1="13375" y1="34364" x2="13375" y2="34364"/>
                        <a14:foregroundMark x1="13625" y1="34364" x2="11625" y2="36770"/>
                        <a14:foregroundMark x1="14000" y1="28522" x2="14000" y2="28522"/>
                        <a14:foregroundMark x1="13375" y1="27491" x2="13375" y2="27491"/>
                        <a14:foregroundMark x1="5750" y1="46735" x2="5750" y2="46735"/>
                        <a14:foregroundMark x1="12250" y1="68385" x2="12250" y2="68385"/>
                        <a14:foregroundMark x1="16750" y1="68385" x2="16750" y2="68385"/>
                        <a14:foregroundMark x1="14375" y1="54124" x2="14375" y2="54124"/>
                        <a14:foregroundMark x1="15250" y1="32646" x2="15250" y2="32646"/>
                        <a14:foregroundMark x1="11625" y1="60653" x2="11625" y2="60653"/>
                        <a14:foregroundMark x1="15250" y1="56873" x2="15250" y2="56873"/>
                        <a14:foregroundMark x1="16750" y1="57216" x2="16750" y2="57216"/>
                        <a14:foregroundMark x1="34000" y1="30756" x2="34000" y2="30756"/>
                        <a14:foregroundMark x1="34750" y1="25601" x2="34750" y2="25601"/>
                        <a14:foregroundMark x1="86750" y1="36598" x2="86750" y2="36598"/>
                        <a14:foregroundMark x1="89625" y1="33849" x2="89625" y2="33849"/>
                        <a14:foregroundMark x1="87750" y1="29038" x2="81750" y2="35911"/>
                        <a14:foregroundMark x1="81750" y1="35911" x2="87000" y2="36254"/>
                        <a14:foregroundMark x1="94000" y1="34364" x2="94000" y2="34364"/>
                        <a14:foregroundMark x1="16000" y1="40034" x2="16000" y2="40034"/>
                        <a14:foregroundMark x1="17625" y1="40722" x2="17625" y2="40722"/>
                        <a14:foregroundMark x1="14375" y1="51375" x2="14375" y2="51375"/>
                        <a14:foregroundMark x1="14750" y1="44845" x2="14750" y2="44845"/>
                        <a14:foregroundMark x1="17000" y1="55842" x2="20625" y2="45017"/>
                        <a14:foregroundMark x1="20625" y1="45017" x2="13000" y2="41581"/>
                        <a14:foregroundMark x1="13000" y1="41581" x2="7125" y2="48797"/>
                        <a14:foregroundMark x1="7125" y1="48797" x2="11375" y2="58247"/>
                        <a14:foregroundMark x1="11375" y1="58247" x2="14625" y2="59107"/>
                        <a14:foregroundMark x1="22000" y1="49485" x2="22000" y2="49485"/>
                        <a14:foregroundMark x1="17250" y1="59107" x2="17250" y2="59107"/>
                        <a14:foregroundMark x1="17625" y1="82646" x2="17625" y2="82646"/>
                        <a14:foregroundMark x1="11000" y1="82646" x2="11000" y2="82646"/>
                        <a14:foregroundMark x1="62375" y1="79725" x2="62375" y2="79725"/>
                        <a14:foregroundMark x1="63000" y1="80756" x2="63000" y2="80756"/>
                        <a14:foregroundMark x1="59375" y1="81271" x2="59375" y2="81271"/>
                        <a14:foregroundMark x1="59250" y1="80241" x2="59250" y2="80241"/>
                        <a14:backgroundMark x1="17000" y1="56873" x2="17000" y2="56873"/>
                        <a14:backgroundMark x1="61375" y1="65979" x2="61375" y2="65979"/>
                        <a14:backgroundMark x1="56250" y1="60481" x2="56250" y2="60481"/>
                        <a14:backgroundMark x1="55625" y1="60137" x2="54750" y2="60137"/>
                        <a14:backgroundMark x1="56375" y1="63230" x2="56375" y2="63230"/>
                        <a14:backgroundMark x1="44625" y1="68729" x2="44625" y2="68729"/>
                        <a14:backgroundMark x1="44750" y1="67526" x2="41000" y2="60309"/>
                        <a14:backgroundMark x1="41000" y1="60309" x2="41000" y2="59622"/>
                        <a14:backgroundMark x1="45250" y1="67354" x2="49375" y2="63402"/>
                        <a14:backgroundMark x1="44000" y1="81271" x2="43625" y2="70790"/>
                        <a14:backgroundMark x1="43625" y1="70790" x2="44750" y2="67869"/>
                        <a14:backgroundMark x1="55250" y1="63746" x2="55250" y2="63746"/>
                        <a14:backgroundMark x1="54625" y1="65636" x2="54625" y2="65636"/>
                        <a14:backgroundMark x1="40375" y1="61512" x2="40375" y2="615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86463"/>
            <a:ext cx="5083716" cy="36984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07619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20000"/>
                <a:lumOff val="80000"/>
              </a:schemeClr>
            </a:gs>
            <a:gs pos="78000">
              <a:schemeClr val="accent2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8502EA93-D610-EB65-1D64-24EF382F62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67" r="19167"/>
          <a:stretch/>
        </p:blipFill>
        <p:spPr bwMode="auto">
          <a:xfrm>
            <a:off x="0" y="-10648"/>
            <a:ext cx="6096000" cy="8724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E31925F-2C84-EE09-AF0E-7D3DDBD12F69}"/>
              </a:ext>
            </a:extLst>
          </p:cNvPr>
          <p:cNvSpPr/>
          <p:nvPr/>
        </p:nvSpPr>
        <p:spPr>
          <a:xfrm>
            <a:off x="-56459" y="2096429"/>
            <a:ext cx="6152459" cy="5315310"/>
          </a:xfrm>
          <a:prstGeom prst="rect">
            <a:avLst/>
          </a:prstGeom>
          <a:gradFill>
            <a:gsLst>
              <a:gs pos="100000">
                <a:schemeClr val="accent4">
                  <a:lumMod val="20000"/>
                  <a:lumOff val="80000"/>
                </a:schemeClr>
              </a:gs>
              <a:gs pos="47000">
                <a:schemeClr val="tx2">
                  <a:alpha val="0"/>
                  <a:lumMod val="63000"/>
                  <a:lumOff val="37000"/>
                </a:schemeClr>
              </a:gs>
            </a:gsLst>
            <a:lin ang="5400000" scaled="1"/>
          </a:gradFill>
          <a:ln>
            <a:noFill/>
          </a:ln>
          <a:effectLst>
            <a:reflection endPos="650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3217F3-FC95-DF36-F7F5-E4D0050287DE}"/>
              </a:ext>
            </a:extLst>
          </p:cNvPr>
          <p:cNvSpPr txBox="1"/>
          <p:nvPr/>
        </p:nvSpPr>
        <p:spPr>
          <a:xfrm>
            <a:off x="0" y="4723975"/>
            <a:ext cx="5689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391903"/>
                </a:solidFill>
                <a:latin typeface="Tw Cen MT Condensed Extra Bold" panose="020B0803020202020204" pitchFamily="34" charset="0"/>
              </a:rPr>
              <a:t>Nadezhda </a:t>
            </a:r>
            <a:r>
              <a:rPr lang="en-US" sz="7200" dirty="0" err="1">
                <a:solidFill>
                  <a:srgbClr val="391903"/>
                </a:solidFill>
                <a:latin typeface="Tw Cen MT Condensed Extra Bold" panose="020B0803020202020204" pitchFamily="34" charset="0"/>
              </a:rPr>
              <a:t>Suslova</a:t>
            </a:r>
            <a:endParaRPr lang="ru-RU" sz="7200" dirty="0">
              <a:solidFill>
                <a:srgbClr val="391903"/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F13D3A0F-7DE2-16A0-8645-3E599FA00FCC}"/>
              </a:ext>
            </a:extLst>
          </p:cNvPr>
          <p:cNvSpPr/>
          <p:nvPr/>
        </p:nvSpPr>
        <p:spPr>
          <a:xfrm>
            <a:off x="6755995" y="570106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Pilot</a:t>
            </a:r>
            <a:endParaRPr lang="ru-RU" sz="4400" dirty="0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5D8A3FD6-2FA0-9DB4-95AE-A0F5BB114633}"/>
              </a:ext>
            </a:extLst>
          </p:cNvPr>
          <p:cNvSpPr/>
          <p:nvPr/>
        </p:nvSpPr>
        <p:spPr>
          <a:xfrm>
            <a:off x="6755994" y="1300333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Writer </a:t>
            </a:r>
            <a:endParaRPr lang="ru-RU" sz="4400" dirty="0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8747520F-E71B-8C6D-CBD5-5500D065A4CE}"/>
              </a:ext>
            </a:extLst>
          </p:cNvPr>
          <p:cNvSpPr/>
          <p:nvPr/>
        </p:nvSpPr>
        <p:spPr>
          <a:xfrm>
            <a:off x="6755993" y="2030560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Poet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6686EDD7-7D51-EB64-94DC-C21369A6FF2E}"/>
              </a:ext>
            </a:extLst>
          </p:cNvPr>
          <p:cNvSpPr/>
          <p:nvPr/>
        </p:nvSpPr>
        <p:spPr>
          <a:xfrm>
            <a:off x="6802033" y="5681695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Doctor </a:t>
            </a:r>
            <a:endParaRPr lang="ru-RU" sz="4400" dirty="0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7144485B-FD26-2B55-D264-AF188EE1E73C}"/>
              </a:ext>
            </a:extLst>
          </p:cNvPr>
          <p:cNvSpPr/>
          <p:nvPr/>
        </p:nvSpPr>
        <p:spPr>
          <a:xfrm>
            <a:off x="6755993" y="2760787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Astronaut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B99FF0AB-6154-9D56-EB50-50DDCB42C81D}"/>
              </a:ext>
            </a:extLst>
          </p:cNvPr>
          <p:cNvSpPr/>
          <p:nvPr/>
        </p:nvSpPr>
        <p:spPr>
          <a:xfrm>
            <a:off x="6755992" y="3491014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Actress and inventor</a:t>
            </a:r>
            <a:endParaRPr lang="ru-RU" sz="4400" dirty="0"/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157B37C1-1A66-17E6-CA9D-62504317C405}"/>
              </a:ext>
            </a:extLst>
          </p:cNvPr>
          <p:cNvSpPr/>
          <p:nvPr/>
        </p:nvSpPr>
        <p:spPr>
          <a:xfrm>
            <a:off x="6755991" y="4221241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Scientist </a:t>
            </a:r>
            <a:endParaRPr lang="ru-RU" sz="4400" dirty="0"/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7081CD06-861A-1E9D-8D22-332C1D883FDA}"/>
              </a:ext>
            </a:extLst>
          </p:cNvPr>
          <p:cNvSpPr/>
          <p:nvPr/>
        </p:nvSpPr>
        <p:spPr>
          <a:xfrm>
            <a:off x="6755991" y="4951468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Volunteer </a:t>
            </a:r>
            <a:endParaRPr lang="ru-RU" sz="4400" dirty="0"/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938D5CA0-EFDC-63CE-2B05-12F105CBA9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>
                        <a14:foregroundMark x1="37375" y1="69375" x2="37375" y2="69375"/>
                        <a14:foregroundMark x1="19375" y1="69500" x2="19375" y2="69500"/>
                        <a14:foregroundMark x1="60000" y1="43375" x2="60000" y2="45500"/>
                        <a14:foregroundMark x1="34000" y1="70875" x2="30500" y2="64500"/>
                        <a14:foregroundMark x1="29500" y1="70875" x2="24250" y2="65750"/>
                        <a14:foregroundMark x1="25500" y1="70500" x2="22500" y2="68000"/>
                        <a14:foregroundMark x1="23500" y1="70625" x2="19125" y2="65500"/>
                        <a14:foregroundMark x1="24000" y1="69750" x2="19125" y2="65750"/>
                        <a14:foregroundMark x1="22250" y1="71375" x2="19750" y2="65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2866" y="6791362"/>
            <a:ext cx="4106385" cy="4106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54499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20000"/>
                <a:lumOff val="80000"/>
              </a:schemeClr>
            </a:gs>
            <a:gs pos="78000">
              <a:schemeClr val="accent2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8502EA93-D610-EB65-1D64-24EF382F62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67" r="19167" b="28202"/>
          <a:stretch/>
        </p:blipFill>
        <p:spPr bwMode="auto">
          <a:xfrm>
            <a:off x="6096000" y="1"/>
            <a:ext cx="6096000" cy="6264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E31925F-2C84-EE09-AF0E-7D3DDBD12F69}"/>
              </a:ext>
            </a:extLst>
          </p:cNvPr>
          <p:cNvSpPr/>
          <p:nvPr/>
        </p:nvSpPr>
        <p:spPr>
          <a:xfrm>
            <a:off x="6096000" y="948720"/>
            <a:ext cx="6152459" cy="5315310"/>
          </a:xfrm>
          <a:prstGeom prst="rect">
            <a:avLst/>
          </a:prstGeom>
          <a:gradFill>
            <a:gsLst>
              <a:gs pos="100000">
                <a:schemeClr val="accent4">
                  <a:lumMod val="20000"/>
                  <a:lumOff val="80000"/>
                </a:schemeClr>
              </a:gs>
              <a:gs pos="47000">
                <a:schemeClr val="tx2">
                  <a:alpha val="0"/>
                  <a:lumMod val="63000"/>
                  <a:lumOff val="37000"/>
                </a:schemeClr>
              </a:gs>
            </a:gsLst>
            <a:lin ang="5400000" scaled="1"/>
          </a:gradFill>
          <a:ln>
            <a:noFill/>
          </a:ln>
          <a:effectLst>
            <a:reflection endPos="650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3217F3-FC95-DF36-F7F5-E4D0050287DE}"/>
              </a:ext>
            </a:extLst>
          </p:cNvPr>
          <p:cNvSpPr txBox="1"/>
          <p:nvPr/>
        </p:nvSpPr>
        <p:spPr>
          <a:xfrm>
            <a:off x="6096000" y="4106385"/>
            <a:ext cx="5689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391903"/>
                </a:solidFill>
                <a:latin typeface="Tw Cen MT Condensed Extra Bold" panose="020B0803020202020204" pitchFamily="34" charset="0"/>
              </a:rPr>
              <a:t>Nadezhda </a:t>
            </a:r>
            <a:r>
              <a:rPr lang="en-US" sz="7200" dirty="0" err="1">
                <a:solidFill>
                  <a:srgbClr val="391903"/>
                </a:solidFill>
                <a:latin typeface="Tw Cen MT Condensed Extra Bold" panose="020B0803020202020204" pitchFamily="34" charset="0"/>
              </a:rPr>
              <a:t>Suslova</a:t>
            </a:r>
            <a:endParaRPr lang="ru-RU" sz="7200" dirty="0">
              <a:solidFill>
                <a:srgbClr val="391903"/>
              </a:solidFill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4DA57344-5A7D-1EA0-3092-2A72540F3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771" b="91146" l="4796" r="97691">
                        <a14:foregroundMark x1="42806" y1="30729" x2="47069" y2="20833"/>
                        <a14:foregroundMark x1="47069" y1="20833" x2="48490" y2="22222"/>
                        <a14:foregroundMark x1="15986" y1="91146" x2="18117" y2="89410"/>
                        <a14:foregroundMark x1="4796" y1="21354" x2="7815" y2="28993"/>
                        <a14:foregroundMark x1="57904" y1="16319" x2="80995" y2="9896"/>
                        <a14:foregroundMark x1="80995" y1="9896" x2="95204" y2="50347"/>
                        <a14:foregroundMark x1="95204" y1="50347" x2="95737" y2="76389"/>
                        <a14:foregroundMark x1="95737" y1="76389" x2="94849" y2="79688"/>
                        <a14:foregroundMark x1="87744" y1="11979" x2="87744" y2="7118"/>
                        <a14:foregroundMark x1="95382" y1="23958" x2="96270" y2="21007"/>
                        <a14:foregroundMark x1="95560" y1="29514" x2="95737" y2="27778"/>
                        <a14:foregroundMark x1="97336" y1="32292" x2="97336" y2="32292"/>
                        <a14:foregroundMark x1="96448" y1="44444" x2="96448" y2="44444"/>
                        <a14:foregroundMark x1="36412" y1="89757" x2="52220" y2="87153"/>
                        <a14:foregroundMark x1="96803" y1="68924" x2="97691" y2="758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24529">
            <a:off x="134857" y="421147"/>
            <a:ext cx="5299371" cy="5421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>
            <a:extLst>
              <a:ext uri="{FF2B5EF4-FFF2-40B4-BE49-F238E27FC236}">
                <a16:creationId xmlns:a16="http://schemas.microsoft.com/office/drawing/2014/main" id="{BA02D414-B7C4-50A0-24D4-8B8B4077DD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37375" y1="69375" x2="37375" y2="69375"/>
                        <a14:foregroundMark x1="19375" y1="69500" x2="19375" y2="69500"/>
                        <a14:foregroundMark x1="60000" y1="43375" x2="60000" y2="45500"/>
                        <a14:foregroundMark x1="34000" y1="70875" x2="30500" y2="64500"/>
                        <a14:foregroundMark x1="29500" y1="70875" x2="24250" y2="65750"/>
                        <a14:foregroundMark x1="25500" y1="70500" x2="22500" y2="68000"/>
                        <a14:foregroundMark x1="23500" y1="70625" x2="19125" y2="65500"/>
                        <a14:foregroundMark x1="24000" y1="69750" x2="19125" y2="65750"/>
                        <a14:foregroundMark x1="22250" y1="71375" x2="19750" y2="65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1510" y="3207354"/>
            <a:ext cx="4106385" cy="4106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1D291F7-BE03-E948-335A-1ED050799652}"/>
              </a:ext>
            </a:extLst>
          </p:cNvPr>
          <p:cNvSpPr txBox="1"/>
          <p:nvPr/>
        </p:nvSpPr>
        <p:spPr>
          <a:xfrm rot="21394175">
            <a:off x="1260735" y="2705725"/>
            <a:ext cx="371138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400" dirty="0">
                <a:latin typeface="Tw Cen MT Condensed Extra Bold" panose="020B0803020202020204" pitchFamily="34" charset="0"/>
              </a:rPr>
              <a:t>The first Russian female doctor 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34486882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20000"/>
                <a:lumOff val="80000"/>
              </a:schemeClr>
            </a:gs>
            <a:gs pos="78000">
              <a:schemeClr val="accent2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>
            <a:extLst>
              <a:ext uri="{FF2B5EF4-FFF2-40B4-BE49-F238E27FC236}">
                <a16:creationId xmlns:a16="http://schemas.microsoft.com/office/drawing/2014/main" id="{D8183D96-207D-FE0F-1C8A-9B71A4DE18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6096000" cy="8002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E31925F-2C84-EE09-AF0E-7D3DDBD12F69}"/>
              </a:ext>
            </a:extLst>
          </p:cNvPr>
          <p:cNvSpPr/>
          <p:nvPr/>
        </p:nvSpPr>
        <p:spPr>
          <a:xfrm>
            <a:off x="-56459" y="2096429"/>
            <a:ext cx="6152459" cy="5315310"/>
          </a:xfrm>
          <a:prstGeom prst="rect">
            <a:avLst/>
          </a:prstGeom>
          <a:gradFill>
            <a:gsLst>
              <a:gs pos="100000">
                <a:schemeClr val="accent4">
                  <a:lumMod val="20000"/>
                  <a:lumOff val="80000"/>
                </a:schemeClr>
              </a:gs>
              <a:gs pos="47000">
                <a:schemeClr val="tx2">
                  <a:alpha val="0"/>
                  <a:lumMod val="63000"/>
                  <a:lumOff val="37000"/>
                </a:schemeClr>
              </a:gs>
            </a:gsLst>
            <a:lin ang="5400000" scaled="1"/>
          </a:gradFill>
          <a:ln>
            <a:noFill/>
          </a:ln>
          <a:effectLst>
            <a:reflection endPos="650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3217F3-FC95-DF36-F7F5-E4D0050287DE}"/>
              </a:ext>
            </a:extLst>
          </p:cNvPr>
          <p:cNvSpPr txBox="1"/>
          <p:nvPr/>
        </p:nvSpPr>
        <p:spPr>
          <a:xfrm>
            <a:off x="71120" y="5657671"/>
            <a:ext cx="568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391903"/>
                </a:solidFill>
                <a:latin typeface="Tw Cen MT Condensed Extra Bold" panose="020B0803020202020204" pitchFamily="34" charset="0"/>
              </a:rPr>
              <a:t>Amelia Earhart</a:t>
            </a:r>
            <a:endParaRPr lang="ru-RU" sz="7200" dirty="0">
              <a:solidFill>
                <a:srgbClr val="391903"/>
              </a:solidFill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56735D73-223F-15BF-94C3-7B33AB0D2BE4}"/>
              </a:ext>
            </a:extLst>
          </p:cNvPr>
          <p:cNvSpPr/>
          <p:nvPr/>
        </p:nvSpPr>
        <p:spPr>
          <a:xfrm>
            <a:off x="6755995" y="570106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Pilot</a:t>
            </a:r>
            <a:endParaRPr lang="ru-RU" sz="4400" dirty="0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7BC8F39C-BE88-EEFB-16A5-9FE7EB6EDACF}"/>
              </a:ext>
            </a:extLst>
          </p:cNvPr>
          <p:cNvSpPr/>
          <p:nvPr/>
        </p:nvSpPr>
        <p:spPr>
          <a:xfrm>
            <a:off x="6755994" y="1300333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Writer </a:t>
            </a:r>
            <a:endParaRPr lang="ru-RU" sz="4400" dirty="0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4A82B3F1-9ED7-843C-6237-85813DD7D5C3}"/>
              </a:ext>
            </a:extLst>
          </p:cNvPr>
          <p:cNvSpPr/>
          <p:nvPr/>
        </p:nvSpPr>
        <p:spPr>
          <a:xfrm>
            <a:off x="6755993" y="2030560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Poet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158807F5-4EF0-E8AB-8371-B94AF28B781D}"/>
              </a:ext>
            </a:extLst>
          </p:cNvPr>
          <p:cNvSpPr/>
          <p:nvPr/>
        </p:nvSpPr>
        <p:spPr>
          <a:xfrm>
            <a:off x="6802033" y="5681695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Doctor </a:t>
            </a:r>
            <a:endParaRPr lang="ru-RU" sz="4400" dirty="0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4EBB5F87-C701-45A7-D1DD-069772EF9462}"/>
              </a:ext>
            </a:extLst>
          </p:cNvPr>
          <p:cNvSpPr/>
          <p:nvPr/>
        </p:nvSpPr>
        <p:spPr>
          <a:xfrm>
            <a:off x="6755993" y="2760787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Astronaut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40E23611-B0F7-1191-E79B-D7D6FDF4C6C2}"/>
              </a:ext>
            </a:extLst>
          </p:cNvPr>
          <p:cNvSpPr/>
          <p:nvPr/>
        </p:nvSpPr>
        <p:spPr>
          <a:xfrm>
            <a:off x="6755992" y="3491014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Actress and inventor</a:t>
            </a:r>
            <a:endParaRPr lang="ru-RU" sz="4400" dirty="0"/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878672FE-1EFB-2361-8F63-456A08E9C5FD}"/>
              </a:ext>
            </a:extLst>
          </p:cNvPr>
          <p:cNvSpPr/>
          <p:nvPr/>
        </p:nvSpPr>
        <p:spPr>
          <a:xfrm>
            <a:off x="6755991" y="4221241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Scientist </a:t>
            </a:r>
            <a:endParaRPr lang="ru-RU" sz="4400" dirty="0"/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01347D49-A9FB-5839-57AC-1570DD09E424}"/>
              </a:ext>
            </a:extLst>
          </p:cNvPr>
          <p:cNvSpPr/>
          <p:nvPr/>
        </p:nvSpPr>
        <p:spPr>
          <a:xfrm>
            <a:off x="6755991" y="4951468"/>
            <a:ext cx="4674009" cy="672802"/>
          </a:xfrm>
          <a:prstGeom prst="roundRect">
            <a:avLst>
              <a:gd name="adj" fmla="val 37879"/>
            </a:avLst>
          </a:prstGeom>
          <a:solidFill>
            <a:srgbClr val="391903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latin typeface="Tw Cen MT Condensed Extra Bold" panose="020B0803020202020204" pitchFamily="34" charset="0"/>
              </a:rPr>
              <a:t>Volunteer </a:t>
            </a:r>
            <a:endParaRPr lang="ru-RU" sz="4400" dirty="0"/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ED62736A-CB8F-910D-FDE9-29B4B3F664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44" b="89869" l="125" r="94375">
                        <a14:foregroundMark x1="125" y1="29831" x2="125" y2="29831"/>
                        <a14:foregroundMark x1="83000" y1="50844" x2="83000" y2="50844"/>
                        <a14:foregroundMark x1="84875" y1="50469" x2="81500" y2="51032"/>
                        <a14:foregroundMark x1="83375" y1="51407" x2="82250" y2="50844"/>
                        <a14:foregroundMark x1="82875" y1="51595" x2="84500" y2="51220"/>
                        <a14:foregroundMark x1="81375" y1="51032" x2="94375" y2="51032"/>
                      </a14:backgroundRemoval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55432" y="8002040"/>
            <a:ext cx="4512516" cy="300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72634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20000"/>
                <a:lumOff val="80000"/>
              </a:schemeClr>
            </a:gs>
            <a:gs pos="78000">
              <a:schemeClr val="accent2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>
            <a:extLst>
              <a:ext uri="{FF2B5EF4-FFF2-40B4-BE49-F238E27FC236}">
                <a16:creationId xmlns:a16="http://schemas.microsoft.com/office/drawing/2014/main" id="{AB667116-43DB-C89F-2D42-9123B10E2A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0429" y="-127985"/>
            <a:ext cx="6091200" cy="5985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E31925F-2C84-EE09-AF0E-7D3DDBD12F69}"/>
              </a:ext>
            </a:extLst>
          </p:cNvPr>
          <p:cNvSpPr/>
          <p:nvPr/>
        </p:nvSpPr>
        <p:spPr>
          <a:xfrm>
            <a:off x="6080429" y="589021"/>
            <a:ext cx="6152459" cy="5315310"/>
          </a:xfrm>
          <a:prstGeom prst="rect">
            <a:avLst/>
          </a:prstGeom>
          <a:gradFill>
            <a:gsLst>
              <a:gs pos="100000">
                <a:schemeClr val="accent4">
                  <a:lumMod val="20000"/>
                  <a:lumOff val="80000"/>
                </a:schemeClr>
              </a:gs>
              <a:gs pos="47000">
                <a:schemeClr val="tx2">
                  <a:alpha val="0"/>
                  <a:lumMod val="63000"/>
                  <a:lumOff val="37000"/>
                </a:schemeClr>
              </a:gs>
            </a:gsLst>
            <a:lin ang="5400000" scaled="1"/>
          </a:gradFill>
          <a:ln>
            <a:noFill/>
          </a:ln>
          <a:effectLst>
            <a:reflection endPos="650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B3217F3-FC95-DF36-F7F5-E4D0050287DE}"/>
              </a:ext>
            </a:extLst>
          </p:cNvPr>
          <p:cNvSpPr txBox="1"/>
          <p:nvPr/>
        </p:nvSpPr>
        <p:spPr>
          <a:xfrm>
            <a:off x="6482029" y="4704002"/>
            <a:ext cx="568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391903"/>
                </a:solidFill>
                <a:latin typeface="Tw Cen MT Condensed Extra Bold" panose="020B0803020202020204" pitchFamily="34" charset="0"/>
              </a:rPr>
              <a:t>Amelia Earhart</a:t>
            </a:r>
            <a:endParaRPr lang="ru-RU" sz="7200" dirty="0">
              <a:solidFill>
                <a:srgbClr val="391903"/>
              </a:solidFill>
            </a:endParaRP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BED6C88B-93B9-9176-804C-30BB57B05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771" b="91146" l="4796" r="97691">
                        <a14:foregroundMark x1="42806" y1="30729" x2="47069" y2="20833"/>
                        <a14:foregroundMark x1="47069" y1="20833" x2="48490" y2="22222"/>
                        <a14:foregroundMark x1="15986" y1="91146" x2="18117" y2="89410"/>
                        <a14:foregroundMark x1="4796" y1="21354" x2="7815" y2="28993"/>
                        <a14:foregroundMark x1="57904" y1="16319" x2="80995" y2="9896"/>
                        <a14:foregroundMark x1="80995" y1="9896" x2="95204" y2="50347"/>
                        <a14:foregroundMark x1="95204" y1="50347" x2="95737" y2="76389"/>
                        <a14:foregroundMark x1="95737" y1="76389" x2="94849" y2="79688"/>
                        <a14:foregroundMark x1="87744" y1="11979" x2="87744" y2="7118"/>
                        <a14:foregroundMark x1="95382" y1="23958" x2="96270" y2="21007"/>
                        <a14:foregroundMark x1="95560" y1="29514" x2="95737" y2="27778"/>
                        <a14:foregroundMark x1="97336" y1="32292" x2="97336" y2="32292"/>
                        <a14:foregroundMark x1="96448" y1="44444" x2="96448" y2="44444"/>
                        <a14:foregroundMark x1="36412" y1="89757" x2="52220" y2="87153"/>
                        <a14:foregroundMark x1="96803" y1="68924" x2="97691" y2="758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44900">
            <a:off x="111147" y="398905"/>
            <a:ext cx="5511828" cy="563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>
            <a:extLst>
              <a:ext uri="{FF2B5EF4-FFF2-40B4-BE49-F238E27FC236}">
                <a16:creationId xmlns:a16="http://schemas.microsoft.com/office/drawing/2014/main" id="{82BD49BF-1FCD-B9DD-C18E-7D3D4B080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44" b="89869" l="125" r="94375">
                        <a14:foregroundMark x1="125" y1="29831" x2="125" y2="29831"/>
                        <a14:foregroundMark x1="83000" y1="50844" x2="83000" y2="50844"/>
                        <a14:foregroundMark x1="84875" y1="50469" x2="81500" y2="51032"/>
                        <a14:foregroundMark x1="83375" y1="51407" x2="82250" y2="50844"/>
                        <a14:foregroundMark x1="82875" y1="51595" x2="84500" y2="51220"/>
                        <a14:foregroundMark x1="81375" y1="51032" x2="94375" y2="51032"/>
                      </a14:backgroundRemoval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7183" y="3800935"/>
            <a:ext cx="4512516" cy="3006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F306E2B9-1E76-49DA-6138-55ECE24EA9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625" b="92875" l="9000" r="90000">
                        <a14:foregroundMark x1="9375" y1="51250" x2="9000" y2="51750"/>
                        <a14:foregroundMark x1="66625" y1="9000" x2="66625" y2="9000"/>
                        <a14:foregroundMark x1="57875" y1="92875" x2="57875" y2="92875"/>
                        <a14:foregroundMark x1="87375" y1="16625" x2="87375" y2="16625"/>
                        <a14:foregroundMark x1="69000" y1="5750" x2="68500" y2="5625"/>
                        <a14:foregroundMark x1="89000" y1="12000" x2="89000" y2="1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309204">
            <a:off x="-2206054" y="-4487732"/>
            <a:ext cx="4226560" cy="4226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>
            <a:extLst>
              <a:ext uri="{FF2B5EF4-FFF2-40B4-BE49-F238E27FC236}">
                <a16:creationId xmlns:a16="http://schemas.microsoft.com/office/drawing/2014/main" id="{DB60ED06-61F2-612B-A8D2-F5CEC28EEF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750" b="91875" l="7375" r="93500">
                        <a14:foregroundMark x1="12250" y1="52000" x2="7375" y2="43250"/>
                        <a14:foregroundMark x1="32500" y1="11375" x2="32625" y2="7750"/>
                        <a14:foregroundMark x1="88875" y1="56000" x2="93500" y2="55125"/>
                        <a14:foregroundMark x1="55875" y1="89750" x2="55875" y2="91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2239">
            <a:off x="-928404" y="6849348"/>
            <a:ext cx="4752439" cy="4752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8">
            <a:extLst>
              <a:ext uri="{FF2B5EF4-FFF2-40B4-BE49-F238E27FC236}">
                <a16:creationId xmlns:a16="http://schemas.microsoft.com/office/drawing/2014/main" id="{0824DE92-13F1-E7B3-F047-E1FDFDC23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7375" b="92500" l="6125" r="93875">
                        <a14:foregroundMark x1="23000" y1="64500" x2="23000" y2="64500"/>
                        <a14:foregroundMark x1="21750" y1="74875" x2="21750" y2="74875"/>
                        <a14:foregroundMark x1="24875" y1="82875" x2="24875" y2="82875"/>
                        <a14:foregroundMark x1="28125" y1="83750" x2="16250" y2="82375"/>
                        <a14:foregroundMark x1="16250" y1="82375" x2="16250" y2="82375"/>
                        <a14:foregroundMark x1="29875" y1="74625" x2="19875" y2="73375"/>
                        <a14:foregroundMark x1="25125" y1="64250" x2="10250" y2="64125"/>
                        <a14:foregroundMark x1="21375" y1="75500" x2="7875" y2="74375"/>
                        <a14:foregroundMark x1="11500" y1="64500" x2="6125" y2="64875"/>
                        <a14:foregroundMark x1="75875" y1="87500" x2="84625" y2="92500"/>
                        <a14:foregroundMark x1="89125" y1="70500" x2="93875" y2="59875"/>
                        <a14:foregroundMark x1="93875" y1="59875" x2="93875" y2="59375"/>
                        <a14:foregroundMark x1="57000" y1="7375" x2="56250" y2="8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42284" y="1875615"/>
            <a:ext cx="3850640" cy="3850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>
            <a:extLst>
              <a:ext uri="{FF2B5EF4-FFF2-40B4-BE49-F238E27FC236}">
                <a16:creationId xmlns:a16="http://schemas.microsoft.com/office/drawing/2014/main" id="{F5737980-F018-1EBF-C5EA-F5965FC13E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7750" b="91875" l="7375" r="93500">
                        <a14:foregroundMark x1="12250" y1="52000" x2="7375" y2="43250"/>
                        <a14:foregroundMark x1="32500" y1="11375" x2="32625" y2="7750"/>
                        <a14:foregroundMark x1="88875" y1="56000" x2="93500" y2="55125"/>
                        <a14:foregroundMark x1="55875" y1="89750" x2="55875" y2="91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547903" flipH="1">
            <a:off x="6627466" y="-4546192"/>
            <a:ext cx="4540752" cy="4832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>
            <a:extLst>
              <a:ext uri="{FF2B5EF4-FFF2-40B4-BE49-F238E27FC236}">
                <a16:creationId xmlns:a16="http://schemas.microsoft.com/office/drawing/2014/main" id="{AE3E1BE9-0464-CB2A-9DAD-161D6A4D33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625" b="92875" l="9000" r="90000">
                        <a14:foregroundMark x1="9375" y1="51250" x2="9000" y2="51750"/>
                        <a14:foregroundMark x1="66625" y1="9000" x2="66625" y2="9000"/>
                        <a14:foregroundMark x1="57875" y1="92875" x2="57875" y2="92875"/>
                        <a14:foregroundMark x1="87375" y1="16625" x2="87375" y2="16625"/>
                        <a14:foregroundMark x1="69000" y1="5750" x2="68500" y2="5625"/>
                        <a14:foregroundMark x1="89000" y1="12000" x2="89000" y2="1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366475" y="7048181"/>
            <a:ext cx="3850640" cy="4226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8AC2A7DE-18CF-CB73-F6F2-79F8EDD881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9787" b="98118" l="2660" r="89894">
                        <a14:foregroundMark x1="12057" y1="23714" x2="7092" y2="38018"/>
                        <a14:foregroundMark x1="7092" y1="38018" x2="13652" y2="90464"/>
                        <a14:foregroundMark x1="13652" y1="90464" x2="31383" y2="98996"/>
                        <a14:foregroundMark x1="31383" y1="98996" x2="57092" y2="97491"/>
                        <a14:foregroundMark x1="57092" y1="97491" x2="67553" y2="93350"/>
                        <a14:foregroundMark x1="67553" y1="85213" x2="67553" y2="84818"/>
                        <a14:foregroundMark x1="67553" y1="93350" x2="67553" y2="88457"/>
                        <a14:foregroundMark x1="67553" y1="84818" x2="50532" y2="64115"/>
                        <a14:foregroundMark x1="50532" y1="64115" x2="44326" y2="40025"/>
                        <a14:foregroundMark x1="44326" y1="40025" x2="38652" y2="36261"/>
                        <a14:foregroundMark x1="7517" y1="25345" x2="8156" y2="94856"/>
                        <a14:foregroundMark x1="7447" y1="17691" x2="7517" y2="25345"/>
                        <a14:foregroundMark x1="8156" y1="94856" x2="28014" y2="98494"/>
                        <a14:foregroundMark x1="28014" y1="98494" x2="42908" y2="98243"/>
                        <a14:foregroundMark x1="42908" y1="98243" x2="43972" y2="97867"/>
                        <a14:foregroundMark x1="17021" y1="77792" x2="3369" y2="68632"/>
                        <a14:foregroundMark x1="4610" y1="18695" x2="2660" y2="17942"/>
                        <a14:backgroundMark x1="18617" y1="26725" x2="18617" y2="26725"/>
                        <a14:backgroundMark x1="18972" y1="28105" x2="18972" y2="28105"/>
                        <a14:backgroundMark x1="66489" y1="86700" x2="66489" y2="86700"/>
                        <a14:backgroundMark x1="65426" y1="86951" x2="65426" y2="88457"/>
                        <a14:backgroundMark x1="66135" y1="85947" x2="66135" y2="85947"/>
                        <a14:backgroundMark x1="66844" y1="86073" x2="68085" y2="85947"/>
                        <a14:backgroundMark x1="67553" y1="85822" x2="67730" y2="86951"/>
                        <a14:backgroundMark x1="4433" y1="25345" x2="4433" y2="253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1909835" y="-127985"/>
            <a:ext cx="5181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F3903CA1-9076-A2EC-3992-51BFED47D46F}"/>
              </a:ext>
            </a:extLst>
          </p:cNvPr>
          <p:cNvSpPr txBox="1">
            <a:spLocks/>
          </p:cNvSpPr>
          <p:nvPr/>
        </p:nvSpPr>
        <p:spPr>
          <a:xfrm>
            <a:off x="10861040" y="1926522"/>
            <a:ext cx="11078541" cy="386577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1500" dirty="0">
                <a:solidFill>
                  <a:schemeClr val="accent6">
                    <a:lumMod val="50000"/>
                  </a:schemeClr>
                </a:solidFill>
                <a:latin typeface="Jumble" panose="020B0604020202020204" pitchFamily="2" charset="0"/>
              </a:rPr>
              <a:t>My Wonder Woman</a:t>
            </a:r>
            <a:endParaRPr lang="ru-RU" sz="96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F2708BA-B2FE-31AA-DB77-E876F10FC806}"/>
              </a:ext>
            </a:extLst>
          </p:cNvPr>
          <p:cNvSpPr txBox="1"/>
          <p:nvPr/>
        </p:nvSpPr>
        <p:spPr>
          <a:xfrm rot="21144900">
            <a:off x="1095887" y="2274837"/>
            <a:ext cx="37113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>
                <a:latin typeface="Tw Cen MT Condensed Extra Bold" panose="020B0803020202020204" pitchFamily="34" charset="0"/>
              </a:rPr>
              <a:t>She was the first female aviator to fly solo across the Atlantic Ocean 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0590341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CB6F86C-B46E-0BEF-AEAC-FA1310A6A8B3}"/>
              </a:ext>
            </a:extLst>
          </p:cNvPr>
          <p:cNvSpPr txBox="1">
            <a:spLocks/>
          </p:cNvSpPr>
          <p:nvPr/>
        </p:nvSpPr>
        <p:spPr>
          <a:xfrm>
            <a:off x="-938862" y="1595120"/>
            <a:ext cx="11062363" cy="3865773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1500" dirty="0">
                <a:solidFill>
                  <a:schemeClr val="accent6">
                    <a:lumMod val="50000"/>
                  </a:schemeClr>
                </a:solidFill>
                <a:latin typeface="Jumble" panose="020B0604020202020204" pitchFamily="2" charset="0"/>
              </a:rPr>
              <a:t>My Wonder Woman</a:t>
            </a:r>
            <a:endParaRPr lang="ru-RU" sz="96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51F23840-DACE-811B-7D20-7466842C10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787" b="98118" l="2660" r="89894">
                        <a14:foregroundMark x1="12057" y1="23714" x2="7092" y2="38018"/>
                        <a14:foregroundMark x1="7092" y1="38018" x2="13652" y2="90464"/>
                        <a14:foregroundMark x1="13652" y1="90464" x2="31383" y2="98996"/>
                        <a14:foregroundMark x1="31383" y1="98996" x2="57092" y2="97491"/>
                        <a14:foregroundMark x1="57092" y1="97491" x2="67553" y2="93350"/>
                        <a14:foregroundMark x1="67553" y1="85213" x2="67553" y2="84818"/>
                        <a14:foregroundMark x1="67553" y1="93350" x2="67553" y2="88457"/>
                        <a14:foregroundMark x1="67553" y1="84818" x2="50532" y2="64115"/>
                        <a14:foregroundMark x1="50532" y1="64115" x2="44326" y2="40025"/>
                        <a14:foregroundMark x1="44326" y1="40025" x2="38652" y2="36261"/>
                        <a14:foregroundMark x1="7517" y1="25345" x2="8156" y2="94856"/>
                        <a14:foregroundMark x1="7447" y1="17691" x2="7517" y2="25345"/>
                        <a14:foregroundMark x1="8156" y1="94856" x2="28014" y2="98494"/>
                        <a14:foregroundMark x1="28014" y1="98494" x2="42908" y2="98243"/>
                        <a14:foregroundMark x1="42908" y1="98243" x2="43972" y2="97867"/>
                        <a14:foregroundMark x1="17021" y1="77792" x2="3369" y2="68632"/>
                        <a14:foregroundMark x1="4610" y1="18695" x2="2660" y2="17942"/>
                        <a14:backgroundMark x1="18617" y1="26725" x2="18617" y2="26725"/>
                        <a14:backgroundMark x1="18972" y1="28105" x2="18972" y2="28105"/>
                        <a14:backgroundMark x1="66489" y1="86700" x2="66489" y2="86700"/>
                        <a14:backgroundMark x1="65426" y1="86951" x2="65426" y2="88457"/>
                        <a14:backgroundMark x1="66135" y1="85947" x2="66135" y2="85947"/>
                        <a14:backgroundMark x1="66844" y1="86073" x2="68085" y2="85947"/>
                        <a14:backgroundMark x1="67553" y1="85822" x2="67730" y2="86951"/>
                        <a14:backgroundMark x1="4433" y1="25345" x2="4433" y2="253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10400" y="0"/>
            <a:ext cx="51816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B7D2D9D2-E6CC-BFDB-A4E8-87531A4EDF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625" b="92875" l="9000" r="90000">
                        <a14:foregroundMark x1="9375" y1="51250" x2="9000" y2="51750"/>
                        <a14:foregroundMark x1="66625" y1="9000" x2="66625" y2="9000"/>
                        <a14:foregroundMark x1="57875" y1="92875" x2="57875" y2="92875"/>
                        <a14:foregroundMark x1="87375" y1="16625" x2="87375" y2="16625"/>
                        <a14:foregroundMark x1="69000" y1="5750" x2="68500" y2="5625"/>
                        <a14:foregroundMark x1="89000" y1="12000" x2="89000" y2="1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309204">
            <a:off x="-616828" y="-2706869"/>
            <a:ext cx="4226560" cy="4226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>
            <a:extLst>
              <a:ext uri="{FF2B5EF4-FFF2-40B4-BE49-F238E27FC236}">
                <a16:creationId xmlns:a16="http://schemas.microsoft.com/office/drawing/2014/main" id="{5588B181-B1FF-376F-A788-196390A3DC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750" b="91875" l="7375" r="93500">
                        <a14:foregroundMark x1="12250" y1="52000" x2="7375" y2="43250"/>
                        <a14:foregroundMark x1="32500" y1="11375" x2="32625" y2="7750"/>
                        <a14:foregroundMark x1="88875" y1="56000" x2="93500" y2="55125"/>
                        <a14:foregroundMark x1="55875" y1="89750" x2="55875" y2="91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02239">
            <a:off x="-1345612" y="3690152"/>
            <a:ext cx="4752439" cy="4752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>
            <a:extLst>
              <a:ext uri="{FF2B5EF4-FFF2-40B4-BE49-F238E27FC236}">
                <a16:creationId xmlns:a16="http://schemas.microsoft.com/office/drawing/2014/main" id="{5D9392A2-0921-929D-FD96-E889436A07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7750" b="91875" l="7375" r="93500">
                        <a14:foregroundMark x1="12250" y1="52000" x2="7375" y2="43250"/>
                        <a14:foregroundMark x1="32500" y1="11375" x2="32625" y2="7750"/>
                        <a14:foregroundMark x1="88875" y1="56000" x2="93500" y2="55125"/>
                        <a14:foregroundMark x1="55875" y1="89750" x2="55875" y2="918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547903" flipH="1">
            <a:off x="6231225" y="-2288099"/>
            <a:ext cx="4540752" cy="4832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>
            <a:extLst>
              <a:ext uri="{FF2B5EF4-FFF2-40B4-BE49-F238E27FC236}">
                <a16:creationId xmlns:a16="http://schemas.microsoft.com/office/drawing/2014/main" id="{B61CDD2B-2BE6-5782-C9C3-9ACC687B0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625" b="92875" l="9000" r="90000">
                        <a14:foregroundMark x1="9375" y1="51250" x2="9000" y2="51750"/>
                        <a14:foregroundMark x1="66625" y1="9000" x2="66625" y2="9000"/>
                        <a14:foregroundMark x1="57875" y1="92875" x2="57875" y2="92875"/>
                        <a14:foregroundMark x1="87375" y1="16625" x2="87375" y2="16625"/>
                        <a14:foregroundMark x1="69000" y1="5750" x2="68500" y2="5625"/>
                        <a14:foregroundMark x1="89000" y1="12000" x2="89000" y2="12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750560" y="4655292"/>
            <a:ext cx="3850640" cy="4226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>
            <a:extLst>
              <a:ext uri="{FF2B5EF4-FFF2-40B4-BE49-F238E27FC236}">
                <a16:creationId xmlns:a16="http://schemas.microsoft.com/office/drawing/2014/main" id="{6D7374E9-5584-C380-28B9-FCAC02440C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8250" b="91000" l="9375" r="90000">
                        <a14:foregroundMark x1="54500" y1="10375" x2="51875" y2="9500"/>
                        <a14:foregroundMark x1="26125" y1="88750" x2="50500" y2="89125"/>
                        <a14:foregroundMark x1="50500" y1="89125" x2="59375" y2="88250"/>
                        <a14:foregroundMark x1="51875" y1="38500" x2="64250" y2="91000"/>
                        <a14:foregroundMark x1="9375" y1="13500" x2="9375" y2="13500"/>
                        <a14:foregroundMark x1="48250" y1="8250" x2="48250" y2="8250"/>
                        <a14:foregroundMark x1="63875" y1="9375" x2="63875" y2="9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7439" y="2016081"/>
            <a:ext cx="4429760" cy="4429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43F635D-A90E-E736-A262-683F1C8489AD}"/>
              </a:ext>
            </a:extLst>
          </p:cNvPr>
          <p:cNvSpPr txBox="1"/>
          <p:nvPr/>
        </p:nvSpPr>
        <p:spPr>
          <a:xfrm rot="21442461">
            <a:off x="13262159" y="3279338"/>
            <a:ext cx="56489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391903"/>
                </a:solidFill>
                <a:latin typeface="Tw Cen MT Condensed Extra Bold" panose="020B0803020202020204" pitchFamily="34" charset="0"/>
              </a:rPr>
              <a:t>Grand-</a:t>
            </a:r>
          </a:p>
          <a:p>
            <a:r>
              <a:rPr lang="en-US" sz="7200" dirty="0">
                <a:solidFill>
                  <a:srgbClr val="391903"/>
                </a:solidFill>
                <a:latin typeface="Tw Cen MT Condensed Extra Bold" panose="020B0803020202020204" pitchFamily="34" charset="0"/>
              </a:rPr>
              <a:t>mother</a:t>
            </a:r>
            <a:endParaRPr lang="ru-RU" sz="7200" dirty="0">
              <a:solidFill>
                <a:srgbClr val="39190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35533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1079</TotalTime>
  <Words>356</Words>
  <Application>Microsoft Office PowerPoint</Application>
  <PresentationFormat>Широкоэкранный</PresentationFormat>
  <Paragraphs>124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Jumble</vt:lpstr>
      <vt:lpstr>Arial</vt:lpstr>
      <vt:lpstr>Calibri</vt:lpstr>
      <vt:lpstr>Calibri Light</vt:lpstr>
      <vt:lpstr>Tw Cen MT Condensed Extra Bold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 Коробова</dc:creator>
  <cp:lastModifiedBy>Ольга Коробова</cp:lastModifiedBy>
  <cp:revision>16</cp:revision>
  <dcterms:created xsi:type="dcterms:W3CDTF">2023-03-03T18:23:32Z</dcterms:created>
  <dcterms:modified xsi:type="dcterms:W3CDTF">2025-05-25T06:11:25Z</dcterms:modified>
</cp:coreProperties>
</file>