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334" r:id="rId2"/>
    <p:sldId id="269" r:id="rId3"/>
    <p:sldId id="338" r:id="rId4"/>
    <p:sldId id="339" r:id="rId5"/>
    <p:sldId id="340" r:id="rId6"/>
    <p:sldId id="278" r:id="rId7"/>
    <p:sldId id="341" r:id="rId8"/>
    <p:sldId id="273" r:id="rId9"/>
    <p:sldId id="294" r:id="rId10"/>
    <p:sldId id="327" r:id="rId11"/>
    <p:sldId id="324" r:id="rId12"/>
    <p:sldId id="325" r:id="rId13"/>
    <p:sldId id="323" r:id="rId14"/>
    <p:sldId id="321" r:id="rId15"/>
    <p:sldId id="330" r:id="rId16"/>
    <p:sldId id="331" r:id="rId17"/>
    <p:sldId id="332" r:id="rId18"/>
    <p:sldId id="342" r:id="rId19"/>
    <p:sldId id="335" r:id="rId20"/>
    <p:sldId id="336" r:id="rId21"/>
    <p:sldId id="33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66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70" autoAdjust="0"/>
    <p:restoredTop sz="94660"/>
  </p:normalViewPr>
  <p:slideViewPr>
    <p:cSldViewPr>
      <p:cViewPr varScale="1">
        <p:scale>
          <a:sx n="74" d="100"/>
          <a:sy n="74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EE145C-314A-40F8-B949-C56C78FAA52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6C2212-16EE-4266-A2D9-65136A3AE7E9}">
      <dgm:prSet phldrT="[Текст]" custT="1"/>
      <dgm:spPr/>
      <dgm:t>
        <a:bodyPr/>
        <a:lstStyle/>
        <a:p>
          <a:r>
            <a:rPr lang="ru-RU" sz="2400" b="1" dirty="0" err="1" smtClean="0">
              <a:solidFill>
                <a:srgbClr val="C00000"/>
              </a:solidFill>
              <a:latin typeface="+mn-lt"/>
            </a:rPr>
            <a:t>х</a:t>
          </a:r>
          <a:r>
            <a:rPr lang="en-US" sz="2400" b="1" dirty="0" smtClean="0">
              <a:solidFill>
                <a:srgbClr val="C00000"/>
              </a:solidFill>
              <a:latin typeface="+mn-lt"/>
              <a:cs typeface="Arial"/>
            </a:rPr>
            <a:t>æ</a:t>
          </a:r>
          <a:r>
            <a:rPr lang="ru-RU" sz="2400" b="1" dirty="0" err="1" smtClean="0">
              <a:solidFill>
                <a:srgbClr val="C00000"/>
              </a:solidFill>
              <a:latin typeface="+mn-lt"/>
            </a:rPr>
            <a:t>ст</a:t>
          </a:r>
          <a:endParaRPr lang="ru-RU" sz="2400" b="1" dirty="0">
            <a:solidFill>
              <a:srgbClr val="C00000"/>
            </a:solidFill>
            <a:latin typeface="+mn-lt"/>
          </a:endParaRPr>
        </a:p>
      </dgm:t>
    </dgm:pt>
    <dgm:pt modelId="{164A2718-11BE-449D-A495-34877BBF5135}" type="parTrans" cxnId="{33B75430-B15E-4669-856F-E7918628F905}">
      <dgm:prSet/>
      <dgm:spPr/>
      <dgm:t>
        <a:bodyPr/>
        <a:lstStyle/>
        <a:p>
          <a:endParaRPr lang="ru-RU"/>
        </a:p>
      </dgm:t>
    </dgm:pt>
    <dgm:pt modelId="{C472EE8B-A3E8-409E-90ED-D84425E3820C}" type="sibTrans" cxnId="{33B75430-B15E-4669-856F-E7918628F905}">
      <dgm:prSet/>
      <dgm:spPr/>
      <dgm:t>
        <a:bodyPr/>
        <a:lstStyle/>
        <a:p>
          <a:endParaRPr lang="ru-RU"/>
        </a:p>
      </dgm:t>
    </dgm:pt>
    <dgm:pt modelId="{1B161705-09B4-4757-86D1-31747EEDF8F1}">
      <dgm:prSet phldrT="[Текст]" phldr="1"/>
      <dgm:spPr/>
      <dgm:t>
        <a:bodyPr/>
        <a:lstStyle/>
        <a:p>
          <a:endParaRPr lang="ru-RU" dirty="0"/>
        </a:p>
      </dgm:t>
    </dgm:pt>
    <dgm:pt modelId="{8DA419D1-3FEF-4B20-8617-50AA2BEB1DDF}" type="parTrans" cxnId="{07903AEA-F9FE-4F45-8094-A10B47AB4B8A}">
      <dgm:prSet/>
      <dgm:spPr/>
      <dgm:t>
        <a:bodyPr/>
        <a:lstStyle/>
        <a:p>
          <a:endParaRPr lang="ru-RU"/>
        </a:p>
      </dgm:t>
    </dgm:pt>
    <dgm:pt modelId="{65A95D8D-5E87-4FA9-A532-63DF4BD50370}" type="sibTrans" cxnId="{07903AEA-F9FE-4F45-8094-A10B47AB4B8A}">
      <dgm:prSet/>
      <dgm:spPr/>
      <dgm:t>
        <a:bodyPr/>
        <a:lstStyle/>
        <a:p>
          <a:endParaRPr lang="ru-RU"/>
        </a:p>
      </dgm:t>
    </dgm:pt>
    <dgm:pt modelId="{10A9F1DC-6887-402E-9318-DD8E96B70000}">
      <dgm:prSet phldrT="[Текст]" phldr="1"/>
      <dgm:spPr/>
      <dgm:t>
        <a:bodyPr/>
        <a:lstStyle/>
        <a:p>
          <a:endParaRPr lang="ru-RU"/>
        </a:p>
      </dgm:t>
    </dgm:pt>
    <dgm:pt modelId="{222C1476-7556-44CD-972C-E3E489315217}" type="parTrans" cxnId="{0B1F4012-56F8-4B93-9B4F-7FA295BA27D4}">
      <dgm:prSet/>
      <dgm:spPr/>
      <dgm:t>
        <a:bodyPr/>
        <a:lstStyle/>
        <a:p>
          <a:endParaRPr lang="ru-RU"/>
        </a:p>
      </dgm:t>
    </dgm:pt>
    <dgm:pt modelId="{54C1DCF1-B53F-43C8-8F7C-0018C4C83D7E}" type="sibTrans" cxnId="{0B1F4012-56F8-4B93-9B4F-7FA295BA27D4}">
      <dgm:prSet/>
      <dgm:spPr/>
      <dgm:t>
        <a:bodyPr/>
        <a:lstStyle/>
        <a:p>
          <a:endParaRPr lang="ru-RU"/>
        </a:p>
      </dgm:t>
    </dgm:pt>
    <dgm:pt modelId="{07544C58-F0C7-4BD3-9E0B-6F9AE41EB081}">
      <dgm:prSet phldrT="[Текст]" phldr="1"/>
      <dgm:spPr/>
      <dgm:t>
        <a:bodyPr/>
        <a:lstStyle/>
        <a:p>
          <a:endParaRPr lang="ru-RU" dirty="0"/>
        </a:p>
      </dgm:t>
    </dgm:pt>
    <dgm:pt modelId="{3AD011EF-AC8E-471A-9A89-D774089077ED}" type="parTrans" cxnId="{8D4F4542-A71E-4405-A259-5B8028B38E4A}">
      <dgm:prSet/>
      <dgm:spPr/>
      <dgm:t>
        <a:bodyPr/>
        <a:lstStyle/>
        <a:p>
          <a:endParaRPr lang="ru-RU"/>
        </a:p>
      </dgm:t>
    </dgm:pt>
    <dgm:pt modelId="{19AB2006-8AA1-4EDF-8E54-1E3996004DC4}" type="sibTrans" cxnId="{8D4F4542-A71E-4405-A259-5B8028B38E4A}">
      <dgm:prSet/>
      <dgm:spPr/>
      <dgm:t>
        <a:bodyPr/>
        <a:lstStyle/>
        <a:p>
          <a:endParaRPr lang="ru-RU"/>
        </a:p>
      </dgm:t>
    </dgm:pt>
    <dgm:pt modelId="{15D60981-FDBD-4E87-931F-06FC33564C49}">
      <dgm:prSet phldrT="[Текст]" phldr="1"/>
      <dgm:spPr/>
      <dgm:t>
        <a:bodyPr/>
        <a:lstStyle/>
        <a:p>
          <a:endParaRPr lang="ru-RU" dirty="0"/>
        </a:p>
      </dgm:t>
    </dgm:pt>
    <dgm:pt modelId="{2C8FAF3B-1944-4D2F-A9F1-E773892F17DE}" type="parTrans" cxnId="{28D29D9D-885D-4E2D-BBE5-17B648FA6336}">
      <dgm:prSet/>
      <dgm:spPr/>
      <dgm:t>
        <a:bodyPr/>
        <a:lstStyle/>
        <a:p>
          <a:endParaRPr lang="ru-RU"/>
        </a:p>
      </dgm:t>
    </dgm:pt>
    <dgm:pt modelId="{C440DAAA-F02E-4632-A4DA-DA1E25BA1B15}" type="sibTrans" cxnId="{28D29D9D-885D-4E2D-BBE5-17B648FA6336}">
      <dgm:prSet/>
      <dgm:spPr/>
      <dgm:t>
        <a:bodyPr/>
        <a:lstStyle/>
        <a:p>
          <a:endParaRPr lang="ru-RU"/>
        </a:p>
      </dgm:t>
    </dgm:pt>
    <dgm:pt modelId="{57A956B9-EB68-4DBC-BF96-5165785FDCAF}" type="pres">
      <dgm:prSet presAssocID="{E9EE145C-314A-40F8-B949-C56C78FAA52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8D96F8-1494-4F88-9476-53B4D8E97377}" type="pres">
      <dgm:prSet presAssocID="{DC6C2212-16EE-4266-A2D9-65136A3AE7E9}" presName="centerShape" presStyleLbl="node0" presStyleIdx="0" presStyleCnt="1"/>
      <dgm:spPr/>
      <dgm:t>
        <a:bodyPr/>
        <a:lstStyle/>
        <a:p>
          <a:endParaRPr lang="ru-RU"/>
        </a:p>
      </dgm:t>
    </dgm:pt>
    <dgm:pt modelId="{B6AA026D-482E-4140-8DD1-73A059F811C3}" type="pres">
      <dgm:prSet presAssocID="{8DA419D1-3FEF-4B20-8617-50AA2BEB1DDF}" presName="Name9" presStyleLbl="parChTrans1D2" presStyleIdx="0" presStyleCnt="4"/>
      <dgm:spPr/>
      <dgm:t>
        <a:bodyPr/>
        <a:lstStyle/>
        <a:p>
          <a:endParaRPr lang="ru-RU"/>
        </a:p>
      </dgm:t>
    </dgm:pt>
    <dgm:pt modelId="{27A05AD2-62C0-4835-90CB-DB81B2C51CB3}" type="pres">
      <dgm:prSet presAssocID="{8DA419D1-3FEF-4B20-8617-50AA2BEB1DDF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EF38D52-EFD9-412C-A3C4-8EB6A09D81C0}" type="pres">
      <dgm:prSet presAssocID="{1B161705-09B4-4757-86D1-31747EEDF8F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ED4CD-BEC2-4E21-A396-4D5F1A229DB9}" type="pres">
      <dgm:prSet presAssocID="{222C1476-7556-44CD-972C-E3E489315217}" presName="Name9" presStyleLbl="parChTrans1D2" presStyleIdx="1" presStyleCnt="4"/>
      <dgm:spPr/>
      <dgm:t>
        <a:bodyPr/>
        <a:lstStyle/>
        <a:p>
          <a:endParaRPr lang="ru-RU"/>
        </a:p>
      </dgm:t>
    </dgm:pt>
    <dgm:pt modelId="{1E3ADDE1-2683-4C84-9310-79B777766DC1}" type="pres">
      <dgm:prSet presAssocID="{222C1476-7556-44CD-972C-E3E489315217}" presName="connTx" presStyleLbl="parChTrans1D2" presStyleIdx="1" presStyleCnt="4"/>
      <dgm:spPr/>
      <dgm:t>
        <a:bodyPr/>
        <a:lstStyle/>
        <a:p>
          <a:endParaRPr lang="ru-RU"/>
        </a:p>
      </dgm:t>
    </dgm:pt>
    <dgm:pt modelId="{547C87CC-72FB-423D-9C9C-760E5BFF353F}" type="pres">
      <dgm:prSet presAssocID="{10A9F1DC-6887-402E-9318-DD8E96B7000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DC1126-41C0-4222-A577-0E17C5E4D92A}" type="pres">
      <dgm:prSet presAssocID="{3AD011EF-AC8E-471A-9A89-D774089077ED}" presName="Name9" presStyleLbl="parChTrans1D2" presStyleIdx="2" presStyleCnt="4"/>
      <dgm:spPr/>
      <dgm:t>
        <a:bodyPr/>
        <a:lstStyle/>
        <a:p>
          <a:endParaRPr lang="ru-RU"/>
        </a:p>
      </dgm:t>
    </dgm:pt>
    <dgm:pt modelId="{111F162D-5BA8-4B0C-AB90-15EBE8671FC5}" type="pres">
      <dgm:prSet presAssocID="{3AD011EF-AC8E-471A-9A89-D774089077ED}" presName="connTx" presStyleLbl="parChTrans1D2" presStyleIdx="2" presStyleCnt="4"/>
      <dgm:spPr/>
      <dgm:t>
        <a:bodyPr/>
        <a:lstStyle/>
        <a:p>
          <a:endParaRPr lang="ru-RU"/>
        </a:p>
      </dgm:t>
    </dgm:pt>
    <dgm:pt modelId="{C1063ABB-7E08-4D11-BB54-43A9B3B88E54}" type="pres">
      <dgm:prSet presAssocID="{07544C58-F0C7-4BD3-9E0B-6F9AE41EB08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58220-AE6F-4BA6-A399-E48131E79A1A}" type="pres">
      <dgm:prSet presAssocID="{2C8FAF3B-1944-4D2F-A9F1-E773892F17DE}" presName="Name9" presStyleLbl="parChTrans1D2" presStyleIdx="3" presStyleCnt="4"/>
      <dgm:spPr/>
      <dgm:t>
        <a:bodyPr/>
        <a:lstStyle/>
        <a:p>
          <a:endParaRPr lang="ru-RU"/>
        </a:p>
      </dgm:t>
    </dgm:pt>
    <dgm:pt modelId="{3390D39F-FE53-481E-B5B2-B48D75078366}" type="pres">
      <dgm:prSet presAssocID="{2C8FAF3B-1944-4D2F-A9F1-E773892F17DE}" presName="connTx" presStyleLbl="parChTrans1D2" presStyleIdx="3" presStyleCnt="4"/>
      <dgm:spPr/>
      <dgm:t>
        <a:bodyPr/>
        <a:lstStyle/>
        <a:p>
          <a:endParaRPr lang="ru-RU"/>
        </a:p>
      </dgm:t>
    </dgm:pt>
    <dgm:pt modelId="{41AFFAD3-4872-46A4-9AC4-95DED03AD4AB}" type="pres">
      <dgm:prSet presAssocID="{15D60981-FDBD-4E87-931F-06FC33564C4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27EA4B-1CBF-4FB8-9426-F3A0F8DE2932}" type="presOf" srcId="{DC6C2212-16EE-4266-A2D9-65136A3AE7E9}" destId="{3F8D96F8-1494-4F88-9476-53B4D8E97377}" srcOrd="0" destOrd="0" presId="urn:microsoft.com/office/officeart/2005/8/layout/radial1"/>
    <dgm:cxn modelId="{481FDCD0-FF08-4B2B-AFDB-5B7F0E5FFA4E}" type="presOf" srcId="{10A9F1DC-6887-402E-9318-DD8E96B70000}" destId="{547C87CC-72FB-423D-9C9C-760E5BFF353F}" srcOrd="0" destOrd="0" presId="urn:microsoft.com/office/officeart/2005/8/layout/radial1"/>
    <dgm:cxn modelId="{0BABC91C-4E80-4856-BF9C-3DFAFCD829E3}" type="presOf" srcId="{8DA419D1-3FEF-4B20-8617-50AA2BEB1DDF}" destId="{B6AA026D-482E-4140-8DD1-73A059F811C3}" srcOrd="0" destOrd="0" presId="urn:microsoft.com/office/officeart/2005/8/layout/radial1"/>
    <dgm:cxn modelId="{E291DF34-1BB0-4317-9931-52C507946078}" type="presOf" srcId="{15D60981-FDBD-4E87-931F-06FC33564C49}" destId="{41AFFAD3-4872-46A4-9AC4-95DED03AD4AB}" srcOrd="0" destOrd="0" presId="urn:microsoft.com/office/officeart/2005/8/layout/radial1"/>
    <dgm:cxn modelId="{0B1F4012-56F8-4B93-9B4F-7FA295BA27D4}" srcId="{DC6C2212-16EE-4266-A2D9-65136A3AE7E9}" destId="{10A9F1DC-6887-402E-9318-DD8E96B70000}" srcOrd="1" destOrd="0" parTransId="{222C1476-7556-44CD-972C-E3E489315217}" sibTransId="{54C1DCF1-B53F-43C8-8F7C-0018C4C83D7E}"/>
    <dgm:cxn modelId="{8D4F4542-A71E-4405-A259-5B8028B38E4A}" srcId="{DC6C2212-16EE-4266-A2D9-65136A3AE7E9}" destId="{07544C58-F0C7-4BD3-9E0B-6F9AE41EB081}" srcOrd="2" destOrd="0" parTransId="{3AD011EF-AC8E-471A-9A89-D774089077ED}" sibTransId="{19AB2006-8AA1-4EDF-8E54-1E3996004DC4}"/>
    <dgm:cxn modelId="{28D29D9D-885D-4E2D-BBE5-17B648FA6336}" srcId="{DC6C2212-16EE-4266-A2D9-65136A3AE7E9}" destId="{15D60981-FDBD-4E87-931F-06FC33564C49}" srcOrd="3" destOrd="0" parTransId="{2C8FAF3B-1944-4D2F-A9F1-E773892F17DE}" sibTransId="{C440DAAA-F02E-4632-A4DA-DA1E25BA1B15}"/>
    <dgm:cxn modelId="{4DEFF6D7-DCC1-4608-A406-44E724406B2D}" type="presOf" srcId="{2C8FAF3B-1944-4D2F-A9F1-E773892F17DE}" destId="{3390D39F-FE53-481E-B5B2-B48D75078366}" srcOrd="1" destOrd="0" presId="urn:microsoft.com/office/officeart/2005/8/layout/radial1"/>
    <dgm:cxn modelId="{7F8BB7A4-3BB7-4C04-9B31-70EAFA4910E6}" type="presOf" srcId="{2C8FAF3B-1944-4D2F-A9F1-E773892F17DE}" destId="{F9E58220-AE6F-4BA6-A399-E48131E79A1A}" srcOrd="0" destOrd="0" presId="urn:microsoft.com/office/officeart/2005/8/layout/radial1"/>
    <dgm:cxn modelId="{673C1D18-5AB4-4A4D-8333-1F94A3078A1F}" type="presOf" srcId="{3AD011EF-AC8E-471A-9A89-D774089077ED}" destId="{FFDC1126-41C0-4222-A577-0E17C5E4D92A}" srcOrd="0" destOrd="0" presId="urn:microsoft.com/office/officeart/2005/8/layout/radial1"/>
    <dgm:cxn modelId="{008CE0D9-847C-4EF8-B0E8-89C03848A26F}" type="presOf" srcId="{3AD011EF-AC8E-471A-9A89-D774089077ED}" destId="{111F162D-5BA8-4B0C-AB90-15EBE8671FC5}" srcOrd="1" destOrd="0" presId="urn:microsoft.com/office/officeart/2005/8/layout/radial1"/>
    <dgm:cxn modelId="{33B75430-B15E-4669-856F-E7918628F905}" srcId="{E9EE145C-314A-40F8-B949-C56C78FAA525}" destId="{DC6C2212-16EE-4266-A2D9-65136A3AE7E9}" srcOrd="0" destOrd="0" parTransId="{164A2718-11BE-449D-A495-34877BBF5135}" sibTransId="{C472EE8B-A3E8-409E-90ED-D84425E3820C}"/>
    <dgm:cxn modelId="{A574D9A1-DE0C-4C57-8775-7B92B7551C8F}" type="presOf" srcId="{1B161705-09B4-4757-86D1-31747EEDF8F1}" destId="{9EF38D52-EFD9-412C-A3C4-8EB6A09D81C0}" srcOrd="0" destOrd="0" presId="urn:microsoft.com/office/officeart/2005/8/layout/radial1"/>
    <dgm:cxn modelId="{DFFAC760-E778-4115-B8F1-EBF4070E257F}" type="presOf" srcId="{E9EE145C-314A-40F8-B949-C56C78FAA525}" destId="{57A956B9-EB68-4DBC-BF96-5165785FDCAF}" srcOrd="0" destOrd="0" presId="urn:microsoft.com/office/officeart/2005/8/layout/radial1"/>
    <dgm:cxn modelId="{9DB31A6D-1550-40E7-9FD0-E4A4C1F38BA8}" type="presOf" srcId="{222C1476-7556-44CD-972C-E3E489315217}" destId="{A4AED4CD-BEC2-4E21-A396-4D5F1A229DB9}" srcOrd="0" destOrd="0" presId="urn:microsoft.com/office/officeart/2005/8/layout/radial1"/>
    <dgm:cxn modelId="{96BDD6DA-1C93-4834-BCCA-0C86AB65A436}" type="presOf" srcId="{07544C58-F0C7-4BD3-9E0B-6F9AE41EB081}" destId="{C1063ABB-7E08-4D11-BB54-43A9B3B88E54}" srcOrd="0" destOrd="0" presId="urn:microsoft.com/office/officeart/2005/8/layout/radial1"/>
    <dgm:cxn modelId="{07903AEA-F9FE-4F45-8094-A10B47AB4B8A}" srcId="{DC6C2212-16EE-4266-A2D9-65136A3AE7E9}" destId="{1B161705-09B4-4757-86D1-31747EEDF8F1}" srcOrd="0" destOrd="0" parTransId="{8DA419D1-3FEF-4B20-8617-50AA2BEB1DDF}" sibTransId="{65A95D8D-5E87-4FA9-A532-63DF4BD50370}"/>
    <dgm:cxn modelId="{CED7AF0D-6B1D-4CE7-8ACC-A6B87FE78AB6}" type="presOf" srcId="{222C1476-7556-44CD-972C-E3E489315217}" destId="{1E3ADDE1-2683-4C84-9310-79B777766DC1}" srcOrd="1" destOrd="0" presId="urn:microsoft.com/office/officeart/2005/8/layout/radial1"/>
    <dgm:cxn modelId="{78DDCBAF-A3CA-4776-A718-8820CA673359}" type="presOf" srcId="{8DA419D1-3FEF-4B20-8617-50AA2BEB1DDF}" destId="{27A05AD2-62C0-4835-90CB-DB81B2C51CB3}" srcOrd="1" destOrd="0" presId="urn:microsoft.com/office/officeart/2005/8/layout/radial1"/>
    <dgm:cxn modelId="{A67DAF8C-99CA-43A2-8D9C-4A4CB3E3A9EC}" type="presParOf" srcId="{57A956B9-EB68-4DBC-BF96-5165785FDCAF}" destId="{3F8D96F8-1494-4F88-9476-53B4D8E97377}" srcOrd="0" destOrd="0" presId="urn:microsoft.com/office/officeart/2005/8/layout/radial1"/>
    <dgm:cxn modelId="{E822EA40-5081-41AB-B7C5-77933B36C05F}" type="presParOf" srcId="{57A956B9-EB68-4DBC-BF96-5165785FDCAF}" destId="{B6AA026D-482E-4140-8DD1-73A059F811C3}" srcOrd="1" destOrd="0" presId="urn:microsoft.com/office/officeart/2005/8/layout/radial1"/>
    <dgm:cxn modelId="{A6380890-9D18-4C1F-ADDA-EB2861B281DE}" type="presParOf" srcId="{B6AA026D-482E-4140-8DD1-73A059F811C3}" destId="{27A05AD2-62C0-4835-90CB-DB81B2C51CB3}" srcOrd="0" destOrd="0" presId="urn:microsoft.com/office/officeart/2005/8/layout/radial1"/>
    <dgm:cxn modelId="{0FE8EEC6-CE26-477B-BC11-E8059BC3ACE0}" type="presParOf" srcId="{57A956B9-EB68-4DBC-BF96-5165785FDCAF}" destId="{9EF38D52-EFD9-412C-A3C4-8EB6A09D81C0}" srcOrd="2" destOrd="0" presId="urn:microsoft.com/office/officeart/2005/8/layout/radial1"/>
    <dgm:cxn modelId="{9BB15614-AA98-421A-B111-7766CD11DA5D}" type="presParOf" srcId="{57A956B9-EB68-4DBC-BF96-5165785FDCAF}" destId="{A4AED4CD-BEC2-4E21-A396-4D5F1A229DB9}" srcOrd="3" destOrd="0" presId="urn:microsoft.com/office/officeart/2005/8/layout/radial1"/>
    <dgm:cxn modelId="{D425F1E5-ED38-41B1-93A9-4FC7DE136E1A}" type="presParOf" srcId="{A4AED4CD-BEC2-4E21-A396-4D5F1A229DB9}" destId="{1E3ADDE1-2683-4C84-9310-79B777766DC1}" srcOrd="0" destOrd="0" presId="urn:microsoft.com/office/officeart/2005/8/layout/radial1"/>
    <dgm:cxn modelId="{96AC3108-AFBF-4DD5-9706-4938ACAC5CF1}" type="presParOf" srcId="{57A956B9-EB68-4DBC-BF96-5165785FDCAF}" destId="{547C87CC-72FB-423D-9C9C-760E5BFF353F}" srcOrd="4" destOrd="0" presId="urn:microsoft.com/office/officeart/2005/8/layout/radial1"/>
    <dgm:cxn modelId="{5CEBEA19-1D97-49FD-BDDB-BF70A67D6C2C}" type="presParOf" srcId="{57A956B9-EB68-4DBC-BF96-5165785FDCAF}" destId="{FFDC1126-41C0-4222-A577-0E17C5E4D92A}" srcOrd="5" destOrd="0" presId="urn:microsoft.com/office/officeart/2005/8/layout/radial1"/>
    <dgm:cxn modelId="{68FA8450-8007-4FE1-BE01-4B41163DD9C7}" type="presParOf" srcId="{FFDC1126-41C0-4222-A577-0E17C5E4D92A}" destId="{111F162D-5BA8-4B0C-AB90-15EBE8671FC5}" srcOrd="0" destOrd="0" presId="urn:microsoft.com/office/officeart/2005/8/layout/radial1"/>
    <dgm:cxn modelId="{64DEB3A1-C165-4306-8A4A-114FCCB36D03}" type="presParOf" srcId="{57A956B9-EB68-4DBC-BF96-5165785FDCAF}" destId="{C1063ABB-7E08-4D11-BB54-43A9B3B88E54}" srcOrd="6" destOrd="0" presId="urn:microsoft.com/office/officeart/2005/8/layout/radial1"/>
    <dgm:cxn modelId="{1C47EF8B-1A4D-486D-BC10-146C578129D0}" type="presParOf" srcId="{57A956B9-EB68-4DBC-BF96-5165785FDCAF}" destId="{F9E58220-AE6F-4BA6-A399-E48131E79A1A}" srcOrd="7" destOrd="0" presId="urn:microsoft.com/office/officeart/2005/8/layout/radial1"/>
    <dgm:cxn modelId="{A2AD4E3A-1781-4F9C-A545-CA62AF222FDC}" type="presParOf" srcId="{F9E58220-AE6F-4BA6-A399-E48131E79A1A}" destId="{3390D39F-FE53-481E-B5B2-B48D75078366}" srcOrd="0" destOrd="0" presId="urn:microsoft.com/office/officeart/2005/8/layout/radial1"/>
    <dgm:cxn modelId="{3F8D5C59-AEF7-474C-A6AC-0D0FD3F6BE84}" type="presParOf" srcId="{57A956B9-EB68-4DBC-BF96-5165785FDCAF}" destId="{41AFFAD3-4872-46A4-9AC4-95DED03AD4AB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D96F8-1494-4F88-9476-53B4D8E97377}">
      <dsp:nvSpPr>
        <dsp:cNvPr id="0" name=""/>
        <dsp:cNvSpPr/>
      </dsp:nvSpPr>
      <dsp:spPr>
        <a:xfrm>
          <a:off x="2488348" y="1472348"/>
          <a:ext cx="1119303" cy="11193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C00000"/>
              </a:solidFill>
              <a:latin typeface="+mn-lt"/>
            </a:rPr>
            <a:t>х</a:t>
          </a:r>
          <a:r>
            <a:rPr lang="en-US" sz="2400" b="1" kern="1200" dirty="0" smtClean="0">
              <a:solidFill>
                <a:srgbClr val="C00000"/>
              </a:solidFill>
              <a:latin typeface="+mn-lt"/>
              <a:cs typeface="Arial"/>
            </a:rPr>
            <a:t>æ</a:t>
          </a:r>
          <a:r>
            <a:rPr lang="ru-RU" sz="2400" b="1" kern="1200" dirty="0" err="1" smtClean="0">
              <a:solidFill>
                <a:srgbClr val="C00000"/>
              </a:solidFill>
              <a:latin typeface="+mn-lt"/>
            </a:rPr>
            <a:t>ст</a:t>
          </a:r>
          <a:endParaRPr lang="ru-RU" sz="2400" b="1" kern="1200" dirty="0">
            <a:solidFill>
              <a:srgbClr val="C00000"/>
            </a:solidFill>
            <a:latin typeface="+mn-lt"/>
          </a:endParaRPr>
        </a:p>
      </dsp:txBody>
      <dsp:txXfrm>
        <a:off x="2652266" y="1636266"/>
        <a:ext cx="791467" cy="791467"/>
      </dsp:txXfrm>
    </dsp:sp>
    <dsp:sp modelId="{B6AA026D-482E-4140-8DD1-73A059F811C3}">
      <dsp:nvSpPr>
        <dsp:cNvPr id="0" name=""/>
        <dsp:cNvSpPr/>
      </dsp:nvSpPr>
      <dsp:spPr>
        <a:xfrm rot="16200000">
          <a:off x="2878775" y="1286598"/>
          <a:ext cx="33844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338449" y="16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39538" y="1294661"/>
        <a:ext cx="16922" cy="16922"/>
      </dsp:txXfrm>
    </dsp:sp>
    <dsp:sp modelId="{9EF38D52-EFD9-412C-A3C4-8EB6A09D81C0}">
      <dsp:nvSpPr>
        <dsp:cNvPr id="0" name=""/>
        <dsp:cNvSpPr/>
      </dsp:nvSpPr>
      <dsp:spPr>
        <a:xfrm>
          <a:off x="2488348" y="14594"/>
          <a:ext cx="1119303" cy="11193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652266" y="178512"/>
        <a:ext cx="791467" cy="791467"/>
      </dsp:txXfrm>
    </dsp:sp>
    <dsp:sp modelId="{A4AED4CD-BEC2-4E21-A396-4D5F1A229DB9}">
      <dsp:nvSpPr>
        <dsp:cNvPr id="0" name=""/>
        <dsp:cNvSpPr/>
      </dsp:nvSpPr>
      <dsp:spPr>
        <a:xfrm>
          <a:off x="3607651" y="2015474"/>
          <a:ext cx="33844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338449" y="16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768415" y="2023538"/>
        <a:ext cx="16922" cy="16922"/>
      </dsp:txXfrm>
    </dsp:sp>
    <dsp:sp modelId="{547C87CC-72FB-423D-9C9C-760E5BFF353F}">
      <dsp:nvSpPr>
        <dsp:cNvPr id="0" name=""/>
        <dsp:cNvSpPr/>
      </dsp:nvSpPr>
      <dsp:spPr>
        <a:xfrm>
          <a:off x="3946101" y="1472348"/>
          <a:ext cx="1119303" cy="11193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4110019" y="1636266"/>
        <a:ext cx="791467" cy="791467"/>
      </dsp:txXfrm>
    </dsp:sp>
    <dsp:sp modelId="{FFDC1126-41C0-4222-A577-0E17C5E4D92A}">
      <dsp:nvSpPr>
        <dsp:cNvPr id="0" name=""/>
        <dsp:cNvSpPr/>
      </dsp:nvSpPr>
      <dsp:spPr>
        <a:xfrm rot="5400000">
          <a:off x="2878775" y="2744351"/>
          <a:ext cx="33844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338449" y="16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39538" y="2752415"/>
        <a:ext cx="16922" cy="16922"/>
      </dsp:txXfrm>
    </dsp:sp>
    <dsp:sp modelId="{C1063ABB-7E08-4D11-BB54-43A9B3B88E54}">
      <dsp:nvSpPr>
        <dsp:cNvPr id="0" name=""/>
        <dsp:cNvSpPr/>
      </dsp:nvSpPr>
      <dsp:spPr>
        <a:xfrm>
          <a:off x="2488348" y="2930101"/>
          <a:ext cx="1119303" cy="11193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2652266" y="3094019"/>
        <a:ext cx="791467" cy="791467"/>
      </dsp:txXfrm>
    </dsp:sp>
    <dsp:sp modelId="{F9E58220-AE6F-4BA6-A399-E48131E79A1A}">
      <dsp:nvSpPr>
        <dsp:cNvPr id="0" name=""/>
        <dsp:cNvSpPr/>
      </dsp:nvSpPr>
      <dsp:spPr>
        <a:xfrm rot="10800000">
          <a:off x="2149898" y="2015474"/>
          <a:ext cx="33844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338449" y="16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310661" y="2023538"/>
        <a:ext cx="16922" cy="16922"/>
      </dsp:txXfrm>
    </dsp:sp>
    <dsp:sp modelId="{41AFFAD3-4872-46A4-9AC4-95DED03AD4AB}">
      <dsp:nvSpPr>
        <dsp:cNvPr id="0" name=""/>
        <dsp:cNvSpPr/>
      </dsp:nvSpPr>
      <dsp:spPr>
        <a:xfrm>
          <a:off x="1030594" y="1472348"/>
          <a:ext cx="1119303" cy="11193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1194512" y="1636266"/>
        <a:ext cx="791467" cy="791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D2CD9-BB6E-4123-9E47-BAA4ECB54D9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C9825-94BB-4A07-A556-ABD3F3E622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21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bg1">
                <a:lumMod val="50000"/>
                <a:lumOff val="5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085720A-4B7A-47B8-9025-89581BB4801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F8B6F6-EA9A-4102-8E71-F7AC8CE7B9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H:\&#1040;&#1074;&#1076;%20&#1094;&#1091;&#1093;&#1098;&#1093;&#1098;&#1072;&#1081;&#1099;.&#1055;&#1083;&#1080;&#1090;&#1099;%20&#1043;&#1088;&#1080;&#1089;.3gp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786058"/>
          </a:xfrm>
        </p:spPr>
        <p:txBody>
          <a:bodyPr>
            <a:normAutofit/>
          </a:bodyPr>
          <a:lstStyle/>
          <a:p>
            <a:r>
              <a:rPr lang="ru-RU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мады</a:t>
            </a:r>
            <a:r>
              <a:rPr lang="ru-RU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рухс</a:t>
            </a:r>
            <a:r>
              <a:rPr lang="ru-RU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en-US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æ</a:t>
            </a:r>
            <a:r>
              <a:rPr lang="ru-RU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лгонц</a:t>
            </a:r>
            <a:r>
              <a:rPr lang="ru-RU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36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</a:t>
            </a:r>
            <a:r>
              <a:rPr lang="ru-RU" sz="3600" b="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литы</a:t>
            </a:r>
            <a:r>
              <a:rPr lang="ru-RU" sz="36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</a:t>
            </a:r>
            <a:r>
              <a:rPr lang="ru-RU" sz="3600" b="0" i="1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рисы</a:t>
            </a:r>
            <a:r>
              <a:rPr lang="ru-RU" sz="36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баллада</a:t>
            </a:r>
            <a:r>
              <a:rPr lang="ru-RU" sz="3600" b="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"</a:t>
            </a:r>
            <a:r>
              <a:rPr lang="ru-RU" sz="3600" b="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</a:t>
            </a:r>
            <a:r>
              <a:rPr lang="ru-RU" sz="3600" b="0" i="1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вд</a:t>
            </a:r>
            <a:r>
              <a:rPr lang="ru-RU" sz="3600" b="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0" i="1" cap="none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цухъхъ</a:t>
            </a:r>
            <a:r>
              <a:rPr lang="ru-RU" sz="3600" i="1" cap="none" dirty="0" err="1" smtClean="0">
                <a:solidFill>
                  <a:schemeClr val="tx1"/>
                </a:solidFill>
              </a:rPr>
              <a:t>айы</a:t>
            </a:r>
            <a:r>
              <a:rPr lang="ru-RU" sz="3600" b="0" i="1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sz="3600" b="0" cap="none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85729"/>
            <a:ext cx="900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Æлгъыстœй зындоны</a:t>
            </a: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дзыназа</a:t>
            </a:r>
            <a:r>
              <a:rPr lang="ru-RU" sz="4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pPr algn="ctr">
              <a:buNone/>
            </a:pP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800" i="1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Цы</a:t>
            </a:r>
            <a:r>
              <a:rPr lang="ru-RU" sz="48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i="1" u="sng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лœг œрымысыди хœст!</a:t>
            </a:r>
            <a:endParaRPr lang="ru-RU" sz="4800" i="1" u="sng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endParaRPr lang="ru-RU" sz="4000" i="1" u="sng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>
              <a:buNone/>
            </a:pP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Плиты </a:t>
            </a:r>
            <a:r>
              <a:rPr lang="ru-RU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Грис</a:t>
            </a:r>
            <a:r>
              <a:rPr lang="ru-RU" sz="2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.</a:t>
            </a:r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</a:endParaRPr>
          </a:p>
          <a:p>
            <a:pPr>
              <a:buNone/>
            </a:pPr>
            <a:endParaRPr lang="ru-RU" sz="4000" dirty="0" smtClean="0"/>
          </a:p>
          <a:p>
            <a:pPr marL="292100" lvl="0" indent="-292100" algn="ctr">
              <a:buClr>
                <a:srgbClr val="72A376"/>
              </a:buClr>
              <a:buSzPct val="70000"/>
            </a:pPr>
            <a:endParaRPr lang="ru-RU" sz="4000" b="1" i="1" u="sng" dirty="0" smtClean="0">
              <a:solidFill>
                <a:srgbClr val="676A55">
                  <a:lumMod val="90000"/>
                </a:srgbClr>
              </a:solidFill>
            </a:endParaRPr>
          </a:p>
        </p:txBody>
      </p:sp>
      <p:pic>
        <p:nvPicPr>
          <p:cNvPr id="16386" name="Picture 2" descr="http://im0-tub-ru.yandex.net/i?id=e4f35ebbb51d56e425e5ab8574bfa404-53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727078"/>
            <a:ext cx="5688000" cy="413092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ogon30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36850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5713" y="0"/>
            <a:ext cx="2808287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abaev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0175" y="4508500"/>
            <a:ext cx="266382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1700213"/>
            <a:ext cx="2592387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8538" y="2708275"/>
            <a:ext cx="266382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508500"/>
            <a:ext cx="302418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9" cstate="print"/>
          <a:srcRect l="2226" t="3018" b="1772"/>
          <a:stretch>
            <a:fillRect/>
          </a:stretch>
        </p:blipFill>
        <p:spPr bwMode="auto">
          <a:xfrm>
            <a:off x="0" y="0"/>
            <a:ext cx="3138488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10" cstate="print"/>
          <a:srcRect t="2174"/>
          <a:stretch>
            <a:fillRect/>
          </a:stretch>
        </p:blipFill>
        <p:spPr bwMode="auto">
          <a:xfrm>
            <a:off x="0" y="4005263"/>
            <a:ext cx="169227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11" cstate="print"/>
          <a:srcRect r="7445" b="3294"/>
          <a:stretch>
            <a:fillRect/>
          </a:stretch>
        </p:blipFill>
        <p:spPr bwMode="auto">
          <a:xfrm>
            <a:off x="6084888" y="4481513"/>
            <a:ext cx="305911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12" cstate="print"/>
          <a:srcRect t="6024" r="1785" b="2878"/>
          <a:stretch>
            <a:fillRect/>
          </a:stretch>
        </p:blipFill>
        <p:spPr bwMode="auto">
          <a:xfrm>
            <a:off x="6262688" y="0"/>
            <a:ext cx="28813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13" cstate="print"/>
          <a:srcRect l="50381" r="798" b="55370"/>
          <a:stretch>
            <a:fillRect/>
          </a:stretch>
        </p:blipFill>
        <p:spPr bwMode="auto">
          <a:xfrm>
            <a:off x="3563938" y="0"/>
            <a:ext cx="223202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13" cstate="print"/>
          <a:srcRect l="-2" r="54341" b="60208"/>
          <a:stretch>
            <a:fillRect/>
          </a:stretch>
        </p:blipFill>
        <p:spPr bwMode="auto">
          <a:xfrm>
            <a:off x="1403350" y="1773238"/>
            <a:ext cx="280828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13" cstate="print"/>
          <a:srcRect l="-2" t="50636" r="54341" b="4733"/>
          <a:stretch>
            <a:fillRect/>
          </a:stretch>
        </p:blipFill>
        <p:spPr bwMode="auto">
          <a:xfrm>
            <a:off x="4932363" y="1773238"/>
            <a:ext cx="26638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1403350" y="4581525"/>
            <a:ext cx="15843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800000"/>
                </a:solidFill>
              </a:rPr>
              <a:t>Кочысаты Мухарбег</a:t>
            </a:r>
            <a:r>
              <a:rPr lang="ru-RU"/>
              <a:t> 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6372225" y="4508500"/>
            <a:ext cx="1152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800000"/>
                </a:solidFill>
              </a:rPr>
              <a:t>КалотыХазби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3000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30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3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3000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3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3000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3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9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5286388"/>
            <a:ext cx="88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spc="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Плиты </a:t>
            </a:r>
            <a:r>
              <a:rPr lang="ru-RU" sz="4800" spc="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Грис</a:t>
            </a:r>
            <a:endParaRPr lang="ru-RU" sz="4800" spc="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  <a:p>
            <a:pPr algn="ctr"/>
            <a:r>
              <a:rPr lang="ru-RU" sz="3200" spc="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1913-1999</a:t>
            </a:r>
            <a:endParaRPr lang="ru-RU" sz="3200" spc="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pic>
        <p:nvPicPr>
          <p:cNvPr id="17410" name="Picture 2" descr="http://im0-tub-ru.yandex.net/i?id=cc96a00c9fadc3732b4e94bd4a83d3ab-44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244000" cy="517744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Авд цухъхъайы.Плиты Грис.3gp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71600" y="543718"/>
            <a:ext cx="7392822" cy="5544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357166"/>
            <a:ext cx="85157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Рядом – восемь убитых деток,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Восемь сосенок молодых,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 </a:t>
            </a: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хвоиночки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без веток –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Тонких, высохших, неживых.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стоял я, солдат бывалый,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глядел, как в лесу, при мне,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Плачет дерево... Видно мало, 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Человеческих слез войне! </a:t>
            </a:r>
          </a:p>
          <a:p>
            <a:pPr algn="r"/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Г. Плиев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пер. Т.Веселовой/ 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57188" y="357188"/>
            <a:ext cx="8786812" cy="62865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66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Цœй зын</a:t>
            </a: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66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дœ, цœ, хœстмœ цœуын,</a:t>
            </a: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66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цœй зын</a:t>
            </a: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66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дœ!</a:t>
            </a: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r">
              <a:buNone/>
            </a:pPr>
            <a:endParaRPr lang="ru-RU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Плиты </a:t>
            </a:r>
            <a:r>
              <a:rPr lang="ru-RU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Грис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3.turbina.ru/photos.4/2/2/0/8/8/1688022/big.photo/Obelisk-semi-bratyam-Gaz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28000" cy="66960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86388"/>
            <a:ext cx="2643174" cy="1571612"/>
          </a:xfrm>
        </p:spPr>
        <p:txBody>
          <a:bodyPr>
            <a:normAutofit/>
          </a:bodyPr>
          <a:lstStyle/>
          <a:p>
            <a:pPr algn="ctr"/>
            <a:r>
              <a:rPr lang="ru-RU" sz="2800" b="0" dirty="0" smtClean="0">
                <a:solidFill>
                  <a:schemeClr val="tx1">
                    <a:lumMod val="95000"/>
                  </a:schemeClr>
                </a:solidFill>
                <a:effectLst/>
              </a:rPr>
              <a:t>З.П. </a:t>
            </a:r>
            <a:r>
              <a:rPr lang="ru-RU" sz="2800" b="0" dirty="0" err="1" smtClean="0">
                <a:solidFill>
                  <a:schemeClr val="tx1">
                    <a:lumMod val="95000"/>
                  </a:schemeClr>
                </a:solidFill>
                <a:effectLst/>
              </a:rPr>
              <a:t>Абоев</a:t>
            </a:r>
            <a:r>
              <a:rPr lang="ru-RU" sz="2800" b="0" dirty="0" smtClean="0">
                <a:solidFill>
                  <a:schemeClr val="tx1">
                    <a:lumMod val="95000"/>
                  </a:schemeClr>
                </a:solidFill>
                <a:effectLst/>
              </a:rPr>
              <a:t> Журавли.</a:t>
            </a:r>
            <a:endParaRPr lang="ru-RU" sz="2800" b="0" dirty="0"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  <p:pic>
        <p:nvPicPr>
          <p:cNvPr id="3" name="Рисунок 2" descr="C:\Users\User\Desktop\Рабочий стол\Documents\картинки\T2 .JPG"/>
          <p:cNvPicPr/>
          <p:nvPr/>
        </p:nvPicPr>
        <p:blipFill>
          <a:blip r:embed="rId2" cstate="print"/>
          <a:srcRect l="13860" t="62914" r="49864" b="12177"/>
          <a:stretch>
            <a:fillRect/>
          </a:stretch>
        </p:blipFill>
        <p:spPr bwMode="auto">
          <a:xfrm>
            <a:off x="2196000" y="0"/>
            <a:ext cx="6948000" cy="68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5157192"/>
            <a:ext cx="3786182" cy="1200766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С.П. Санакоев. Памятник братьям </a:t>
            </a:r>
            <a:r>
              <a:rPr lang="ru-RU" sz="2400" b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Газдановым</a:t>
            </a:r>
            <a:endParaRPr lang="ru-RU" sz="2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194" name="Picture 2" descr="http://ossetians.com/pictures/Gazdanty%20Cyrt_1.jpg"/>
          <p:cNvPicPr>
            <a:picLocks noChangeAspect="1" noChangeArrowheads="1"/>
          </p:cNvPicPr>
          <p:nvPr/>
        </p:nvPicPr>
        <p:blipFill>
          <a:blip r:embed="rId2" cstate="print"/>
          <a:srcRect l="21341" b="21428"/>
          <a:stretch>
            <a:fillRect/>
          </a:stretch>
        </p:blipFill>
        <p:spPr bwMode="auto">
          <a:xfrm>
            <a:off x="0" y="0"/>
            <a:ext cx="5364000" cy="686089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724128" y="548099"/>
            <a:ext cx="30963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Уыдон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уыдысты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авд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æфсымæры: Мæхæмæт, Дзæрæхмæт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Хæдзысмел, Махарбег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Созырыхъо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Шамил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æмæ Хасанбег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142976" y="5857892"/>
            <a:ext cx="4500594" cy="64292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Б.Н. </a:t>
            </a:r>
            <a:r>
              <a:rPr lang="ru-RU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Калманов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. Мать.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1026" name="Picture 2" descr="http://osetia.kvaisa.ru/wp-content/uploads/2010/12/%D0%91%D0%B0%D1%82%D1%8022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4000" y="0"/>
            <a:ext cx="3600000" cy="66921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85729"/>
            <a:ext cx="5500694" cy="3673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Æмœ сыстади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дунейыл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мад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Къухтыл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систа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йœ иунœг бындары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Зилы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агуры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зœххыл растад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,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Хœстœндзарœгœн йе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стыр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маст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i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хъары</a:t>
            </a:r>
            <a:r>
              <a:rPr lang="ru-RU" sz="2400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: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«</a:t>
            </a:r>
            <a:r>
              <a:rPr lang="ru-RU" sz="2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Ма</a:t>
            </a: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 та, </a:t>
            </a:r>
            <a:r>
              <a:rPr lang="ru-RU" sz="2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ма</a:t>
            </a: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суадз</a:t>
            </a: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дунейыл</a:t>
            </a:r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2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хœст…»</a:t>
            </a:r>
            <a:endParaRPr lang="ru-RU" sz="2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85728"/>
            <a:ext cx="871543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Хаджисмел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и Магомед погибли под Севастополем, </a:t>
            </a:r>
          </a:p>
          <a:p>
            <a:pPr algn="ctr">
              <a:lnSpc>
                <a:spcPct val="150000"/>
              </a:lnSpc>
            </a:pP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Дзарахмат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– в Новороссийске, </a:t>
            </a:r>
          </a:p>
          <a:p>
            <a:pPr algn="ctr">
              <a:lnSpc>
                <a:spcPct val="150000"/>
              </a:lnSpc>
            </a:pP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Созрико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– в Киеве, </a:t>
            </a:r>
          </a:p>
          <a:p>
            <a:pPr algn="ctr">
              <a:lnSpc>
                <a:spcPct val="150000"/>
              </a:lnSpc>
            </a:pP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Махарбек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под Москвой, </a:t>
            </a:r>
          </a:p>
          <a:p>
            <a:pPr algn="ctr">
              <a:lnSpc>
                <a:spcPct val="150000"/>
              </a:lnSpc>
            </a:pP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Хасанбек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– в Белоруссии,</a:t>
            </a:r>
            <a:b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</a:b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Шамиль был смертельно ранен в канун Дня Победы – у стен Берлина.  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Rcy;&amp;Iukcy;&amp;Rcy;&amp;Iukcy;&amp;Rcy;&amp;Iukcy; &amp;Rcy;ґ&amp;Scy;&amp;DJcy;&amp;Scy;&amp;gjcy;&amp;Rcy;&amp;DScy;&amp;Rcy;&amp;iocy;&amp;Rcy;&amp;DScy;&amp;Rcy;°ge (470x480, 150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0"/>
            <a:ext cx="5796000" cy="5919321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29264"/>
            <a:ext cx="3000364" cy="1428736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А. Шилов. Материнские думы</a:t>
            </a:r>
            <a:endParaRPr lang="ru-RU" sz="24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3794" name="Picture 2" descr="&amp;Rcy;&amp;Iukcy;&amp;Rcy;&amp;Iukcy;&amp;Rcy;&amp;Iukcy; &amp;Rcy;° &amp;Scy;€&amp;Rcy;&amp;iocy;&amp;Rcy;»&amp;Rcy;&amp;dscy;&amp;Rcy;&amp;Iukcy; &amp;Scy;&amp;GJcy;&amp;Scy;‚&amp;Rcy;&amp;iocy;&amp;Scy;…e (417x480, 127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8000" y="0"/>
            <a:ext cx="6156000" cy="6810905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4289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Хатдзœг: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Тохы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бон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удхœссœг нœмыг фыццаг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хъайтары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риуыл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сœмбœлы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œнусы бонмœ 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мады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зœрдœйы баззайы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6238"/>
            <a:ext cx="9144000" cy="4525962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ничего не нужно матери на свете, – </a:t>
            </a:r>
          </a:p>
          <a:p>
            <a:pPr algn="ctr">
              <a:lnSpc>
                <a:spcPct val="200000"/>
              </a:lnSpc>
              <a:buNone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Только б не было в мире войны...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46238"/>
            <a:ext cx="9144000" cy="45259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</a:rPr>
              <a:t>   </a:t>
            </a:r>
            <a:r>
              <a:rPr lang="ru-RU" sz="3600" dirty="0" err="1" smtClean="0">
                <a:solidFill>
                  <a:srgbClr val="FFFF00"/>
                </a:solidFill>
              </a:rPr>
              <a:t>Æнусон цардæй æнусон кад</a:t>
            </a:r>
            <a:r>
              <a:rPr lang="ru-RU" sz="3600" dirty="0" smtClean="0">
                <a:solidFill>
                  <a:srgbClr val="FFFF00"/>
                </a:solidFill>
              </a:rPr>
              <a:t> – </a:t>
            </a:r>
            <a:r>
              <a:rPr lang="ru-RU" sz="3600" dirty="0" err="1" smtClean="0">
                <a:solidFill>
                  <a:srgbClr val="FFFF00"/>
                </a:solidFill>
              </a:rPr>
              <a:t>хуыздæр.</a:t>
            </a:r>
            <a:endParaRPr lang="ru-RU" sz="36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</a:rPr>
              <a:t>   </a:t>
            </a:r>
            <a:r>
              <a:rPr lang="ru-RU" sz="3600" dirty="0" err="1" smtClean="0">
                <a:solidFill>
                  <a:srgbClr val="FFFF00"/>
                </a:solidFill>
              </a:rPr>
              <a:t>Райгуырæн бæстæ адджын</a:t>
            </a:r>
            <a:r>
              <a:rPr lang="ru-RU" sz="3600" dirty="0" smtClean="0">
                <a:solidFill>
                  <a:srgbClr val="FFFF00"/>
                </a:solidFill>
              </a:rPr>
              <a:t> у.</a:t>
            </a:r>
          </a:p>
          <a:p>
            <a:pPr>
              <a:buNone/>
            </a:pPr>
            <a:r>
              <a:rPr lang="ru-RU" sz="3600" dirty="0" smtClean="0">
                <a:solidFill>
                  <a:srgbClr val="FFFF00"/>
                </a:solidFill>
              </a:rPr>
              <a:t>  </a:t>
            </a:r>
            <a:r>
              <a:rPr lang="ru-RU" sz="3600" dirty="0" err="1" smtClean="0">
                <a:solidFill>
                  <a:srgbClr val="FFFF00"/>
                </a:solidFill>
              </a:rPr>
              <a:t>Кадæн агурæн нæй, йæ фæдыл цыфæнды згъорд</a:t>
            </a:r>
            <a:r>
              <a:rPr lang="ru-RU" sz="3600" dirty="0" smtClean="0">
                <a:solidFill>
                  <a:srgbClr val="FFFF00"/>
                </a:solidFill>
              </a:rPr>
              <a:t> та у </a:t>
            </a:r>
            <a:r>
              <a:rPr lang="ru-RU" sz="3600" dirty="0" err="1" smtClean="0">
                <a:solidFill>
                  <a:srgbClr val="FFFF00"/>
                </a:solidFill>
              </a:rPr>
              <a:t>æнæпайда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</a:p>
          <a:p>
            <a:pPr>
              <a:buNone/>
            </a:pPr>
            <a:endParaRPr lang="ru-RU" sz="4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71546"/>
            <a:ext cx="878798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ru-RU" sz="8000" b="1" dirty="0" err="1" smtClean="0"/>
              <a:t>Цы</a:t>
            </a:r>
            <a:r>
              <a:rPr lang="ru-RU" sz="8000" b="1" dirty="0" smtClean="0"/>
              <a:t> </a:t>
            </a:r>
            <a:r>
              <a:rPr lang="ru-RU" sz="8000" b="1" dirty="0" err="1" smtClean="0"/>
              <a:t>хъœуы цœмœй</a:t>
            </a:r>
            <a:endParaRPr lang="ru-RU" sz="8000" b="1" dirty="0" smtClean="0"/>
          </a:p>
          <a:p>
            <a:pPr algn="ctr">
              <a:buFontTx/>
              <a:buNone/>
            </a:pPr>
            <a:r>
              <a:rPr lang="ru-RU" sz="8000" b="1" dirty="0" smtClean="0"/>
              <a:t> </a:t>
            </a:r>
            <a:r>
              <a:rPr lang="ru-RU" sz="8000" b="1" dirty="0" err="1" smtClean="0"/>
              <a:t>мœ </a:t>
            </a:r>
            <a:r>
              <a:rPr lang="ru-RU" sz="8000" b="1" dirty="0" smtClean="0"/>
              <a:t>уа </a:t>
            </a:r>
            <a:r>
              <a:rPr lang="ru-RU" sz="8000" b="1" dirty="0" err="1" smtClean="0"/>
              <a:t>хаст</a:t>
            </a:r>
            <a:r>
              <a:rPr lang="ru-RU" sz="8000" b="1" dirty="0" smtClean="0"/>
              <a:t> ???</a:t>
            </a:r>
            <a:endParaRPr lang="ru-RU" sz="8000" b="1" dirty="0"/>
          </a:p>
        </p:txBody>
      </p:sp>
      <p:pic>
        <p:nvPicPr>
          <p:cNvPr id="5" name="Picture 1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938972">
            <a:off x="3010712" y="4291775"/>
            <a:ext cx="2198687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b="1" i="1" dirty="0" err="1" smtClean="0">
                <a:solidFill>
                  <a:srgbClr val="006600"/>
                </a:solidFill>
              </a:rPr>
              <a:t>Цœмœй </a:t>
            </a:r>
            <a:r>
              <a:rPr lang="ru-RU" sz="9600" b="1" i="1" dirty="0" smtClean="0">
                <a:solidFill>
                  <a:srgbClr val="006600"/>
                </a:solidFill>
              </a:rPr>
              <a:t>уа !!!</a:t>
            </a:r>
          </a:p>
          <a:p>
            <a:pPr algn="ctr">
              <a:buNone/>
            </a:pP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29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6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637"/>
            <a:ext cx="9144000" cy="689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23850" y="0"/>
            <a:ext cx="946785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-285784" y="26988"/>
            <a:ext cx="9144000" cy="6831012"/>
          </a:xfrm>
          <a:prstGeom prst="rect">
            <a:avLst/>
          </a:prstGeom>
          <a:noFill/>
          <a:ln/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85725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0232" y="0"/>
            <a:ext cx="50006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71604" y="0"/>
            <a:ext cx="55721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596" y="64291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1738</TotalTime>
  <Words>205</Words>
  <Application>Microsoft Office PowerPoint</Application>
  <PresentationFormat>Экран (4:3)</PresentationFormat>
  <Paragraphs>49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  мады рухс фæлгонц  Плиты Грисы баллада "Авд цухъхъайы»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З.П. Абоев Журавли.</vt:lpstr>
      <vt:lpstr>С.П. Санакоев. Памятник братьям Газдановым</vt:lpstr>
      <vt:lpstr>Б.Н. Калманов. Мать.</vt:lpstr>
      <vt:lpstr>Презентация PowerPoint</vt:lpstr>
      <vt:lpstr>Презентация PowerPoint</vt:lpstr>
      <vt:lpstr>А. Шилов. Материнские думы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444</cp:lastModifiedBy>
  <cp:revision>193</cp:revision>
  <dcterms:created xsi:type="dcterms:W3CDTF">2012-03-08T10:31:43Z</dcterms:created>
  <dcterms:modified xsi:type="dcterms:W3CDTF">2015-03-19T12:19:39Z</dcterms:modified>
</cp:coreProperties>
</file>