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9" r:id="rId3"/>
    <p:sldId id="281" r:id="rId4"/>
    <p:sldId id="282" r:id="rId5"/>
    <p:sldId id="283" r:id="rId6"/>
    <p:sldId id="284" r:id="rId7"/>
    <p:sldId id="289" r:id="rId8"/>
    <p:sldId id="272" r:id="rId9"/>
    <p:sldId id="308" r:id="rId10"/>
    <p:sldId id="286" r:id="rId11"/>
    <p:sldId id="287" r:id="rId12"/>
    <p:sldId id="310" r:id="rId13"/>
    <p:sldId id="312" r:id="rId14"/>
    <p:sldId id="288" r:id="rId15"/>
    <p:sldId id="292" r:id="rId16"/>
    <p:sldId id="314" r:id="rId17"/>
    <p:sldId id="316" r:id="rId18"/>
    <p:sldId id="296" r:id="rId19"/>
    <p:sldId id="295" r:id="rId20"/>
    <p:sldId id="297" r:id="rId21"/>
    <p:sldId id="298" r:id="rId22"/>
    <p:sldId id="299" r:id="rId23"/>
    <p:sldId id="319" r:id="rId24"/>
    <p:sldId id="323" r:id="rId25"/>
    <p:sldId id="300" r:id="rId26"/>
    <p:sldId id="302" r:id="rId27"/>
    <p:sldId id="306" r:id="rId28"/>
    <p:sldId id="303" r:id="rId29"/>
    <p:sldId id="304" r:id="rId30"/>
    <p:sldId id="305" r:id="rId31"/>
    <p:sldId id="328" r:id="rId32"/>
    <p:sldId id="325" r:id="rId33"/>
  </p:sldIdLst>
  <p:sldSz cx="9144000" cy="6858000" type="screen4x3"/>
  <p:notesSz cx="6834188" cy="99790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C0066"/>
    <a:srgbClr val="000066"/>
    <a:srgbClr val="99FFCC"/>
    <a:srgbClr val="00FFCC"/>
    <a:srgbClr val="00CC99"/>
    <a:srgbClr val="993366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86" autoAdjust="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8000"/>
            <a:chOff x="0" y="0"/>
            <a:chExt cx="575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910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381" y="2280"/>
              <a:ext cx="5369" cy="48"/>
              <a:chOff x="381" y="2280"/>
              <a:chExt cx="5369" cy="48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81" y="2328"/>
                <a:ext cx="5369" cy="0"/>
              </a:xfrm>
              <a:prstGeom prst="line">
                <a:avLst/>
              </a:prstGeom>
              <a:noFill/>
              <a:ln w="254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381" y="2280"/>
                <a:ext cx="5369" cy="0"/>
              </a:xfrm>
              <a:prstGeom prst="line">
                <a:avLst/>
              </a:prstGeom>
              <a:noFill/>
              <a:ln w="76200" cap="sq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384" y="960"/>
              <a:ext cx="5375" cy="384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7352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34F926-1C11-44F0-82A4-9BACD8F7F0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3E746-2DAF-4331-9D1B-C6BABB7989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93AAB-41C6-46E1-B080-6D83DFDBB4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30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790700"/>
            <a:ext cx="3810000" cy="4381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C7C71-5A46-414F-B87B-1325BB946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24B8F-46F2-449B-AB02-AA1EB6355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EC2EF-E643-4DAA-ABA0-D0078D06C6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EF7DE-92F0-4460-A0F7-08C1137866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FA5E2-A7E7-4A37-AD2F-7FF0673E7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1A6F6-CCDE-468E-B1E8-B0BE79E377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AF712-1146-4DBC-A6E6-1264CE1DEE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266700"/>
            <a:ext cx="2081212" cy="59055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0550" y="266700"/>
            <a:ext cx="6091238" cy="59055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43D4E-B4E6-4D8B-92B4-229CD5EF0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90550" y="266700"/>
            <a:ext cx="8324850" cy="5905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202F0-9E63-486B-9C85-742436979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550" y="266700"/>
            <a:ext cx="832485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43000" y="1790700"/>
            <a:ext cx="7772400" cy="2114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143000" y="4057650"/>
            <a:ext cx="7772400" cy="21145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B7E49-444F-487D-A4D8-B33736AA6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1444625" cy="6858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2400"/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620713" y="1447800"/>
            <a:ext cx="8523287" cy="76200"/>
            <a:chOff x="381" y="888"/>
            <a:chExt cx="5369" cy="48"/>
          </a:xfrm>
        </p:grpSpPr>
        <p:sp>
          <p:nvSpPr>
            <p:cNvPr id="56324" name="Line 4"/>
            <p:cNvSpPr>
              <a:spLocks noChangeShapeType="1"/>
            </p:cNvSpPr>
            <p:nvPr/>
          </p:nvSpPr>
          <p:spPr bwMode="auto">
            <a:xfrm>
              <a:off x="381" y="936"/>
              <a:ext cx="5369" cy="0"/>
            </a:xfrm>
            <a:prstGeom prst="line">
              <a:avLst/>
            </a:prstGeom>
            <a:noFill/>
            <a:ln w="254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325" name="Line 5"/>
            <p:cNvSpPr>
              <a:spLocks noChangeShapeType="1"/>
            </p:cNvSpPr>
            <p:nvPr/>
          </p:nvSpPr>
          <p:spPr bwMode="auto">
            <a:xfrm>
              <a:off x="381" y="888"/>
              <a:ext cx="5369" cy="0"/>
            </a:xfrm>
            <a:prstGeom prst="line">
              <a:avLst/>
            </a:prstGeom>
            <a:noFill/>
            <a:ln w="76200" cap="sq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63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266700"/>
            <a:ext cx="8324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790700"/>
            <a:ext cx="77724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 smtClean="0"/>
            </a:lvl1pPr>
          </a:lstStyle>
          <a:p>
            <a:pPr>
              <a:defRPr/>
            </a:pPr>
            <a:fld id="{37F3829A-5901-4B5F-A93A-4B1B3F809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v"/>
        <a:defRPr sz="3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4925" y="476250"/>
            <a:ext cx="9144000" cy="2304678"/>
          </a:xfrm>
        </p:spPr>
        <p:txBody>
          <a:bodyPr/>
          <a:lstStyle/>
          <a:p>
            <a:r>
              <a:rPr lang="ru-RU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мастер-класс</a:t>
            </a:r>
            <a:br>
              <a:rPr lang="ru-RU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 сотворчества.</a:t>
            </a:r>
            <a:br>
              <a:rPr lang="ru-RU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пути к успеху</a:t>
            </a:r>
            <a:r>
              <a:rPr lang="en-US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простого к сложному.</a:t>
            </a:r>
            <a:br>
              <a:rPr lang="ru-RU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детьми с ОВЗ на уроке английского языка.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b="1" dirty="0" smtClean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3" name="Подзаголовок 5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7304856" cy="2279104"/>
          </a:xfrm>
        </p:spPr>
        <p:txBody>
          <a:bodyPr/>
          <a:lstStyle/>
          <a:p>
            <a:r>
              <a:rPr lang="ru-RU" dirty="0" smtClean="0">
                <a:solidFill>
                  <a:srgbClr val="CC0066"/>
                </a:solidFill>
              </a:rPr>
              <a:t>                         </a:t>
            </a:r>
            <a:r>
              <a:rPr lang="ru-RU" sz="28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8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английского языка</a:t>
            </a:r>
          </a:p>
          <a:p>
            <a:r>
              <a:rPr lang="ru-RU" sz="28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МОУ </a:t>
            </a:r>
            <a:r>
              <a:rPr lang="ru-RU" sz="28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«СОШ №1 г. Ртищево»</a:t>
            </a:r>
          </a:p>
          <a:p>
            <a:r>
              <a:rPr lang="ru-RU" sz="28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28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Марочкина</a:t>
            </a:r>
            <a:r>
              <a:rPr lang="ru-RU" sz="28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 А.</a:t>
            </a:r>
          </a:p>
          <a:p>
            <a:pPr algn="l" eaLnBrk="1" hangingPunct="1"/>
            <a:endParaRPr lang="uk-UA" dirty="0" smtClean="0">
              <a:solidFill>
                <a:srgbClr val="CC0066"/>
              </a:solidFill>
            </a:endParaRPr>
          </a:p>
        </p:txBody>
      </p:sp>
      <p:grpSp>
        <p:nvGrpSpPr>
          <p:cNvPr id="4" name="Group 27"/>
          <p:cNvGrpSpPr>
            <a:grpSpLocks noChangeAspect="1"/>
          </p:cNvGrpSpPr>
          <p:nvPr/>
        </p:nvGrpSpPr>
        <p:grpSpPr bwMode="auto">
          <a:xfrm>
            <a:off x="77788" y="73025"/>
            <a:ext cx="1181100" cy="1484313"/>
            <a:chOff x="49" y="46"/>
            <a:chExt cx="744" cy="935"/>
          </a:xfrm>
        </p:grpSpPr>
        <p:sp>
          <p:nvSpPr>
            <p:cNvPr id="5" name="AutoShape 26"/>
            <p:cNvSpPr>
              <a:spLocks noChangeAspect="1" noChangeArrowheads="1" noTextEdit="1"/>
            </p:cNvSpPr>
            <p:nvPr/>
          </p:nvSpPr>
          <p:spPr bwMode="auto">
            <a:xfrm>
              <a:off x="49" y="46"/>
              <a:ext cx="744" cy="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28"/>
            <p:cNvSpPr>
              <a:spLocks/>
            </p:cNvSpPr>
            <p:nvPr/>
          </p:nvSpPr>
          <p:spPr bwMode="auto">
            <a:xfrm>
              <a:off x="70" y="74"/>
              <a:ext cx="723" cy="907"/>
            </a:xfrm>
            <a:custGeom>
              <a:avLst/>
              <a:gdLst>
                <a:gd name="T0" fmla="*/ 1156 w 1445"/>
                <a:gd name="T1" fmla="*/ 946 h 1813"/>
                <a:gd name="T2" fmla="*/ 1128 w 1445"/>
                <a:gd name="T3" fmla="*/ 953 h 1813"/>
                <a:gd name="T4" fmla="*/ 1081 w 1445"/>
                <a:gd name="T5" fmla="*/ 960 h 1813"/>
                <a:gd name="T6" fmla="*/ 1025 w 1445"/>
                <a:gd name="T7" fmla="*/ 960 h 1813"/>
                <a:gd name="T8" fmla="*/ 965 w 1445"/>
                <a:gd name="T9" fmla="*/ 945 h 1813"/>
                <a:gd name="T10" fmla="*/ 951 w 1445"/>
                <a:gd name="T11" fmla="*/ 889 h 1813"/>
                <a:gd name="T12" fmla="*/ 1437 w 1445"/>
                <a:gd name="T13" fmla="*/ 214 h 1813"/>
                <a:gd name="T14" fmla="*/ 1394 w 1445"/>
                <a:gd name="T15" fmla="*/ 181 h 1813"/>
                <a:gd name="T16" fmla="*/ 1311 w 1445"/>
                <a:gd name="T17" fmla="*/ 170 h 1813"/>
                <a:gd name="T18" fmla="*/ 1307 w 1445"/>
                <a:gd name="T19" fmla="*/ 149 h 1813"/>
                <a:gd name="T20" fmla="*/ 1288 w 1445"/>
                <a:gd name="T21" fmla="*/ 102 h 1813"/>
                <a:gd name="T22" fmla="*/ 1247 w 1445"/>
                <a:gd name="T23" fmla="*/ 48 h 1813"/>
                <a:gd name="T24" fmla="*/ 1175 w 1445"/>
                <a:gd name="T25" fmla="*/ 8 h 1813"/>
                <a:gd name="T26" fmla="*/ 1063 w 1445"/>
                <a:gd name="T27" fmla="*/ 4 h 1813"/>
                <a:gd name="T28" fmla="*/ 571 w 1445"/>
                <a:gd name="T29" fmla="*/ 903 h 1813"/>
                <a:gd name="T30" fmla="*/ 6 w 1445"/>
                <a:gd name="T31" fmla="*/ 1501 h 1813"/>
                <a:gd name="T32" fmla="*/ 4 w 1445"/>
                <a:gd name="T33" fmla="*/ 1588 h 1813"/>
                <a:gd name="T34" fmla="*/ 77 w 1445"/>
                <a:gd name="T35" fmla="*/ 1706 h 1813"/>
                <a:gd name="T36" fmla="*/ 100 w 1445"/>
                <a:gd name="T37" fmla="*/ 1712 h 1813"/>
                <a:gd name="T38" fmla="*/ 157 w 1445"/>
                <a:gd name="T39" fmla="*/ 1729 h 1813"/>
                <a:gd name="T40" fmla="*/ 232 w 1445"/>
                <a:gd name="T41" fmla="*/ 1752 h 1813"/>
                <a:gd name="T42" fmla="*/ 307 w 1445"/>
                <a:gd name="T43" fmla="*/ 1778 h 1813"/>
                <a:gd name="T44" fmla="*/ 363 w 1445"/>
                <a:gd name="T45" fmla="*/ 1805 h 1813"/>
                <a:gd name="T46" fmla="*/ 830 w 1445"/>
                <a:gd name="T47" fmla="*/ 1077 h 1813"/>
                <a:gd name="T48" fmla="*/ 889 w 1445"/>
                <a:gd name="T49" fmla="*/ 1092 h 1813"/>
                <a:gd name="T50" fmla="*/ 947 w 1445"/>
                <a:gd name="T51" fmla="*/ 1195 h 1813"/>
                <a:gd name="T52" fmla="*/ 964 w 1445"/>
                <a:gd name="T53" fmla="*/ 1348 h 1813"/>
                <a:gd name="T54" fmla="*/ 1013 w 1445"/>
                <a:gd name="T55" fmla="*/ 1411 h 1813"/>
                <a:gd name="T56" fmla="*/ 1043 w 1445"/>
                <a:gd name="T57" fmla="*/ 1425 h 1813"/>
                <a:gd name="T58" fmla="*/ 1038 w 1445"/>
                <a:gd name="T59" fmla="*/ 1391 h 1813"/>
                <a:gd name="T60" fmla="*/ 1054 w 1445"/>
                <a:gd name="T61" fmla="*/ 1331 h 1813"/>
                <a:gd name="T62" fmla="*/ 1085 w 1445"/>
                <a:gd name="T63" fmla="*/ 1307 h 1813"/>
                <a:gd name="T64" fmla="*/ 1030 w 1445"/>
                <a:gd name="T65" fmla="*/ 1298 h 1813"/>
                <a:gd name="T66" fmla="*/ 1013 w 1445"/>
                <a:gd name="T67" fmla="*/ 1212 h 1813"/>
                <a:gd name="T68" fmla="*/ 1026 w 1445"/>
                <a:gd name="T69" fmla="*/ 1140 h 1813"/>
                <a:gd name="T70" fmla="*/ 999 w 1445"/>
                <a:gd name="T71" fmla="*/ 1075 h 1813"/>
                <a:gd name="T72" fmla="*/ 924 w 1445"/>
                <a:gd name="T73" fmla="*/ 1001 h 1813"/>
                <a:gd name="T74" fmla="*/ 964 w 1445"/>
                <a:gd name="T75" fmla="*/ 1014 h 1813"/>
                <a:gd name="T76" fmla="*/ 1012 w 1445"/>
                <a:gd name="T77" fmla="*/ 1025 h 1813"/>
                <a:gd name="T78" fmla="*/ 1065 w 1445"/>
                <a:gd name="T79" fmla="*/ 1032 h 1813"/>
                <a:gd name="T80" fmla="*/ 1120 w 1445"/>
                <a:gd name="T81" fmla="*/ 1032 h 1813"/>
                <a:gd name="T82" fmla="*/ 1174 w 1445"/>
                <a:gd name="T83" fmla="*/ 1021 h 1813"/>
                <a:gd name="T84" fmla="*/ 1237 w 1445"/>
                <a:gd name="T85" fmla="*/ 1000 h 1813"/>
                <a:gd name="T86" fmla="*/ 1288 w 1445"/>
                <a:gd name="T87" fmla="*/ 998 h 1813"/>
                <a:gd name="T88" fmla="*/ 1323 w 1445"/>
                <a:gd name="T89" fmla="*/ 1011 h 1813"/>
                <a:gd name="T90" fmla="*/ 1342 w 1445"/>
                <a:gd name="T91" fmla="*/ 1031 h 1813"/>
                <a:gd name="T92" fmla="*/ 1353 w 1445"/>
                <a:gd name="T93" fmla="*/ 1047 h 1813"/>
                <a:gd name="T94" fmla="*/ 1353 w 1445"/>
                <a:gd name="T95" fmla="*/ 1038 h 1813"/>
                <a:gd name="T96" fmla="*/ 1375 w 1445"/>
                <a:gd name="T97" fmla="*/ 958 h 1813"/>
                <a:gd name="T98" fmla="*/ 1363 w 1445"/>
                <a:gd name="T99" fmla="*/ 951 h 1813"/>
                <a:gd name="T100" fmla="*/ 1330 w 1445"/>
                <a:gd name="T101" fmla="*/ 936 h 1813"/>
                <a:gd name="T102" fmla="*/ 1284 w 1445"/>
                <a:gd name="T103" fmla="*/ 921 h 1813"/>
                <a:gd name="T104" fmla="*/ 1232 w 1445"/>
                <a:gd name="T105" fmla="*/ 917 h 1813"/>
                <a:gd name="T106" fmla="*/ 1179 w 1445"/>
                <a:gd name="T107" fmla="*/ 933 h 181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45"/>
                <a:gd name="T163" fmla="*/ 0 h 1813"/>
                <a:gd name="T164" fmla="*/ 1445 w 1445"/>
                <a:gd name="T165" fmla="*/ 1813 h 181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45" h="1813">
                  <a:moveTo>
                    <a:pt x="1162" y="944"/>
                  </a:moveTo>
                  <a:lnTo>
                    <a:pt x="1160" y="945"/>
                  </a:lnTo>
                  <a:lnTo>
                    <a:pt x="1156" y="946"/>
                  </a:lnTo>
                  <a:lnTo>
                    <a:pt x="1149" y="948"/>
                  </a:lnTo>
                  <a:lnTo>
                    <a:pt x="1139" y="951"/>
                  </a:lnTo>
                  <a:lnTo>
                    <a:pt x="1128" y="953"/>
                  </a:lnTo>
                  <a:lnTo>
                    <a:pt x="1114" y="956"/>
                  </a:lnTo>
                  <a:lnTo>
                    <a:pt x="1098" y="958"/>
                  </a:lnTo>
                  <a:lnTo>
                    <a:pt x="1081" y="960"/>
                  </a:lnTo>
                  <a:lnTo>
                    <a:pt x="1064" y="961"/>
                  </a:lnTo>
                  <a:lnTo>
                    <a:pt x="1045" y="961"/>
                  </a:lnTo>
                  <a:lnTo>
                    <a:pt x="1025" y="960"/>
                  </a:lnTo>
                  <a:lnTo>
                    <a:pt x="1005" y="957"/>
                  </a:lnTo>
                  <a:lnTo>
                    <a:pt x="985" y="952"/>
                  </a:lnTo>
                  <a:lnTo>
                    <a:pt x="965" y="945"/>
                  </a:lnTo>
                  <a:lnTo>
                    <a:pt x="946" y="936"/>
                  </a:lnTo>
                  <a:lnTo>
                    <a:pt x="927" y="925"/>
                  </a:lnTo>
                  <a:lnTo>
                    <a:pt x="951" y="889"/>
                  </a:lnTo>
                  <a:lnTo>
                    <a:pt x="1445" y="226"/>
                  </a:lnTo>
                  <a:lnTo>
                    <a:pt x="1443" y="222"/>
                  </a:lnTo>
                  <a:lnTo>
                    <a:pt x="1437" y="214"/>
                  </a:lnTo>
                  <a:lnTo>
                    <a:pt x="1427" y="204"/>
                  </a:lnTo>
                  <a:lnTo>
                    <a:pt x="1412" y="192"/>
                  </a:lnTo>
                  <a:lnTo>
                    <a:pt x="1394" y="181"/>
                  </a:lnTo>
                  <a:lnTo>
                    <a:pt x="1371" y="173"/>
                  </a:lnTo>
                  <a:lnTo>
                    <a:pt x="1343" y="168"/>
                  </a:lnTo>
                  <a:lnTo>
                    <a:pt x="1311" y="170"/>
                  </a:lnTo>
                  <a:lnTo>
                    <a:pt x="1311" y="168"/>
                  </a:lnTo>
                  <a:lnTo>
                    <a:pt x="1309" y="160"/>
                  </a:lnTo>
                  <a:lnTo>
                    <a:pt x="1307" y="149"/>
                  </a:lnTo>
                  <a:lnTo>
                    <a:pt x="1303" y="135"/>
                  </a:lnTo>
                  <a:lnTo>
                    <a:pt x="1297" y="119"/>
                  </a:lnTo>
                  <a:lnTo>
                    <a:pt x="1288" y="102"/>
                  </a:lnTo>
                  <a:lnTo>
                    <a:pt x="1277" y="83"/>
                  </a:lnTo>
                  <a:lnTo>
                    <a:pt x="1264" y="65"/>
                  </a:lnTo>
                  <a:lnTo>
                    <a:pt x="1247" y="48"/>
                  </a:lnTo>
                  <a:lnTo>
                    <a:pt x="1226" y="32"/>
                  </a:lnTo>
                  <a:lnTo>
                    <a:pt x="1202" y="18"/>
                  </a:lnTo>
                  <a:lnTo>
                    <a:pt x="1175" y="8"/>
                  </a:lnTo>
                  <a:lnTo>
                    <a:pt x="1142" y="2"/>
                  </a:lnTo>
                  <a:lnTo>
                    <a:pt x="1105" y="0"/>
                  </a:lnTo>
                  <a:lnTo>
                    <a:pt x="1063" y="4"/>
                  </a:lnTo>
                  <a:lnTo>
                    <a:pt x="1015" y="14"/>
                  </a:lnTo>
                  <a:lnTo>
                    <a:pt x="698" y="734"/>
                  </a:lnTo>
                  <a:lnTo>
                    <a:pt x="571" y="903"/>
                  </a:lnTo>
                  <a:lnTo>
                    <a:pt x="13" y="1481"/>
                  </a:lnTo>
                  <a:lnTo>
                    <a:pt x="11" y="1486"/>
                  </a:lnTo>
                  <a:lnTo>
                    <a:pt x="6" y="1501"/>
                  </a:lnTo>
                  <a:lnTo>
                    <a:pt x="2" y="1524"/>
                  </a:lnTo>
                  <a:lnTo>
                    <a:pt x="0" y="1554"/>
                  </a:lnTo>
                  <a:lnTo>
                    <a:pt x="4" y="1588"/>
                  </a:lnTo>
                  <a:lnTo>
                    <a:pt x="16" y="1626"/>
                  </a:lnTo>
                  <a:lnTo>
                    <a:pt x="39" y="1667"/>
                  </a:lnTo>
                  <a:lnTo>
                    <a:pt x="77" y="1706"/>
                  </a:lnTo>
                  <a:lnTo>
                    <a:pt x="80" y="1707"/>
                  </a:lnTo>
                  <a:lnTo>
                    <a:pt x="88" y="1709"/>
                  </a:lnTo>
                  <a:lnTo>
                    <a:pt x="100" y="1712"/>
                  </a:lnTo>
                  <a:lnTo>
                    <a:pt x="117" y="1716"/>
                  </a:lnTo>
                  <a:lnTo>
                    <a:pt x="136" y="1723"/>
                  </a:lnTo>
                  <a:lnTo>
                    <a:pt x="157" y="1729"/>
                  </a:lnTo>
                  <a:lnTo>
                    <a:pt x="182" y="1736"/>
                  </a:lnTo>
                  <a:lnTo>
                    <a:pt x="207" y="1744"/>
                  </a:lnTo>
                  <a:lnTo>
                    <a:pt x="232" y="1752"/>
                  </a:lnTo>
                  <a:lnTo>
                    <a:pt x="258" y="1760"/>
                  </a:lnTo>
                  <a:lnTo>
                    <a:pt x="283" y="1769"/>
                  </a:lnTo>
                  <a:lnTo>
                    <a:pt x="307" y="1778"/>
                  </a:lnTo>
                  <a:lnTo>
                    <a:pt x="328" y="1788"/>
                  </a:lnTo>
                  <a:lnTo>
                    <a:pt x="346" y="1796"/>
                  </a:lnTo>
                  <a:lnTo>
                    <a:pt x="363" y="1805"/>
                  </a:lnTo>
                  <a:lnTo>
                    <a:pt x="374" y="1813"/>
                  </a:lnTo>
                  <a:lnTo>
                    <a:pt x="824" y="1078"/>
                  </a:lnTo>
                  <a:lnTo>
                    <a:pt x="830" y="1077"/>
                  </a:lnTo>
                  <a:lnTo>
                    <a:pt x="844" y="1078"/>
                  </a:lnTo>
                  <a:lnTo>
                    <a:pt x="866" y="1082"/>
                  </a:lnTo>
                  <a:lnTo>
                    <a:pt x="889" y="1092"/>
                  </a:lnTo>
                  <a:lnTo>
                    <a:pt x="912" y="1114"/>
                  </a:lnTo>
                  <a:lnTo>
                    <a:pt x="933" y="1146"/>
                  </a:lnTo>
                  <a:lnTo>
                    <a:pt x="947" y="1195"/>
                  </a:lnTo>
                  <a:lnTo>
                    <a:pt x="951" y="1262"/>
                  </a:lnTo>
                  <a:lnTo>
                    <a:pt x="954" y="1310"/>
                  </a:lnTo>
                  <a:lnTo>
                    <a:pt x="964" y="1348"/>
                  </a:lnTo>
                  <a:lnTo>
                    <a:pt x="978" y="1376"/>
                  </a:lnTo>
                  <a:lnTo>
                    <a:pt x="996" y="1396"/>
                  </a:lnTo>
                  <a:lnTo>
                    <a:pt x="1013" y="1411"/>
                  </a:lnTo>
                  <a:lnTo>
                    <a:pt x="1028" y="1420"/>
                  </a:lnTo>
                  <a:lnTo>
                    <a:pt x="1038" y="1424"/>
                  </a:lnTo>
                  <a:lnTo>
                    <a:pt x="1043" y="1425"/>
                  </a:lnTo>
                  <a:lnTo>
                    <a:pt x="1041" y="1421"/>
                  </a:lnTo>
                  <a:lnTo>
                    <a:pt x="1039" y="1409"/>
                  </a:lnTo>
                  <a:lnTo>
                    <a:pt x="1038" y="1391"/>
                  </a:lnTo>
                  <a:lnTo>
                    <a:pt x="1039" y="1371"/>
                  </a:lnTo>
                  <a:lnTo>
                    <a:pt x="1045" y="1351"/>
                  </a:lnTo>
                  <a:lnTo>
                    <a:pt x="1054" y="1331"/>
                  </a:lnTo>
                  <a:lnTo>
                    <a:pt x="1071" y="1315"/>
                  </a:lnTo>
                  <a:lnTo>
                    <a:pt x="1096" y="1305"/>
                  </a:lnTo>
                  <a:lnTo>
                    <a:pt x="1085" y="1307"/>
                  </a:lnTo>
                  <a:lnTo>
                    <a:pt x="1068" y="1308"/>
                  </a:lnTo>
                  <a:lnTo>
                    <a:pt x="1049" y="1306"/>
                  </a:lnTo>
                  <a:lnTo>
                    <a:pt x="1030" y="1298"/>
                  </a:lnTo>
                  <a:lnTo>
                    <a:pt x="1016" y="1280"/>
                  </a:lnTo>
                  <a:lnTo>
                    <a:pt x="1009" y="1253"/>
                  </a:lnTo>
                  <a:lnTo>
                    <a:pt x="1013" y="1212"/>
                  </a:lnTo>
                  <a:lnTo>
                    <a:pt x="1029" y="1156"/>
                  </a:lnTo>
                  <a:lnTo>
                    <a:pt x="1028" y="1152"/>
                  </a:lnTo>
                  <a:lnTo>
                    <a:pt x="1026" y="1140"/>
                  </a:lnTo>
                  <a:lnTo>
                    <a:pt x="1021" y="1122"/>
                  </a:lnTo>
                  <a:lnTo>
                    <a:pt x="1012" y="1100"/>
                  </a:lnTo>
                  <a:lnTo>
                    <a:pt x="999" y="1075"/>
                  </a:lnTo>
                  <a:lnTo>
                    <a:pt x="979" y="1050"/>
                  </a:lnTo>
                  <a:lnTo>
                    <a:pt x="955" y="1024"/>
                  </a:lnTo>
                  <a:lnTo>
                    <a:pt x="924" y="1001"/>
                  </a:lnTo>
                  <a:lnTo>
                    <a:pt x="936" y="1005"/>
                  </a:lnTo>
                  <a:lnTo>
                    <a:pt x="950" y="1009"/>
                  </a:lnTo>
                  <a:lnTo>
                    <a:pt x="964" y="1014"/>
                  </a:lnTo>
                  <a:lnTo>
                    <a:pt x="979" y="1018"/>
                  </a:lnTo>
                  <a:lnTo>
                    <a:pt x="996" y="1021"/>
                  </a:lnTo>
                  <a:lnTo>
                    <a:pt x="1012" y="1025"/>
                  </a:lnTo>
                  <a:lnTo>
                    <a:pt x="1029" y="1028"/>
                  </a:lnTo>
                  <a:lnTo>
                    <a:pt x="1048" y="1030"/>
                  </a:lnTo>
                  <a:lnTo>
                    <a:pt x="1065" y="1032"/>
                  </a:lnTo>
                  <a:lnTo>
                    <a:pt x="1083" y="1033"/>
                  </a:lnTo>
                  <a:lnTo>
                    <a:pt x="1101" y="1033"/>
                  </a:lnTo>
                  <a:lnTo>
                    <a:pt x="1120" y="1032"/>
                  </a:lnTo>
                  <a:lnTo>
                    <a:pt x="1138" y="1029"/>
                  </a:lnTo>
                  <a:lnTo>
                    <a:pt x="1156" y="1026"/>
                  </a:lnTo>
                  <a:lnTo>
                    <a:pt x="1174" y="1021"/>
                  </a:lnTo>
                  <a:lnTo>
                    <a:pt x="1191" y="1015"/>
                  </a:lnTo>
                  <a:lnTo>
                    <a:pt x="1215" y="1006"/>
                  </a:lnTo>
                  <a:lnTo>
                    <a:pt x="1237" y="1000"/>
                  </a:lnTo>
                  <a:lnTo>
                    <a:pt x="1256" y="997"/>
                  </a:lnTo>
                  <a:lnTo>
                    <a:pt x="1273" y="997"/>
                  </a:lnTo>
                  <a:lnTo>
                    <a:pt x="1288" y="998"/>
                  </a:lnTo>
                  <a:lnTo>
                    <a:pt x="1302" y="1001"/>
                  </a:lnTo>
                  <a:lnTo>
                    <a:pt x="1313" y="1006"/>
                  </a:lnTo>
                  <a:lnTo>
                    <a:pt x="1323" y="1011"/>
                  </a:lnTo>
                  <a:lnTo>
                    <a:pt x="1331" y="1018"/>
                  </a:lnTo>
                  <a:lnTo>
                    <a:pt x="1337" y="1024"/>
                  </a:lnTo>
                  <a:lnTo>
                    <a:pt x="1342" y="1031"/>
                  </a:lnTo>
                  <a:lnTo>
                    <a:pt x="1347" y="1038"/>
                  </a:lnTo>
                  <a:lnTo>
                    <a:pt x="1350" y="1043"/>
                  </a:lnTo>
                  <a:lnTo>
                    <a:pt x="1353" y="1047"/>
                  </a:lnTo>
                  <a:lnTo>
                    <a:pt x="1354" y="1050"/>
                  </a:lnTo>
                  <a:lnTo>
                    <a:pt x="1354" y="1051"/>
                  </a:lnTo>
                  <a:lnTo>
                    <a:pt x="1353" y="1038"/>
                  </a:lnTo>
                  <a:lnTo>
                    <a:pt x="1354" y="1007"/>
                  </a:lnTo>
                  <a:lnTo>
                    <a:pt x="1360" y="976"/>
                  </a:lnTo>
                  <a:lnTo>
                    <a:pt x="1375" y="958"/>
                  </a:lnTo>
                  <a:lnTo>
                    <a:pt x="1374" y="957"/>
                  </a:lnTo>
                  <a:lnTo>
                    <a:pt x="1369" y="955"/>
                  </a:lnTo>
                  <a:lnTo>
                    <a:pt x="1363" y="951"/>
                  </a:lnTo>
                  <a:lnTo>
                    <a:pt x="1354" y="946"/>
                  </a:lnTo>
                  <a:lnTo>
                    <a:pt x="1342" y="941"/>
                  </a:lnTo>
                  <a:lnTo>
                    <a:pt x="1330" y="936"/>
                  </a:lnTo>
                  <a:lnTo>
                    <a:pt x="1316" y="930"/>
                  </a:lnTo>
                  <a:lnTo>
                    <a:pt x="1301" y="925"/>
                  </a:lnTo>
                  <a:lnTo>
                    <a:pt x="1284" y="921"/>
                  </a:lnTo>
                  <a:lnTo>
                    <a:pt x="1267" y="919"/>
                  </a:lnTo>
                  <a:lnTo>
                    <a:pt x="1250" y="917"/>
                  </a:lnTo>
                  <a:lnTo>
                    <a:pt x="1232" y="917"/>
                  </a:lnTo>
                  <a:lnTo>
                    <a:pt x="1213" y="920"/>
                  </a:lnTo>
                  <a:lnTo>
                    <a:pt x="1196" y="925"/>
                  </a:lnTo>
                  <a:lnTo>
                    <a:pt x="1179" y="933"/>
                  </a:lnTo>
                  <a:lnTo>
                    <a:pt x="1162" y="9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29"/>
            <p:cNvSpPr>
              <a:spLocks/>
            </p:cNvSpPr>
            <p:nvPr/>
          </p:nvSpPr>
          <p:spPr bwMode="auto">
            <a:xfrm>
              <a:off x="619" y="727"/>
              <a:ext cx="1" cy="1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0 h 1"/>
                <a:gd name="T4" fmla="*/ 2 w 3"/>
                <a:gd name="T5" fmla="*/ 0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0 h 1"/>
                <a:gd name="T12" fmla="*/ 2 w 3"/>
                <a:gd name="T13" fmla="*/ 0 h 1"/>
                <a:gd name="T14" fmla="*/ 1 w 3"/>
                <a:gd name="T15" fmla="*/ 0 h 1"/>
                <a:gd name="T16" fmla="*/ 0 w 3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"/>
                <a:gd name="T28" fmla="*/ 0 h 1"/>
                <a:gd name="T29" fmla="*/ 3 w 3"/>
                <a:gd name="T30" fmla="*/ 1 h 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" h="1">
                  <a:moveTo>
                    <a:pt x="0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30"/>
            <p:cNvSpPr>
              <a:spLocks/>
            </p:cNvSpPr>
            <p:nvPr/>
          </p:nvSpPr>
          <p:spPr bwMode="auto">
            <a:xfrm>
              <a:off x="86" y="530"/>
              <a:ext cx="381" cy="432"/>
            </a:xfrm>
            <a:custGeom>
              <a:avLst/>
              <a:gdLst>
                <a:gd name="T0" fmla="*/ 562 w 763"/>
                <a:gd name="T1" fmla="*/ 3 h 863"/>
                <a:gd name="T2" fmla="*/ 564 w 763"/>
                <a:gd name="T3" fmla="*/ 3 h 863"/>
                <a:gd name="T4" fmla="*/ 571 w 763"/>
                <a:gd name="T5" fmla="*/ 2 h 863"/>
                <a:gd name="T6" fmla="*/ 582 w 763"/>
                <a:gd name="T7" fmla="*/ 1 h 863"/>
                <a:gd name="T8" fmla="*/ 596 w 763"/>
                <a:gd name="T9" fmla="*/ 0 h 863"/>
                <a:gd name="T10" fmla="*/ 612 w 763"/>
                <a:gd name="T11" fmla="*/ 0 h 863"/>
                <a:gd name="T12" fmla="*/ 629 w 763"/>
                <a:gd name="T13" fmla="*/ 0 h 863"/>
                <a:gd name="T14" fmla="*/ 649 w 763"/>
                <a:gd name="T15" fmla="*/ 3 h 863"/>
                <a:gd name="T16" fmla="*/ 668 w 763"/>
                <a:gd name="T17" fmla="*/ 7 h 863"/>
                <a:gd name="T18" fmla="*/ 687 w 763"/>
                <a:gd name="T19" fmla="*/ 14 h 863"/>
                <a:gd name="T20" fmla="*/ 707 w 763"/>
                <a:gd name="T21" fmla="*/ 23 h 863"/>
                <a:gd name="T22" fmla="*/ 723 w 763"/>
                <a:gd name="T23" fmla="*/ 36 h 863"/>
                <a:gd name="T24" fmla="*/ 738 w 763"/>
                <a:gd name="T25" fmla="*/ 52 h 863"/>
                <a:gd name="T26" fmla="*/ 750 w 763"/>
                <a:gd name="T27" fmla="*/ 73 h 863"/>
                <a:gd name="T28" fmla="*/ 759 w 763"/>
                <a:gd name="T29" fmla="*/ 97 h 863"/>
                <a:gd name="T30" fmla="*/ 763 w 763"/>
                <a:gd name="T31" fmla="*/ 128 h 863"/>
                <a:gd name="T32" fmla="*/ 763 w 763"/>
                <a:gd name="T33" fmla="*/ 162 h 863"/>
                <a:gd name="T34" fmla="*/ 337 w 763"/>
                <a:gd name="T35" fmla="*/ 863 h 863"/>
                <a:gd name="T36" fmla="*/ 335 w 763"/>
                <a:gd name="T37" fmla="*/ 862 h 863"/>
                <a:gd name="T38" fmla="*/ 329 w 763"/>
                <a:gd name="T39" fmla="*/ 860 h 863"/>
                <a:gd name="T40" fmla="*/ 322 w 763"/>
                <a:gd name="T41" fmla="*/ 856 h 863"/>
                <a:gd name="T42" fmla="*/ 311 w 763"/>
                <a:gd name="T43" fmla="*/ 852 h 863"/>
                <a:gd name="T44" fmla="*/ 298 w 763"/>
                <a:gd name="T45" fmla="*/ 846 h 863"/>
                <a:gd name="T46" fmla="*/ 284 w 763"/>
                <a:gd name="T47" fmla="*/ 840 h 863"/>
                <a:gd name="T48" fmla="*/ 266 w 763"/>
                <a:gd name="T49" fmla="*/ 833 h 863"/>
                <a:gd name="T50" fmla="*/ 248 w 763"/>
                <a:gd name="T51" fmla="*/ 826 h 863"/>
                <a:gd name="T52" fmla="*/ 228 w 763"/>
                <a:gd name="T53" fmla="*/ 818 h 863"/>
                <a:gd name="T54" fmla="*/ 208 w 763"/>
                <a:gd name="T55" fmla="*/ 811 h 863"/>
                <a:gd name="T56" fmla="*/ 186 w 763"/>
                <a:gd name="T57" fmla="*/ 802 h 863"/>
                <a:gd name="T58" fmla="*/ 164 w 763"/>
                <a:gd name="T59" fmla="*/ 795 h 863"/>
                <a:gd name="T60" fmla="*/ 141 w 763"/>
                <a:gd name="T61" fmla="*/ 789 h 863"/>
                <a:gd name="T62" fmla="*/ 120 w 763"/>
                <a:gd name="T63" fmla="*/ 783 h 863"/>
                <a:gd name="T64" fmla="*/ 98 w 763"/>
                <a:gd name="T65" fmla="*/ 778 h 863"/>
                <a:gd name="T66" fmla="*/ 77 w 763"/>
                <a:gd name="T67" fmla="*/ 774 h 863"/>
                <a:gd name="T68" fmla="*/ 72 w 763"/>
                <a:gd name="T69" fmla="*/ 771 h 863"/>
                <a:gd name="T70" fmla="*/ 59 w 763"/>
                <a:gd name="T71" fmla="*/ 763 h 863"/>
                <a:gd name="T72" fmla="*/ 42 w 763"/>
                <a:gd name="T73" fmla="*/ 749 h 863"/>
                <a:gd name="T74" fmla="*/ 25 w 763"/>
                <a:gd name="T75" fmla="*/ 728 h 863"/>
                <a:gd name="T76" fmla="*/ 9 w 763"/>
                <a:gd name="T77" fmla="*/ 701 h 863"/>
                <a:gd name="T78" fmla="*/ 0 w 763"/>
                <a:gd name="T79" fmla="*/ 666 h 863"/>
                <a:gd name="T80" fmla="*/ 1 w 763"/>
                <a:gd name="T81" fmla="*/ 625 h 863"/>
                <a:gd name="T82" fmla="*/ 16 w 763"/>
                <a:gd name="T83" fmla="*/ 576 h 863"/>
                <a:gd name="T84" fmla="*/ 562 w 763"/>
                <a:gd name="T85" fmla="*/ 3 h 86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3"/>
                <a:gd name="T130" fmla="*/ 0 h 863"/>
                <a:gd name="T131" fmla="*/ 763 w 763"/>
                <a:gd name="T132" fmla="*/ 863 h 86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3" h="863">
                  <a:moveTo>
                    <a:pt x="562" y="3"/>
                  </a:moveTo>
                  <a:lnTo>
                    <a:pt x="564" y="3"/>
                  </a:lnTo>
                  <a:lnTo>
                    <a:pt x="571" y="2"/>
                  </a:lnTo>
                  <a:lnTo>
                    <a:pt x="582" y="1"/>
                  </a:lnTo>
                  <a:lnTo>
                    <a:pt x="596" y="0"/>
                  </a:lnTo>
                  <a:lnTo>
                    <a:pt x="612" y="0"/>
                  </a:lnTo>
                  <a:lnTo>
                    <a:pt x="629" y="0"/>
                  </a:lnTo>
                  <a:lnTo>
                    <a:pt x="649" y="3"/>
                  </a:lnTo>
                  <a:lnTo>
                    <a:pt x="668" y="7"/>
                  </a:lnTo>
                  <a:lnTo>
                    <a:pt x="687" y="14"/>
                  </a:lnTo>
                  <a:lnTo>
                    <a:pt x="707" y="23"/>
                  </a:lnTo>
                  <a:lnTo>
                    <a:pt x="723" y="36"/>
                  </a:lnTo>
                  <a:lnTo>
                    <a:pt x="738" y="52"/>
                  </a:lnTo>
                  <a:lnTo>
                    <a:pt x="750" y="73"/>
                  </a:lnTo>
                  <a:lnTo>
                    <a:pt x="759" y="97"/>
                  </a:lnTo>
                  <a:lnTo>
                    <a:pt x="763" y="128"/>
                  </a:lnTo>
                  <a:lnTo>
                    <a:pt x="763" y="162"/>
                  </a:lnTo>
                  <a:lnTo>
                    <a:pt x="337" y="863"/>
                  </a:lnTo>
                  <a:lnTo>
                    <a:pt x="335" y="862"/>
                  </a:lnTo>
                  <a:lnTo>
                    <a:pt x="329" y="860"/>
                  </a:lnTo>
                  <a:lnTo>
                    <a:pt x="322" y="856"/>
                  </a:lnTo>
                  <a:lnTo>
                    <a:pt x="311" y="852"/>
                  </a:lnTo>
                  <a:lnTo>
                    <a:pt x="298" y="846"/>
                  </a:lnTo>
                  <a:lnTo>
                    <a:pt x="284" y="840"/>
                  </a:lnTo>
                  <a:lnTo>
                    <a:pt x="266" y="833"/>
                  </a:lnTo>
                  <a:lnTo>
                    <a:pt x="248" y="826"/>
                  </a:lnTo>
                  <a:lnTo>
                    <a:pt x="228" y="818"/>
                  </a:lnTo>
                  <a:lnTo>
                    <a:pt x="208" y="811"/>
                  </a:lnTo>
                  <a:lnTo>
                    <a:pt x="186" y="802"/>
                  </a:lnTo>
                  <a:lnTo>
                    <a:pt x="164" y="795"/>
                  </a:lnTo>
                  <a:lnTo>
                    <a:pt x="141" y="789"/>
                  </a:lnTo>
                  <a:lnTo>
                    <a:pt x="120" y="783"/>
                  </a:lnTo>
                  <a:lnTo>
                    <a:pt x="98" y="778"/>
                  </a:lnTo>
                  <a:lnTo>
                    <a:pt x="77" y="774"/>
                  </a:lnTo>
                  <a:lnTo>
                    <a:pt x="72" y="771"/>
                  </a:lnTo>
                  <a:lnTo>
                    <a:pt x="59" y="763"/>
                  </a:lnTo>
                  <a:lnTo>
                    <a:pt x="42" y="749"/>
                  </a:lnTo>
                  <a:lnTo>
                    <a:pt x="25" y="728"/>
                  </a:lnTo>
                  <a:lnTo>
                    <a:pt x="9" y="701"/>
                  </a:lnTo>
                  <a:lnTo>
                    <a:pt x="0" y="666"/>
                  </a:lnTo>
                  <a:lnTo>
                    <a:pt x="1" y="625"/>
                  </a:lnTo>
                  <a:lnTo>
                    <a:pt x="16" y="576"/>
                  </a:lnTo>
                  <a:lnTo>
                    <a:pt x="562" y="3"/>
                  </a:lnTo>
                  <a:close/>
                </a:path>
              </a:pathLst>
            </a:custGeom>
            <a:solidFill>
              <a:srgbClr val="FFF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01" y="687"/>
              <a:ext cx="223" cy="267"/>
            </a:xfrm>
            <a:custGeom>
              <a:avLst/>
              <a:gdLst>
                <a:gd name="T0" fmla="*/ 446 w 446"/>
                <a:gd name="T1" fmla="*/ 7 h 534"/>
                <a:gd name="T2" fmla="*/ 70 w 446"/>
                <a:gd name="T3" fmla="*/ 534 h 534"/>
                <a:gd name="T4" fmla="*/ 0 w 446"/>
                <a:gd name="T5" fmla="*/ 510 h 534"/>
                <a:gd name="T6" fmla="*/ 444 w 446"/>
                <a:gd name="T7" fmla="*/ 0 h 534"/>
                <a:gd name="T8" fmla="*/ 446 w 446"/>
                <a:gd name="T9" fmla="*/ 7 h 5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6"/>
                <a:gd name="T16" fmla="*/ 0 h 534"/>
                <a:gd name="T17" fmla="*/ 446 w 446"/>
                <a:gd name="T18" fmla="*/ 534 h 5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6" h="534">
                  <a:moveTo>
                    <a:pt x="446" y="7"/>
                  </a:moveTo>
                  <a:lnTo>
                    <a:pt x="70" y="534"/>
                  </a:lnTo>
                  <a:lnTo>
                    <a:pt x="0" y="510"/>
                  </a:lnTo>
                  <a:lnTo>
                    <a:pt x="444" y="0"/>
                  </a:lnTo>
                  <a:lnTo>
                    <a:pt x="446" y="7"/>
                  </a:lnTo>
                  <a:close/>
                </a:path>
              </a:pathLst>
            </a:custGeom>
            <a:solidFill>
              <a:srgbClr val="F2E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517" y="113"/>
              <a:ext cx="200" cy="372"/>
            </a:xfrm>
            <a:custGeom>
              <a:avLst/>
              <a:gdLst>
                <a:gd name="T0" fmla="*/ 401 w 401"/>
                <a:gd name="T1" fmla="*/ 123 h 744"/>
                <a:gd name="T2" fmla="*/ 57 w 401"/>
                <a:gd name="T3" fmla="*/ 744 h 744"/>
                <a:gd name="T4" fmla="*/ 56 w 401"/>
                <a:gd name="T5" fmla="*/ 741 h 744"/>
                <a:gd name="T6" fmla="*/ 54 w 401"/>
                <a:gd name="T7" fmla="*/ 733 h 744"/>
                <a:gd name="T8" fmla="*/ 50 w 401"/>
                <a:gd name="T9" fmla="*/ 721 h 744"/>
                <a:gd name="T10" fmla="*/ 45 w 401"/>
                <a:gd name="T11" fmla="*/ 706 h 744"/>
                <a:gd name="T12" fmla="*/ 37 w 401"/>
                <a:gd name="T13" fmla="*/ 692 h 744"/>
                <a:gd name="T14" fmla="*/ 27 w 401"/>
                <a:gd name="T15" fmla="*/ 678 h 744"/>
                <a:gd name="T16" fmla="*/ 14 w 401"/>
                <a:gd name="T17" fmla="*/ 667 h 744"/>
                <a:gd name="T18" fmla="*/ 0 w 401"/>
                <a:gd name="T19" fmla="*/ 659 h 744"/>
                <a:gd name="T20" fmla="*/ 334 w 401"/>
                <a:gd name="T21" fmla="*/ 0 h 744"/>
                <a:gd name="T22" fmla="*/ 338 w 401"/>
                <a:gd name="T23" fmla="*/ 3 h 744"/>
                <a:gd name="T24" fmla="*/ 344 w 401"/>
                <a:gd name="T25" fmla="*/ 11 h 744"/>
                <a:gd name="T26" fmla="*/ 354 w 401"/>
                <a:gd name="T27" fmla="*/ 25 h 744"/>
                <a:gd name="T28" fmla="*/ 366 w 401"/>
                <a:gd name="T29" fmla="*/ 40 h 744"/>
                <a:gd name="T30" fmla="*/ 377 w 401"/>
                <a:gd name="T31" fmla="*/ 59 h 744"/>
                <a:gd name="T32" fmla="*/ 388 w 401"/>
                <a:gd name="T33" fmla="*/ 79 h 744"/>
                <a:gd name="T34" fmla="*/ 396 w 401"/>
                <a:gd name="T35" fmla="*/ 102 h 744"/>
                <a:gd name="T36" fmla="*/ 401 w 401"/>
                <a:gd name="T37" fmla="*/ 123 h 7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01"/>
                <a:gd name="T58" fmla="*/ 0 h 744"/>
                <a:gd name="T59" fmla="*/ 401 w 401"/>
                <a:gd name="T60" fmla="*/ 744 h 74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01" h="744">
                  <a:moveTo>
                    <a:pt x="401" y="123"/>
                  </a:moveTo>
                  <a:lnTo>
                    <a:pt x="57" y="744"/>
                  </a:lnTo>
                  <a:lnTo>
                    <a:pt x="56" y="741"/>
                  </a:lnTo>
                  <a:lnTo>
                    <a:pt x="54" y="733"/>
                  </a:lnTo>
                  <a:lnTo>
                    <a:pt x="50" y="721"/>
                  </a:lnTo>
                  <a:lnTo>
                    <a:pt x="45" y="706"/>
                  </a:lnTo>
                  <a:lnTo>
                    <a:pt x="37" y="692"/>
                  </a:lnTo>
                  <a:lnTo>
                    <a:pt x="27" y="678"/>
                  </a:lnTo>
                  <a:lnTo>
                    <a:pt x="14" y="667"/>
                  </a:lnTo>
                  <a:lnTo>
                    <a:pt x="0" y="659"/>
                  </a:lnTo>
                  <a:lnTo>
                    <a:pt x="334" y="0"/>
                  </a:lnTo>
                  <a:lnTo>
                    <a:pt x="338" y="3"/>
                  </a:lnTo>
                  <a:lnTo>
                    <a:pt x="344" y="11"/>
                  </a:lnTo>
                  <a:lnTo>
                    <a:pt x="354" y="25"/>
                  </a:lnTo>
                  <a:lnTo>
                    <a:pt x="366" y="40"/>
                  </a:lnTo>
                  <a:lnTo>
                    <a:pt x="377" y="59"/>
                  </a:lnTo>
                  <a:lnTo>
                    <a:pt x="388" y="79"/>
                  </a:lnTo>
                  <a:lnTo>
                    <a:pt x="396" y="102"/>
                  </a:lnTo>
                  <a:lnTo>
                    <a:pt x="401" y="123"/>
                  </a:lnTo>
                  <a:close/>
                </a:path>
              </a:pathLst>
            </a:custGeom>
            <a:solidFill>
              <a:srgbClr val="F2E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Freeform 33"/>
            <p:cNvSpPr>
              <a:spLocks/>
            </p:cNvSpPr>
            <p:nvPr/>
          </p:nvSpPr>
          <p:spPr bwMode="auto">
            <a:xfrm>
              <a:off x="181" y="554"/>
              <a:ext cx="287" cy="388"/>
            </a:xfrm>
            <a:custGeom>
              <a:avLst/>
              <a:gdLst>
                <a:gd name="T0" fmla="*/ 576 w 576"/>
                <a:gd name="T1" fmla="*/ 113 h 777"/>
                <a:gd name="T2" fmla="*/ 576 w 576"/>
                <a:gd name="T3" fmla="*/ 109 h 777"/>
                <a:gd name="T4" fmla="*/ 575 w 576"/>
                <a:gd name="T5" fmla="*/ 97 h 777"/>
                <a:gd name="T6" fmla="*/ 572 w 576"/>
                <a:gd name="T7" fmla="*/ 81 h 777"/>
                <a:gd name="T8" fmla="*/ 570 w 576"/>
                <a:gd name="T9" fmla="*/ 60 h 777"/>
                <a:gd name="T10" fmla="*/ 566 w 576"/>
                <a:gd name="T11" fmla="*/ 41 h 777"/>
                <a:gd name="T12" fmla="*/ 560 w 576"/>
                <a:gd name="T13" fmla="*/ 23 h 777"/>
                <a:gd name="T14" fmla="*/ 553 w 576"/>
                <a:gd name="T15" fmla="*/ 8 h 777"/>
                <a:gd name="T16" fmla="*/ 544 w 576"/>
                <a:gd name="T17" fmla="*/ 0 h 777"/>
                <a:gd name="T18" fmla="*/ 57 w 576"/>
                <a:gd name="T19" fmla="*/ 544 h 777"/>
                <a:gd name="T20" fmla="*/ 58 w 576"/>
                <a:gd name="T21" fmla="*/ 545 h 777"/>
                <a:gd name="T22" fmla="*/ 62 w 576"/>
                <a:gd name="T23" fmla="*/ 549 h 777"/>
                <a:gd name="T24" fmla="*/ 68 w 576"/>
                <a:gd name="T25" fmla="*/ 555 h 777"/>
                <a:gd name="T26" fmla="*/ 75 w 576"/>
                <a:gd name="T27" fmla="*/ 564 h 777"/>
                <a:gd name="T28" fmla="*/ 83 w 576"/>
                <a:gd name="T29" fmla="*/ 575 h 777"/>
                <a:gd name="T30" fmla="*/ 90 w 576"/>
                <a:gd name="T31" fmla="*/ 587 h 777"/>
                <a:gd name="T32" fmla="*/ 97 w 576"/>
                <a:gd name="T33" fmla="*/ 600 h 777"/>
                <a:gd name="T34" fmla="*/ 101 w 576"/>
                <a:gd name="T35" fmla="*/ 615 h 777"/>
                <a:gd name="T36" fmla="*/ 104 w 576"/>
                <a:gd name="T37" fmla="*/ 631 h 777"/>
                <a:gd name="T38" fmla="*/ 103 w 576"/>
                <a:gd name="T39" fmla="*/ 648 h 777"/>
                <a:gd name="T40" fmla="*/ 99 w 576"/>
                <a:gd name="T41" fmla="*/ 666 h 777"/>
                <a:gd name="T42" fmla="*/ 91 w 576"/>
                <a:gd name="T43" fmla="*/ 684 h 777"/>
                <a:gd name="T44" fmla="*/ 77 w 576"/>
                <a:gd name="T45" fmla="*/ 703 h 777"/>
                <a:gd name="T46" fmla="*/ 58 w 576"/>
                <a:gd name="T47" fmla="*/ 722 h 777"/>
                <a:gd name="T48" fmla="*/ 33 w 576"/>
                <a:gd name="T49" fmla="*/ 740 h 777"/>
                <a:gd name="T50" fmla="*/ 0 w 576"/>
                <a:gd name="T51" fmla="*/ 758 h 777"/>
                <a:gd name="T52" fmla="*/ 41 w 576"/>
                <a:gd name="T53" fmla="*/ 777 h 777"/>
                <a:gd name="T54" fmla="*/ 576 w 576"/>
                <a:gd name="T55" fmla="*/ 113 h 77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76"/>
                <a:gd name="T85" fmla="*/ 0 h 777"/>
                <a:gd name="T86" fmla="*/ 576 w 576"/>
                <a:gd name="T87" fmla="*/ 777 h 77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76" h="777">
                  <a:moveTo>
                    <a:pt x="576" y="113"/>
                  </a:moveTo>
                  <a:lnTo>
                    <a:pt x="576" y="109"/>
                  </a:lnTo>
                  <a:lnTo>
                    <a:pt x="575" y="97"/>
                  </a:lnTo>
                  <a:lnTo>
                    <a:pt x="572" y="81"/>
                  </a:lnTo>
                  <a:lnTo>
                    <a:pt x="570" y="60"/>
                  </a:lnTo>
                  <a:lnTo>
                    <a:pt x="566" y="41"/>
                  </a:lnTo>
                  <a:lnTo>
                    <a:pt x="560" y="23"/>
                  </a:lnTo>
                  <a:lnTo>
                    <a:pt x="553" y="8"/>
                  </a:lnTo>
                  <a:lnTo>
                    <a:pt x="544" y="0"/>
                  </a:lnTo>
                  <a:lnTo>
                    <a:pt x="57" y="544"/>
                  </a:lnTo>
                  <a:lnTo>
                    <a:pt x="58" y="545"/>
                  </a:lnTo>
                  <a:lnTo>
                    <a:pt x="62" y="549"/>
                  </a:lnTo>
                  <a:lnTo>
                    <a:pt x="68" y="555"/>
                  </a:lnTo>
                  <a:lnTo>
                    <a:pt x="75" y="564"/>
                  </a:lnTo>
                  <a:lnTo>
                    <a:pt x="83" y="575"/>
                  </a:lnTo>
                  <a:lnTo>
                    <a:pt x="90" y="587"/>
                  </a:lnTo>
                  <a:lnTo>
                    <a:pt x="97" y="600"/>
                  </a:lnTo>
                  <a:lnTo>
                    <a:pt x="101" y="615"/>
                  </a:lnTo>
                  <a:lnTo>
                    <a:pt x="104" y="631"/>
                  </a:lnTo>
                  <a:lnTo>
                    <a:pt x="103" y="648"/>
                  </a:lnTo>
                  <a:lnTo>
                    <a:pt x="99" y="666"/>
                  </a:lnTo>
                  <a:lnTo>
                    <a:pt x="91" y="684"/>
                  </a:lnTo>
                  <a:lnTo>
                    <a:pt x="77" y="703"/>
                  </a:lnTo>
                  <a:lnTo>
                    <a:pt x="58" y="722"/>
                  </a:lnTo>
                  <a:lnTo>
                    <a:pt x="33" y="740"/>
                  </a:lnTo>
                  <a:lnTo>
                    <a:pt x="0" y="758"/>
                  </a:lnTo>
                  <a:lnTo>
                    <a:pt x="41" y="777"/>
                  </a:lnTo>
                  <a:lnTo>
                    <a:pt x="576" y="113"/>
                  </a:lnTo>
                  <a:close/>
                </a:path>
              </a:pathLst>
            </a:custGeom>
            <a:solidFill>
              <a:srgbClr val="F2E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100" y="813"/>
              <a:ext cx="102" cy="97"/>
            </a:xfrm>
            <a:custGeom>
              <a:avLst/>
              <a:gdLst>
                <a:gd name="T0" fmla="*/ 203 w 203"/>
                <a:gd name="T1" fmla="*/ 58 h 195"/>
                <a:gd name="T2" fmla="*/ 201 w 203"/>
                <a:gd name="T3" fmla="*/ 56 h 195"/>
                <a:gd name="T4" fmla="*/ 197 w 203"/>
                <a:gd name="T5" fmla="*/ 51 h 195"/>
                <a:gd name="T6" fmla="*/ 189 w 203"/>
                <a:gd name="T7" fmla="*/ 45 h 195"/>
                <a:gd name="T8" fmla="*/ 179 w 203"/>
                <a:gd name="T9" fmla="*/ 38 h 195"/>
                <a:gd name="T10" fmla="*/ 166 w 203"/>
                <a:gd name="T11" fmla="*/ 30 h 195"/>
                <a:gd name="T12" fmla="*/ 152 w 203"/>
                <a:gd name="T13" fmla="*/ 21 h 195"/>
                <a:gd name="T14" fmla="*/ 138 w 203"/>
                <a:gd name="T15" fmla="*/ 14 h 195"/>
                <a:gd name="T16" fmla="*/ 122 w 203"/>
                <a:gd name="T17" fmla="*/ 7 h 195"/>
                <a:gd name="T18" fmla="*/ 104 w 203"/>
                <a:gd name="T19" fmla="*/ 2 h 195"/>
                <a:gd name="T20" fmla="*/ 87 w 203"/>
                <a:gd name="T21" fmla="*/ 0 h 195"/>
                <a:gd name="T22" fmla="*/ 71 w 203"/>
                <a:gd name="T23" fmla="*/ 0 h 195"/>
                <a:gd name="T24" fmla="*/ 55 w 203"/>
                <a:gd name="T25" fmla="*/ 5 h 195"/>
                <a:gd name="T26" fmla="*/ 38 w 203"/>
                <a:gd name="T27" fmla="*/ 13 h 195"/>
                <a:gd name="T28" fmla="*/ 24 w 203"/>
                <a:gd name="T29" fmla="*/ 27 h 195"/>
                <a:gd name="T30" fmla="*/ 12 w 203"/>
                <a:gd name="T31" fmla="*/ 46 h 195"/>
                <a:gd name="T32" fmla="*/ 1 w 203"/>
                <a:gd name="T33" fmla="*/ 72 h 195"/>
                <a:gd name="T34" fmla="*/ 1 w 203"/>
                <a:gd name="T35" fmla="*/ 76 h 195"/>
                <a:gd name="T36" fmla="*/ 0 w 203"/>
                <a:gd name="T37" fmla="*/ 87 h 195"/>
                <a:gd name="T38" fmla="*/ 2 w 203"/>
                <a:gd name="T39" fmla="*/ 103 h 195"/>
                <a:gd name="T40" fmla="*/ 7 w 203"/>
                <a:gd name="T41" fmla="*/ 123 h 195"/>
                <a:gd name="T42" fmla="*/ 17 w 203"/>
                <a:gd name="T43" fmla="*/ 143 h 195"/>
                <a:gd name="T44" fmla="*/ 34 w 203"/>
                <a:gd name="T45" fmla="*/ 163 h 195"/>
                <a:gd name="T46" fmla="*/ 60 w 203"/>
                <a:gd name="T47" fmla="*/ 182 h 195"/>
                <a:gd name="T48" fmla="*/ 94 w 203"/>
                <a:gd name="T49" fmla="*/ 195 h 195"/>
                <a:gd name="T50" fmla="*/ 88 w 203"/>
                <a:gd name="T51" fmla="*/ 191 h 195"/>
                <a:gd name="T52" fmla="*/ 74 w 203"/>
                <a:gd name="T53" fmla="*/ 179 h 195"/>
                <a:gd name="T54" fmla="*/ 55 w 203"/>
                <a:gd name="T55" fmla="*/ 162 h 195"/>
                <a:gd name="T56" fmla="*/ 36 w 203"/>
                <a:gd name="T57" fmla="*/ 142 h 195"/>
                <a:gd name="T58" fmla="*/ 23 w 203"/>
                <a:gd name="T59" fmla="*/ 120 h 195"/>
                <a:gd name="T60" fmla="*/ 19 w 203"/>
                <a:gd name="T61" fmla="*/ 97 h 195"/>
                <a:gd name="T62" fmla="*/ 28 w 203"/>
                <a:gd name="T63" fmla="*/ 76 h 195"/>
                <a:gd name="T64" fmla="*/ 57 w 203"/>
                <a:gd name="T65" fmla="*/ 58 h 195"/>
                <a:gd name="T66" fmla="*/ 58 w 203"/>
                <a:gd name="T67" fmla="*/ 56 h 195"/>
                <a:gd name="T68" fmla="*/ 63 w 203"/>
                <a:gd name="T69" fmla="*/ 51 h 195"/>
                <a:gd name="T70" fmla="*/ 72 w 203"/>
                <a:gd name="T71" fmla="*/ 46 h 195"/>
                <a:gd name="T72" fmla="*/ 86 w 203"/>
                <a:gd name="T73" fmla="*/ 42 h 195"/>
                <a:gd name="T74" fmla="*/ 104 w 203"/>
                <a:gd name="T75" fmla="*/ 39 h 195"/>
                <a:gd name="T76" fmla="*/ 131 w 203"/>
                <a:gd name="T77" fmla="*/ 40 h 195"/>
                <a:gd name="T78" fmla="*/ 163 w 203"/>
                <a:gd name="T79" fmla="*/ 45 h 195"/>
                <a:gd name="T80" fmla="*/ 203 w 203"/>
                <a:gd name="T81" fmla="*/ 58 h 19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03"/>
                <a:gd name="T124" fmla="*/ 0 h 195"/>
                <a:gd name="T125" fmla="*/ 203 w 203"/>
                <a:gd name="T126" fmla="*/ 195 h 19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03" h="195">
                  <a:moveTo>
                    <a:pt x="203" y="58"/>
                  </a:moveTo>
                  <a:lnTo>
                    <a:pt x="201" y="56"/>
                  </a:lnTo>
                  <a:lnTo>
                    <a:pt x="197" y="51"/>
                  </a:lnTo>
                  <a:lnTo>
                    <a:pt x="189" y="45"/>
                  </a:lnTo>
                  <a:lnTo>
                    <a:pt x="179" y="38"/>
                  </a:lnTo>
                  <a:lnTo>
                    <a:pt x="166" y="30"/>
                  </a:lnTo>
                  <a:lnTo>
                    <a:pt x="152" y="21"/>
                  </a:lnTo>
                  <a:lnTo>
                    <a:pt x="138" y="14"/>
                  </a:lnTo>
                  <a:lnTo>
                    <a:pt x="122" y="7"/>
                  </a:lnTo>
                  <a:lnTo>
                    <a:pt x="104" y="2"/>
                  </a:lnTo>
                  <a:lnTo>
                    <a:pt x="87" y="0"/>
                  </a:lnTo>
                  <a:lnTo>
                    <a:pt x="71" y="0"/>
                  </a:lnTo>
                  <a:lnTo>
                    <a:pt x="55" y="5"/>
                  </a:lnTo>
                  <a:lnTo>
                    <a:pt x="38" y="13"/>
                  </a:lnTo>
                  <a:lnTo>
                    <a:pt x="24" y="27"/>
                  </a:lnTo>
                  <a:lnTo>
                    <a:pt x="12" y="46"/>
                  </a:lnTo>
                  <a:lnTo>
                    <a:pt x="1" y="72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2" y="103"/>
                  </a:lnTo>
                  <a:lnTo>
                    <a:pt x="7" y="123"/>
                  </a:lnTo>
                  <a:lnTo>
                    <a:pt x="17" y="143"/>
                  </a:lnTo>
                  <a:lnTo>
                    <a:pt x="34" y="163"/>
                  </a:lnTo>
                  <a:lnTo>
                    <a:pt x="60" y="182"/>
                  </a:lnTo>
                  <a:lnTo>
                    <a:pt x="94" y="195"/>
                  </a:lnTo>
                  <a:lnTo>
                    <a:pt x="88" y="191"/>
                  </a:lnTo>
                  <a:lnTo>
                    <a:pt x="74" y="179"/>
                  </a:lnTo>
                  <a:lnTo>
                    <a:pt x="55" y="162"/>
                  </a:lnTo>
                  <a:lnTo>
                    <a:pt x="36" y="142"/>
                  </a:lnTo>
                  <a:lnTo>
                    <a:pt x="23" y="120"/>
                  </a:lnTo>
                  <a:lnTo>
                    <a:pt x="19" y="97"/>
                  </a:lnTo>
                  <a:lnTo>
                    <a:pt x="28" y="76"/>
                  </a:lnTo>
                  <a:lnTo>
                    <a:pt x="57" y="58"/>
                  </a:lnTo>
                  <a:lnTo>
                    <a:pt x="58" y="56"/>
                  </a:lnTo>
                  <a:lnTo>
                    <a:pt x="63" y="51"/>
                  </a:lnTo>
                  <a:lnTo>
                    <a:pt x="72" y="46"/>
                  </a:lnTo>
                  <a:lnTo>
                    <a:pt x="86" y="42"/>
                  </a:lnTo>
                  <a:lnTo>
                    <a:pt x="104" y="39"/>
                  </a:lnTo>
                  <a:lnTo>
                    <a:pt x="131" y="40"/>
                  </a:lnTo>
                  <a:lnTo>
                    <a:pt x="163" y="45"/>
                  </a:lnTo>
                  <a:lnTo>
                    <a:pt x="203" y="58"/>
                  </a:lnTo>
                  <a:close/>
                </a:path>
              </a:pathLst>
            </a:custGeom>
            <a:solidFill>
              <a:srgbClr val="F2E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Freeform 35"/>
            <p:cNvSpPr>
              <a:spLocks/>
            </p:cNvSpPr>
            <p:nvPr/>
          </p:nvSpPr>
          <p:spPr bwMode="auto">
            <a:xfrm>
              <a:off x="116" y="836"/>
              <a:ext cx="61" cy="58"/>
            </a:xfrm>
            <a:custGeom>
              <a:avLst/>
              <a:gdLst>
                <a:gd name="T0" fmla="*/ 122 w 122"/>
                <a:gd name="T1" fmla="*/ 36 h 117"/>
                <a:gd name="T2" fmla="*/ 118 w 122"/>
                <a:gd name="T3" fmla="*/ 33 h 117"/>
                <a:gd name="T4" fmla="*/ 108 w 122"/>
                <a:gd name="T5" fmla="*/ 24 h 117"/>
                <a:gd name="T6" fmla="*/ 92 w 122"/>
                <a:gd name="T7" fmla="*/ 14 h 117"/>
                <a:gd name="T8" fmla="*/ 73 w 122"/>
                <a:gd name="T9" fmla="*/ 4 h 117"/>
                <a:gd name="T10" fmla="*/ 53 w 122"/>
                <a:gd name="T11" fmla="*/ 0 h 117"/>
                <a:gd name="T12" fmla="*/ 33 w 122"/>
                <a:gd name="T13" fmla="*/ 3 h 117"/>
                <a:gd name="T14" fmla="*/ 14 w 122"/>
                <a:gd name="T15" fmla="*/ 17 h 117"/>
                <a:gd name="T16" fmla="*/ 0 w 122"/>
                <a:gd name="T17" fmla="*/ 44 h 117"/>
                <a:gd name="T18" fmla="*/ 0 w 122"/>
                <a:gd name="T19" fmla="*/ 46 h 117"/>
                <a:gd name="T20" fmla="*/ 0 w 122"/>
                <a:gd name="T21" fmla="*/ 53 h 117"/>
                <a:gd name="T22" fmla="*/ 1 w 122"/>
                <a:gd name="T23" fmla="*/ 63 h 117"/>
                <a:gd name="T24" fmla="*/ 4 w 122"/>
                <a:gd name="T25" fmla="*/ 75 h 117"/>
                <a:gd name="T26" fmla="*/ 10 w 122"/>
                <a:gd name="T27" fmla="*/ 87 h 117"/>
                <a:gd name="T28" fmla="*/ 20 w 122"/>
                <a:gd name="T29" fmla="*/ 99 h 117"/>
                <a:gd name="T30" fmla="*/ 36 w 122"/>
                <a:gd name="T31" fmla="*/ 109 h 117"/>
                <a:gd name="T32" fmla="*/ 57 w 122"/>
                <a:gd name="T33" fmla="*/ 117 h 117"/>
                <a:gd name="T34" fmla="*/ 54 w 122"/>
                <a:gd name="T35" fmla="*/ 115 h 117"/>
                <a:gd name="T36" fmla="*/ 45 w 122"/>
                <a:gd name="T37" fmla="*/ 108 h 117"/>
                <a:gd name="T38" fmla="*/ 34 w 122"/>
                <a:gd name="T39" fmla="*/ 98 h 117"/>
                <a:gd name="T40" fmla="*/ 23 w 122"/>
                <a:gd name="T41" fmla="*/ 86 h 117"/>
                <a:gd name="T42" fmla="*/ 14 w 122"/>
                <a:gd name="T43" fmla="*/ 72 h 117"/>
                <a:gd name="T44" fmla="*/ 12 w 122"/>
                <a:gd name="T45" fmla="*/ 59 h 117"/>
                <a:gd name="T46" fmla="*/ 17 w 122"/>
                <a:gd name="T47" fmla="*/ 47 h 117"/>
                <a:gd name="T48" fmla="*/ 35 w 122"/>
                <a:gd name="T49" fmla="*/ 36 h 117"/>
                <a:gd name="T50" fmla="*/ 36 w 122"/>
                <a:gd name="T51" fmla="*/ 35 h 117"/>
                <a:gd name="T52" fmla="*/ 39 w 122"/>
                <a:gd name="T53" fmla="*/ 32 h 117"/>
                <a:gd name="T54" fmla="*/ 44 w 122"/>
                <a:gd name="T55" fmla="*/ 29 h 117"/>
                <a:gd name="T56" fmla="*/ 52 w 122"/>
                <a:gd name="T57" fmla="*/ 27 h 117"/>
                <a:gd name="T58" fmla="*/ 63 w 122"/>
                <a:gd name="T59" fmla="*/ 25 h 117"/>
                <a:gd name="T60" fmla="*/ 78 w 122"/>
                <a:gd name="T61" fmla="*/ 25 h 117"/>
                <a:gd name="T62" fmla="*/ 98 w 122"/>
                <a:gd name="T63" fmla="*/ 29 h 117"/>
                <a:gd name="T64" fmla="*/ 122 w 122"/>
                <a:gd name="T65" fmla="*/ 36 h 1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2"/>
                <a:gd name="T100" fmla="*/ 0 h 117"/>
                <a:gd name="T101" fmla="*/ 122 w 122"/>
                <a:gd name="T102" fmla="*/ 117 h 1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2" h="117">
                  <a:moveTo>
                    <a:pt x="122" y="36"/>
                  </a:moveTo>
                  <a:lnTo>
                    <a:pt x="118" y="33"/>
                  </a:lnTo>
                  <a:lnTo>
                    <a:pt x="108" y="24"/>
                  </a:lnTo>
                  <a:lnTo>
                    <a:pt x="92" y="14"/>
                  </a:lnTo>
                  <a:lnTo>
                    <a:pt x="73" y="4"/>
                  </a:lnTo>
                  <a:lnTo>
                    <a:pt x="53" y="0"/>
                  </a:lnTo>
                  <a:lnTo>
                    <a:pt x="33" y="3"/>
                  </a:lnTo>
                  <a:lnTo>
                    <a:pt x="14" y="17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53"/>
                  </a:lnTo>
                  <a:lnTo>
                    <a:pt x="1" y="63"/>
                  </a:lnTo>
                  <a:lnTo>
                    <a:pt x="4" y="75"/>
                  </a:lnTo>
                  <a:lnTo>
                    <a:pt x="10" y="87"/>
                  </a:lnTo>
                  <a:lnTo>
                    <a:pt x="20" y="99"/>
                  </a:lnTo>
                  <a:lnTo>
                    <a:pt x="36" y="109"/>
                  </a:lnTo>
                  <a:lnTo>
                    <a:pt x="57" y="117"/>
                  </a:lnTo>
                  <a:lnTo>
                    <a:pt x="54" y="115"/>
                  </a:lnTo>
                  <a:lnTo>
                    <a:pt x="45" y="108"/>
                  </a:lnTo>
                  <a:lnTo>
                    <a:pt x="34" y="98"/>
                  </a:lnTo>
                  <a:lnTo>
                    <a:pt x="23" y="86"/>
                  </a:lnTo>
                  <a:lnTo>
                    <a:pt x="14" y="72"/>
                  </a:lnTo>
                  <a:lnTo>
                    <a:pt x="12" y="59"/>
                  </a:lnTo>
                  <a:lnTo>
                    <a:pt x="17" y="47"/>
                  </a:lnTo>
                  <a:lnTo>
                    <a:pt x="35" y="36"/>
                  </a:lnTo>
                  <a:lnTo>
                    <a:pt x="36" y="35"/>
                  </a:lnTo>
                  <a:lnTo>
                    <a:pt x="39" y="32"/>
                  </a:lnTo>
                  <a:lnTo>
                    <a:pt x="44" y="29"/>
                  </a:lnTo>
                  <a:lnTo>
                    <a:pt x="52" y="27"/>
                  </a:lnTo>
                  <a:lnTo>
                    <a:pt x="63" y="25"/>
                  </a:lnTo>
                  <a:lnTo>
                    <a:pt x="78" y="25"/>
                  </a:lnTo>
                  <a:lnTo>
                    <a:pt x="98" y="29"/>
                  </a:lnTo>
                  <a:lnTo>
                    <a:pt x="122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Freeform 36"/>
            <p:cNvSpPr>
              <a:spLocks/>
            </p:cNvSpPr>
            <p:nvPr/>
          </p:nvSpPr>
          <p:spPr bwMode="auto">
            <a:xfrm>
              <a:off x="157" y="856"/>
              <a:ext cx="35" cy="40"/>
            </a:xfrm>
            <a:custGeom>
              <a:avLst/>
              <a:gdLst>
                <a:gd name="T0" fmla="*/ 38 w 71"/>
                <a:gd name="T1" fmla="*/ 0 h 79"/>
                <a:gd name="T2" fmla="*/ 42 w 71"/>
                <a:gd name="T3" fmla="*/ 5 h 79"/>
                <a:gd name="T4" fmla="*/ 51 w 71"/>
                <a:gd name="T5" fmla="*/ 16 h 79"/>
                <a:gd name="T6" fmla="*/ 61 w 71"/>
                <a:gd name="T7" fmla="*/ 33 h 79"/>
                <a:gd name="T8" fmla="*/ 69 w 71"/>
                <a:gd name="T9" fmla="*/ 50 h 79"/>
                <a:gd name="T10" fmla="*/ 71 w 71"/>
                <a:gd name="T11" fmla="*/ 65 h 79"/>
                <a:gd name="T12" fmla="*/ 62 w 71"/>
                <a:gd name="T13" fmla="*/ 76 h 79"/>
                <a:gd name="T14" fmla="*/ 40 w 71"/>
                <a:gd name="T15" fmla="*/ 79 h 79"/>
                <a:gd name="T16" fmla="*/ 0 w 71"/>
                <a:gd name="T17" fmla="*/ 71 h 79"/>
                <a:gd name="T18" fmla="*/ 4 w 71"/>
                <a:gd name="T19" fmla="*/ 71 h 79"/>
                <a:gd name="T20" fmla="*/ 10 w 71"/>
                <a:gd name="T21" fmla="*/ 70 h 79"/>
                <a:gd name="T22" fmla="*/ 19 w 71"/>
                <a:gd name="T23" fmla="*/ 68 h 79"/>
                <a:gd name="T24" fmla="*/ 28 w 71"/>
                <a:gd name="T25" fmla="*/ 64 h 79"/>
                <a:gd name="T26" fmla="*/ 36 w 71"/>
                <a:gd name="T27" fmla="*/ 56 h 79"/>
                <a:gd name="T28" fmla="*/ 42 w 71"/>
                <a:gd name="T29" fmla="*/ 43 h 79"/>
                <a:gd name="T30" fmla="*/ 43 w 71"/>
                <a:gd name="T31" fmla="*/ 24 h 79"/>
                <a:gd name="T32" fmla="*/ 38 w 71"/>
                <a:gd name="T33" fmla="*/ 0 h 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1"/>
                <a:gd name="T52" fmla="*/ 0 h 79"/>
                <a:gd name="T53" fmla="*/ 71 w 71"/>
                <a:gd name="T54" fmla="*/ 79 h 7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1" h="79">
                  <a:moveTo>
                    <a:pt x="38" y="0"/>
                  </a:moveTo>
                  <a:lnTo>
                    <a:pt x="42" y="5"/>
                  </a:lnTo>
                  <a:lnTo>
                    <a:pt x="51" y="16"/>
                  </a:lnTo>
                  <a:lnTo>
                    <a:pt x="61" y="33"/>
                  </a:lnTo>
                  <a:lnTo>
                    <a:pt x="69" y="50"/>
                  </a:lnTo>
                  <a:lnTo>
                    <a:pt x="71" y="65"/>
                  </a:lnTo>
                  <a:lnTo>
                    <a:pt x="62" y="76"/>
                  </a:lnTo>
                  <a:lnTo>
                    <a:pt x="40" y="79"/>
                  </a:lnTo>
                  <a:lnTo>
                    <a:pt x="0" y="71"/>
                  </a:lnTo>
                  <a:lnTo>
                    <a:pt x="4" y="71"/>
                  </a:lnTo>
                  <a:lnTo>
                    <a:pt x="10" y="70"/>
                  </a:lnTo>
                  <a:lnTo>
                    <a:pt x="19" y="68"/>
                  </a:lnTo>
                  <a:lnTo>
                    <a:pt x="28" y="64"/>
                  </a:lnTo>
                  <a:lnTo>
                    <a:pt x="36" y="56"/>
                  </a:lnTo>
                  <a:lnTo>
                    <a:pt x="42" y="43"/>
                  </a:lnTo>
                  <a:lnTo>
                    <a:pt x="43" y="2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2E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Freeform 37"/>
            <p:cNvSpPr>
              <a:spLocks/>
            </p:cNvSpPr>
            <p:nvPr/>
          </p:nvSpPr>
          <p:spPr bwMode="auto">
            <a:xfrm>
              <a:off x="153" y="863"/>
              <a:ext cx="17" cy="19"/>
            </a:xfrm>
            <a:custGeom>
              <a:avLst/>
              <a:gdLst>
                <a:gd name="T0" fmla="*/ 19 w 35"/>
                <a:gd name="T1" fmla="*/ 0 h 40"/>
                <a:gd name="T2" fmla="*/ 21 w 35"/>
                <a:gd name="T3" fmla="*/ 2 h 40"/>
                <a:gd name="T4" fmla="*/ 25 w 35"/>
                <a:gd name="T5" fmla="*/ 8 h 40"/>
                <a:gd name="T6" fmla="*/ 30 w 35"/>
                <a:gd name="T7" fmla="*/ 16 h 40"/>
                <a:gd name="T8" fmla="*/ 34 w 35"/>
                <a:gd name="T9" fmla="*/ 25 h 40"/>
                <a:gd name="T10" fmla="*/ 35 w 35"/>
                <a:gd name="T11" fmla="*/ 33 h 40"/>
                <a:gd name="T12" fmla="*/ 31 w 35"/>
                <a:gd name="T13" fmla="*/ 38 h 40"/>
                <a:gd name="T14" fmla="*/ 20 w 35"/>
                <a:gd name="T15" fmla="*/ 40 h 40"/>
                <a:gd name="T16" fmla="*/ 0 w 35"/>
                <a:gd name="T17" fmla="*/ 36 h 40"/>
                <a:gd name="T18" fmla="*/ 1 w 35"/>
                <a:gd name="T19" fmla="*/ 36 h 40"/>
                <a:gd name="T20" fmla="*/ 5 w 35"/>
                <a:gd name="T21" fmla="*/ 36 h 40"/>
                <a:gd name="T22" fmla="*/ 9 w 35"/>
                <a:gd name="T23" fmla="*/ 35 h 40"/>
                <a:gd name="T24" fmla="*/ 15 w 35"/>
                <a:gd name="T25" fmla="*/ 32 h 40"/>
                <a:gd name="T26" fmla="*/ 19 w 35"/>
                <a:gd name="T27" fmla="*/ 28 h 40"/>
                <a:gd name="T28" fmla="*/ 21 w 35"/>
                <a:gd name="T29" fmla="*/ 22 h 40"/>
                <a:gd name="T30" fmla="*/ 22 w 35"/>
                <a:gd name="T31" fmla="*/ 12 h 40"/>
                <a:gd name="T32" fmla="*/ 19 w 35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"/>
                <a:gd name="T52" fmla="*/ 0 h 40"/>
                <a:gd name="T53" fmla="*/ 35 w 35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" h="40">
                  <a:moveTo>
                    <a:pt x="19" y="0"/>
                  </a:moveTo>
                  <a:lnTo>
                    <a:pt x="21" y="2"/>
                  </a:lnTo>
                  <a:lnTo>
                    <a:pt x="25" y="8"/>
                  </a:lnTo>
                  <a:lnTo>
                    <a:pt x="30" y="16"/>
                  </a:lnTo>
                  <a:lnTo>
                    <a:pt x="34" y="25"/>
                  </a:lnTo>
                  <a:lnTo>
                    <a:pt x="35" y="33"/>
                  </a:lnTo>
                  <a:lnTo>
                    <a:pt x="31" y="38"/>
                  </a:lnTo>
                  <a:lnTo>
                    <a:pt x="20" y="40"/>
                  </a:lnTo>
                  <a:lnTo>
                    <a:pt x="0" y="36"/>
                  </a:lnTo>
                  <a:lnTo>
                    <a:pt x="1" y="36"/>
                  </a:lnTo>
                  <a:lnTo>
                    <a:pt x="5" y="36"/>
                  </a:lnTo>
                  <a:lnTo>
                    <a:pt x="9" y="35"/>
                  </a:lnTo>
                  <a:lnTo>
                    <a:pt x="15" y="32"/>
                  </a:lnTo>
                  <a:lnTo>
                    <a:pt x="19" y="28"/>
                  </a:lnTo>
                  <a:lnTo>
                    <a:pt x="21" y="22"/>
                  </a:lnTo>
                  <a:lnTo>
                    <a:pt x="22" y="1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Freeform 38"/>
            <p:cNvSpPr>
              <a:spLocks/>
            </p:cNvSpPr>
            <p:nvPr/>
          </p:nvSpPr>
          <p:spPr bwMode="auto">
            <a:xfrm>
              <a:off x="168" y="614"/>
              <a:ext cx="299" cy="334"/>
            </a:xfrm>
            <a:custGeom>
              <a:avLst/>
              <a:gdLst>
                <a:gd name="T0" fmla="*/ 11 w 597"/>
                <a:gd name="T1" fmla="*/ 647 h 669"/>
                <a:gd name="T2" fmla="*/ 29 w 597"/>
                <a:gd name="T3" fmla="*/ 643 h 669"/>
                <a:gd name="T4" fmla="*/ 48 w 597"/>
                <a:gd name="T5" fmla="*/ 635 h 669"/>
                <a:gd name="T6" fmla="*/ 64 w 597"/>
                <a:gd name="T7" fmla="*/ 626 h 669"/>
                <a:gd name="T8" fmla="*/ 79 w 597"/>
                <a:gd name="T9" fmla="*/ 617 h 669"/>
                <a:gd name="T10" fmla="*/ 91 w 597"/>
                <a:gd name="T11" fmla="*/ 607 h 669"/>
                <a:gd name="T12" fmla="*/ 101 w 597"/>
                <a:gd name="T13" fmla="*/ 599 h 669"/>
                <a:gd name="T14" fmla="*/ 108 w 597"/>
                <a:gd name="T15" fmla="*/ 593 h 669"/>
                <a:gd name="T16" fmla="*/ 110 w 597"/>
                <a:gd name="T17" fmla="*/ 591 h 669"/>
                <a:gd name="T18" fmla="*/ 597 w 597"/>
                <a:gd name="T19" fmla="*/ 0 h 669"/>
                <a:gd name="T20" fmla="*/ 556 w 597"/>
                <a:gd name="T21" fmla="*/ 90 h 669"/>
                <a:gd name="T22" fmla="*/ 71 w 597"/>
                <a:gd name="T23" fmla="*/ 669 h 669"/>
                <a:gd name="T24" fmla="*/ 66 w 597"/>
                <a:gd name="T25" fmla="*/ 668 h 669"/>
                <a:gd name="T26" fmla="*/ 55 w 597"/>
                <a:gd name="T27" fmla="*/ 666 h 669"/>
                <a:gd name="T28" fmla="*/ 39 w 597"/>
                <a:gd name="T29" fmla="*/ 663 h 669"/>
                <a:gd name="T30" fmla="*/ 23 w 597"/>
                <a:gd name="T31" fmla="*/ 659 h 669"/>
                <a:gd name="T32" fmla="*/ 9 w 597"/>
                <a:gd name="T33" fmla="*/ 656 h 669"/>
                <a:gd name="T34" fmla="*/ 0 w 597"/>
                <a:gd name="T35" fmla="*/ 652 h 669"/>
                <a:gd name="T36" fmla="*/ 0 w 597"/>
                <a:gd name="T37" fmla="*/ 649 h 669"/>
                <a:gd name="T38" fmla="*/ 11 w 597"/>
                <a:gd name="T39" fmla="*/ 647 h 66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97"/>
                <a:gd name="T61" fmla="*/ 0 h 669"/>
                <a:gd name="T62" fmla="*/ 597 w 597"/>
                <a:gd name="T63" fmla="*/ 669 h 66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97" h="669">
                  <a:moveTo>
                    <a:pt x="11" y="647"/>
                  </a:moveTo>
                  <a:lnTo>
                    <a:pt x="29" y="643"/>
                  </a:lnTo>
                  <a:lnTo>
                    <a:pt x="48" y="635"/>
                  </a:lnTo>
                  <a:lnTo>
                    <a:pt x="64" y="626"/>
                  </a:lnTo>
                  <a:lnTo>
                    <a:pt x="79" y="617"/>
                  </a:lnTo>
                  <a:lnTo>
                    <a:pt x="91" y="607"/>
                  </a:lnTo>
                  <a:lnTo>
                    <a:pt x="101" y="599"/>
                  </a:lnTo>
                  <a:lnTo>
                    <a:pt x="108" y="593"/>
                  </a:lnTo>
                  <a:lnTo>
                    <a:pt x="110" y="591"/>
                  </a:lnTo>
                  <a:lnTo>
                    <a:pt x="597" y="0"/>
                  </a:lnTo>
                  <a:lnTo>
                    <a:pt x="556" y="90"/>
                  </a:lnTo>
                  <a:lnTo>
                    <a:pt x="71" y="669"/>
                  </a:lnTo>
                  <a:lnTo>
                    <a:pt x="66" y="668"/>
                  </a:lnTo>
                  <a:lnTo>
                    <a:pt x="55" y="666"/>
                  </a:lnTo>
                  <a:lnTo>
                    <a:pt x="39" y="663"/>
                  </a:lnTo>
                  <a:lnTo>
                    <a:pt x="23" y="659"/>
                  </a:lnTo>
                  <a:lnTo>
                    <a:pt x="9" y="656"/>
                  </a:lnTo>
                  <a:lnTo>
                    <a:pt x="0" y="652"/>
                  </a:lnTo>
                  <a:lnTo>
                    <a:pt x="0" y="649"/>
                  </a:lnTo>
                  <a:lnTo>
                    <a:pt x="11" y="6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Freeform 39"/>
            <p:cNvSpPr>
              <a:spLocks/>
            </p:cNvSpPr>
            <p:nvPr/>
          </p:nvSpPr>
          <p:spPr bwMode="auto">
            <a:xfrm>
              <a:off x="628" y="172"/>
              <a:ext cx="150" cy="211"/>
            </a:xfrm>
            <a:custGeom>
              <a:avLst/>
              <a:gdLst>
                <a:gd name="T0" fmla="*/ 253 w 299"/>
                <a:gd name="T1" fmla="*/ 0 h 423"/>
                <a:gd name="T2" fmla="*/ 0 w 299"/>
                <a:gd name="T3" fmla="*/ 423 h 423"/>
                <a:gd name="T4" fmla="*/ 299 w 299"/>
                <a:gd name="T5" fmla="*/ 29 h 423"/>
                <a:gd name="T6" fmla="*/ 297 w 299"/>
                <a:gd name="T7" fmla="*/ 27 h 423"/>
                <a:gd name="T8" fmla="*/ 295 w 299"/>
                <a:gd name="T9" fmla="*/ 25 h 423"/>
                <a:gd name="T10" fmla="*/ 292 w 299"/>
                <a:gd name="T11" fmla="*/ 22 h 423"/>
                <a:gd name="T12" fmla="*/ 287 w 299"/>
                <a:gd name="T13" fmla="*/ 17 h 423"/>
                <a:gd name="T14" fmla="*/ 281 w 299"/>
                <a:gd name="T15" fmla="*/ 13 h 423"/>
                <a:gd name="T16" fmla="*/ 273 w 299"/>
                <a:gd name="T17" fmla="*/ 8 h 423"/>
                <a:gd name="T18" fmla="*/ 264 w 299"/>
                <a:gd name="T19" fmla="*/ 4 h 423"/>
                <a:gd name="T20" fmla="*/ 253 w 299"/>
                <a:gd name="T21" fmla="*/ 0 h 4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9"/>
                <a:gd name="T34" fmla="*/ 0 h 423"/>
                <a:gd name="T35" fmla="*/ 299 w 299"/>
                <a:gd name="T36" fmla="*/ 423 h 4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9" h="423">
                  <a:moveTo>
                    <a:pt x="253" y="0"/>
                  </a:moveTo>
                  <a:lnTo>
                    <a:pt x="0" y="423"/>
                  </a:lnTo>
                  <a:lnTo>
                    <a:pt x="299" y="29"/>
                  </a:lnTo>
                  <a:lnTo>
                    <a:pt x="297" y="27"/>
                  </a:lnTo>
                  <a:lnTo>
                    <a:pt x="295" y="25"/>
                  </a:lnTo>
                  <a:lnTo>
                    <a:pt x="292" y="22"/>
                  </a:lnTo>
                  <a:lnTo>
                    <a:pt x="287" y="17"/>
                  </a:lnTo>
                  <a:lnTo>
                    <a:pt x="281" y="13"/>
                  </a:lnTo>
                  <a:lnTo>
                    <a:pt x="273" y="8"/>
                  </a:lnTo>
                  <a:lnTo>
                    <a:pt x="264" y="4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FF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Freeform 40"/>
            <p:cNvSpPr>
              <a:spLocks/>
            </p:cNvSpPr>
            <p:nvPr/>
          </p:nvSpPr>
          <p:spPr bwMode="auto">
            <a:xfrm>
              <a:off x="520" y="114"/>
              <a:ext cx="235" cy="383"/>
            </a:xfrm>
            <a:custGeom>
              <a:avLst/>
              <a:gdLst>
                <a:gd name="T0" fmla="*/ 404 w 471"/>
                <a:gd name="T1" fmla="*/ 116 h 765"/>
                <a:gd name="T2" fmla="*/ 403 w 471"/>
                <a:gd name="T3" fmla="*/ 113 h 765"/>
                <a:gd name="T4" fmla="*/ 401 w 471"/>
                <a:gd name="T5" fmla="*/ 105 h 765"/>
                <a:gd name="T6" fmla="*/ 397 w 471"/>
                <a:gd name="T7" fmla="*/ 93 h 765"/>
                <a:gd name="T8" fmla="*/ 390 w 471"/>
                <a:gd name="T9" fmla="*/ 77 h 765"/>
                <a:gd name="T10" fmla="*/ 382 w 471"/>
                <a:gd name="T11" fmla="*/ 59 h 765"/>
                <a:gd name="T12" fmla="*/ 372 w 471"/>
                <a:gd name="T13" fmla="*/ 40 h 765"/>
                <a:gd name="T14" fmla="*/ 359 w 471"/>
                <a:gd name="T15" fmla="*/ 19 h 765"/>
                <a:gd name="T16" fmla="*/ 344 w 471"/>
                <a:gd name="T17" fmla="*/ 0 h 765"/>
                <a:gd name="T18" fmla="*/ 0 w 471"/>
                <a:gd name="T19" fmla="*/ 663 h 765"/>
                <a:gd name="T20" fmla="*/ 9 w 471"/>
                <a:gd name="T21" fmla="*/ 671 h 765"/>
                <a:gd name="T22" fmla="*/ 18 w 471"/>
                <a:gd name="T23" fmla="*/ 681 h 765"/>
                <a:gd name="T24" fmla="*/ 27 w 471"/>
                <a:gd name="T25" fmla="*/ 691 h 765"/>
                <a:gd name="T26" fmla="*/ 33 w 471"/>
                <a:gd name="T27" fmla="*/ 703 h 765"/>
                <a:gd name="T28" fmla="*/ 39 w 471"/>
                <a:gd name="T29" fmla="*/ 717 h 765"/>
                <a:gd name="T30" fmla="*/ 43 w 471"/>
                <a:gd name="T31" fmla="*/ 731 h 765"/>
                <a:gd name="T32" fmla="*/ 45 w 471"/>
                <a:gd name="T33" fmla="*/ 747 h 765"/>
                <a:gd name="T34" fmla="*/ 46 w 471"/>
                <a:gd name="T35" fmla="*/ 765 h 765"/>
                <a:gd name="T36" fmla="*/ 218 w 471"/>
                <a:gd name="T37" fmla="*/ 539 h 765"/>
                <a:gd name="T38" fmla="*/ 471 w 471"/>
                <a:gd name="T39" fmla="*/ 116 h 765"/>
                <a:gd name="T40" fmla="*/ 464 w 471"/>
                <a:gd name="T41" fmla="*/ 114 h 765"/>
                <a:gd name="T42" fmla="*/ 457 w 471"/>
                <a:gd name="T43" fmla="*/ 113 h 765"/>
                <a:gd name="T44" fmla="*/ 449 w 471"/>
                <a:gd name="T45" fmla="*/ 112 h 765"/>
                <a:gd name="T46" fmla="*/ 441 w 471"/>
                <a:gd name="T47" fmla="*/ 111 h 765"/>
                <a:gd name="T48" fmla="*/ 433 w 471"/>
                <a:gd name="T49" fmla="*/ 112 h 765"/>
                <a:gd name="T50" fmla="*/ 424 w 471"/>
                <a:gd name="T51" fmla="*/ 112 h 765"/>
                <a:gd name="T52" fmla="*/ 414 w 471"/>
                <a:gd name="T53" fmla="*/ 114 h 765"/>
                <a:gd name="T54" fmla="*/ 404 w 471"/>
                <a:gd name="T55" fmla="*/ 116 h 76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71"/>
                <a:gd name="T85" fmla="*/ 0 h 765"/>
                <a:gd name="T86" fmla="*/ 471 w 471"/>
                <a:gd name="T87" fmla="*/ 765 h 76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71" h="765">
                  <a:moveTo>
                    <a:pt x="404" y="116"/>
                  </a:moveTo>
                  <a:lnTo>
                    <a:pt x="403" y="113"/>
                  </a:lnTo>
                  <a:lnTo>
                    <a:pt x="401" y="105"/>
                  </a:lnTo>
                  <a:lnTo>
                    <a:pt x="397" y="93"/>
                  </a:lnTo>
                  <a:lnTo>
                    <a:pt x="390" y="77"/>
                  </a:lnTo>
                  <a:lnTo>
                    <a:pt x="382" y="59"/>
                  </a:lnTo>
                  <a:lnTo>
                    <a:pt x="372" y="40"/>
                  </a:lnTo>
                  <a:lnTo>
                    <a:pt x="359" y="19"/>
                  </a:lnTo>
                  <a:lnTo>
                    <a:pt x="344" y="0"/>
                  </a:lnTo>
                  <a:lnTo>
                    <a:pt x="0" y="663"/>
                  </a:lnTo>
                  <a:lnTo>
                    <a:pt x="9" y="671"/>
                  </a:lnTo>
                  <a:lnTo>
                    <a:pt x="18" y="681"/>
                  </a:lnTo>
                  <a:lnTo>
                    <a:pt x="27" y="691"/>
                  </a:lnTo>
                  <a:lnTo>
                    <a:pt x="33" y="703"/>
                  </a:lnTo>
                  <a:lnTo>
                    <a:pt x="39" y="717"/>
                  </a:lnTo>
                  <a:lnTo>
                    <a:pt x="43" y="731"/>
                  </a:lnTo>
                  <a:lnTo>
                    <a:pt x="45" y="747"/>
                  </a:lnTo>
                  <a:lnTo>
                    <a:pt x="46" y="765"/>
                  </a:lnTo>
                  <a:lnTo>
                    <a:pt x="218" y="539"/>
                  </a:lnTo>
                  <a:lnTo>
                    <a:pt x="471" y="116"/>
                  </a:lnTo>
                  <a:lnTo>
                    <a:pt x="464" y="114"/>
                  </a:lnTo>
                  <a:lnTo>
                    <a:pt x="457" y="113"/>
                  </a:lnTo>
                  <a:lnTo>
                    <a:pt x="449" y="112"/>
                  </a:lnTo>
                  <a:lnTo>
                    <a:pt x="441" y="111"/>
                  </a:lnTo>
                  <a:lnTo>
                    <a:pt x="433" y="112"/>
                  </a:lnTo>
                  <a:lnTo>
                    <a:pt x="424" y="112"/>
                  </a:lnTo>
                  <a:lnTo>
                    <a:pt x="414" y="114"/>
                  </a:lnTo>
                  <a:lnTo>
                    <a:pt x="404" y="116"/>
                  </a:lnTo>
                  <a:close/>
                </a:path>
              </a:pathLst>
            </a:custGeom>
            <a:solidFill>
              <a:srgbClr val="F2E5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Freeform 41"/>
            <p:cNvSpPr>
              <a:spLocks/>
            </p:cNvSpPr>
            <p:nvPr/>
          </p:nvSpPr>
          <p:spPr bwMode="auto">
            <a:xfrm>
              <a:off x="437" y="83"/>
              <a:ext cx="254" cy="362"/>
            </a:xfrm>
            <a:custGeom>
              <a:avLst/>
              <a:gdLst>
                <a:gd name="T0" fmla="*/ 295 w 508"/>
                <a:gd name="T1" fmla="*/ 14 h 726"/>
                <a:gd name="T2" fmla="*/ 0 w 508"/>
                <a:gd name="T3" fmla="*/ 692 h 726"/>
                <a:gd name="T4" fmla="*/ 1 w 508"/>
                <a:gd name="T5" fmla="*/ 692 h 726"/>
                <a:gd name="T6" fmla="*/ 4 w 508"/>
                <a:gd name="T7" fmla="*/ 691 h 726"/>
                <a:gd name="T8" fmla="*/ 10 w 508"/>
                <a:gd name="T9" fmla="*/ 691 h 726"/>
                <a:gd name="T10" fmla="*/ 17 w 508"/>
                <a:gd name="T11" fmla="*/ 691 h 726"/>
                <a:gd name="T12" fmla="*/ 25 w 508"/>
                <a:gd name="T13" fmla="*/ 690 h 726"/>
                <a:gd name="T14" fmla="*/ 35 w 508"/>
                <a:gd name="T15" fmla="*/ 690 h 726"/>
                <a:gd name="T16" fmla="*/ 46 w 508"/>
                <a:gd name="T17" fmla="*/ 690 h 726"/>
                <a:gd name="T18" fmla="*/ 58 w 508"/>
                <a:gd name="T19" fmla="*/ 691 h 726"/>
                <a:gd name="T20" fmla="*/ 71 w 508"/>
                <a:gd name="T21" fmla="*/ 692 h 726"/>
                <a:gd name="T22" fmla="*/ 84 w 508"/>
                <a:gd name="T23" fmla="*/ 694 h 726"/>
                <a:gd name="T24" fmla="*/ 98 w 508"/>
                <a:gd name="T25" fmla="*/ 697 h 726"/>
                <a:gd name="T26" fmla="*/ 112 w 508"/>
                <a:gd name="T27" fmla="*/ 700 h 726"/>
                <a:gd name="T28" fmla="*/ 126 w 508"/>
                <a:gd name="T29" fmla="*/ 705 h 726"/>
                <a:gd name="T30" fmla="*/ 139 w 508"/>
                <a:gd name="T31" fmla="*/ 711 h 726"/>
                <a:gd name="T32" fmla="*/ 152 w 508"/>
                <a:gd name="T33" fmla="*/ 718 h 726"/>
                <a:gd name="T34" fmla="*/ 164 w 508"/>
                <a:gd name="T35" fmla="*/ 726 h 726"/>
                <a:gd name="T36" fmla="*/ 508 w 508"/>
                <a:gd name="T37" fmla="*/ 63 h 726"/>
                <a:gd name="T38" fmla="*/ 500 w 508"/>
                <a:gd name="T39" fmla="*/ 54 h 726"/>
                <a:gd name="T40" fmla="*/ 490 w 508"/>
                <a:gd name="T41" fmla="*/ 46 h 726"/>
                <a:gd name="T42" fmla="*/ 481 w 508"/>
                <a:gd name="T43" fmla="*/ 38 h 726"/>
                <a:gd name="T44" fmla="*/ 471 w 508"/>
                <a:gd name="T45" fmla="*/ 31 h 726"/>
                <a:gd name="T46" fmla="*/ 461 w 508"/>
                <a:gd name="T47" fmla="*/ 24 h 726"/>
                <a:gd name="T48" fmla="*/ 450 w 508"/>
                <a:gd name="T49" fmla="*/ 17 h 726"/>
                <a:gd name="T50" fmla="*/ 438 w 508"/>
                <a:gd name="T51" fmla="*/ 11 h 726"/>
                <a:gd name="T52" fmla="*/ 424 w 508"/>
                <a:gd name="T53" fmla="*/ 7 h 726"/>
                <a:gd name="T54" fmla="*/ 411 w 508"/>
                <a:gd name="T55" fmla="*/ 3 h 726"/>
                <a:gd name="T56" fmla="*/ 397 w 508"/>
                <a:gd name="T57" fmla="*/ 1 h 726"/>
                <a:gd name="T58" fmla="*/ 382 w 508"/>
                <a:gd name="T59" fmla="*/ 0 h 726"/>
                <a:gd name="T60" fmla="*/ 366 w 508"/>
                <a:gd name="T61" fmla="*/ 0 h 726"/>
                <a:gd name="T62" fmla="*/ 350 w 508"/>
                <a:gd name="T63" fmla="*/ 1 h 726"/>
                <a:gd name="T64" fmla="*/ 333 w 508"/>
                <a:gd name="T65" fmla="*/ 4 h 726"/>
                <a:gd name="T66" fmla="*/ 315 w 508"/>
                <a:gd name="T67" fmla="*/ 8 h 726"/>
                <a:gd name="T68" fmla="*/ 295 w 508"/>
                <a:gd name="T69" fmla="*/ 14 h 72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8"/>
                <a:gd name="T106" fmla="*/ 0 h 726"/>
                <a:gd name="T107" fmla="*/ 508 w 508"/>
                <a:gd name="T108" fmla="*/ 726 h 72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8" h="726">
                  <a:moveTo>
                    <a:pt x="295" y="14"/>
                  </a:moveTo>
                  <a:lnTo>
                    <a:pt x="0" y="692"/>
                  </a:lnTo>
                  <a:lnTo>
                    <a:pt x="1" y="692"/>
                  </a:lnTo>
                  <a:lnTo>
                    <a:pt x="4" y="691"/>
                  </a:lnTo>
                  <a:lnTo>
                    <a:pt x="10" y="691"/>
                  </a:lnTo>
                  <a:lnTo>
                    <a:pt x="17" y="691"/>
                  </a:lnTo>
                  <a:lnTo>
                    <a:pt x="25" y="690"/>
                  </a:lnTo>
                  <a:lnTo>
                    <a:pt x="35" y="690"/>
                  </a:lnTo>
                  <a:lnTo>
                    <a:pt x="46" y="690"/>
                  </a:lnTo>
                  <a:lnTo>
                    <a:pt x="58" y="691"/>
                  </a:lnTo>
                  <a:lnTo>
                    <a:pt x="71" y="692"/>
                  </a:lnTo>
                  <a:lnTo>
                    <a:pt x="84" y="694"/>
                  </a:lnTo>
                  <a:lnTo>
                    <a:pt x="98" y="697"/>
                  </a:lnTo>
                  <a:lnTo>
                    <a:pt x="112" y="700"/>
                  </a:lnTo>
                  <a:lnTo>
                    <a:pt x="126" y="705"/>
                  </a:lnTo>
                  <a:lnTo>
                    <a:pt x="139" y="711"/>
                  </a:lnTo>
                  <a:lnTo>
                    <a:pt x="152" y="718"/>
                  </a:lnTo>
                  <a:lnTo>
                    <a:pt x="164" y="726"/>
                  </a:lnTo>
                  <a:lnTo>
                    <a:pt x="508" y="63"/>
                  </a:lnTo>
                  <a:lnTo>
                    <a:pt x="500" y="54"/>
                  </a:lnTo>
                  <a:lnTo>
                    <a:pt x="490" y="46"/>
                  </a:lnTo>
                  <a:lnTo>
                    <a:pt x="481" y="38"/>
                  </a:lnTo>
                  <a:lnTo>
                    <a:pt x="471" y="31"/>
                  </a:lnTo>
                  <a:lnTo>
                    <a:pt x="461" y="24"/>
                  </a:lnTo>
                  <a:lnTo>
                    <a:pt x="450" y="17"/>
                  </a:lnTo>
                  <a:lnTo>
                    <a:pt x="438" y="11"/>
                  </a:lnTo>
                  <a:lnTo>
                    <a:pt x="424" y="7"/>
                  </a:lnTo>
                  <a:lnTo>
                    <a:pt x="411" y="3"/>
                  </a:lnTo>
                  <a:lnTo>
                    <a:pt x="397" y="1"/>
                  </a:lnTo>
                  <a:lnTo>
                    <a:pt x="382" y="0"/>
                  </a:lnTo>
                  <a:lnTo>
                    <a:pt x="366" y="0"/>
                  </a:lnTo>
                  <a:lnTo>
                    <a:pt x="350" y="1"/>
                  </a:lnTo>
                  <a:lnTo>
                    <a:pt x="333" y="4"/>
                  </a:lnTo>
                  <a:lnTo>
                    <a:pt x="315" y="8"/>
                  </a:lnTo>
                  <a:lnTo>
                    <a:pt x="295" y="14"/>
                  </a:lnTo>
                  <a:close/>
                </a:path>
              </a:pathLst>
            </a:custGeom>
            <a:solidFill>
              <a:srgbClr val="FFF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0" name="Freeform 42"/>
            <p:cNvSpPr>
              <a:spLocks/>
            </p:cNvSpPr>
            <p:nvPr/>
          </p:nvSpPr>
          <p:spPr bwMode="auto">
            <a:xfrm>
              <a:off x="538" y="158"/>
              <a:ext cx="195" cy="346"/>
            </a:xfrm>
            <a:custGeom>
              <a:avLst/>
              <a:gdLst>
                <a:gd name="T0" fmla="*/ 0 w 390"/>
                <a:gd name="T1" fmla="*/ 677 h 693"/>
                <a:gd name="T2" fmla="*/ 367 w 390"/>
                <a:gd name="T3" fmla="*/ 5 h 693"/>
                <a:gd name="T4" fmla="*/ 390 w 390"/>
                <a:gd name="T5" fmla="*/ 0 h 693"/>
                <a:gd name="T6" fmla="*/ 21 w 390"/>
                <a:gd name="T7" fmla="*/ 693 h 693"/>
                <a:gd name="T8" fmla="*/ 0 w 390"/>
                <a:gd name="T9" fmla="*/ 677 h 6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0"/>
                <a:gd name="T16" fmla="*/ 0 h 693"/>
                <a:gd name="T17" fmla="*/ 390 w 390"/>
                <a:gd name="T18" fmla="*/ 693 h 6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0" h="693">
                  <a:moveTo>
                    <a:pt x="0" y="677"/>
                  </a:moveTo>
                  <a:lnTo>
                    <a:pt x="367" y="5"/>
                  </a:lnTo>
                  <a:lnTo>
                    <a:pt x="390" y="0"/>
                  </a:lnTo>
                  <a:lnTo>
                    <a:pt x="21" y="693"/>
                  </a:lnTo>
                  <a:lnTo>
                    <a:pt x="0" y="6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1" name="Freeform 43"/>
            <p:cNvSpPr>
              <a:spLocks/>
            </p:cNvSpPr>
            <p:nvPr/>
          </p:nvSpPr>
          <p:spPr bwMode="auto">
            <a:xfrm>
              <a:off x="542" y="544"/>
              <a:ext cx="200" cy="33"/>
            </a:xfrm>
            <a:custGeom>
              <a:avLst/>
              <a:gdLst>
                <a:gd name="T0" fmla="*/ 378 w 400"/>
                <a:gd name="T1" fmla="*/ 8 h 65"/>
                <a:gd name="T2" fmla="*/ 336 w 400"/>
                <a:gd name="T3" fmla="*/ 1 h 65"/>
                <a:gd name="T4" fmla="*/ 300 w 400"/>
                <a:gd name="T5" fmla="*/ 0 h 65"/>
                <a:gd name="T6" fmla="*/ 268 w 400"/>
                <a:gd name="T7" fmla="*/ 5 h 65"/>
                <a:gd name="T8" fmla="*/ 243 w 400"/>
                <a:gd name="T9" fmla="*/ 13 h 65"/>
                <a:gd name="T10" fmla="*/ 224 w 400"/>
                <a:gd name="T11" fmla="*/ 22 h 65"/>
                <a:gd name="T12" fmla="*/ 210 w 400"/>
                <a:gd name="T13" fmla="*/ 30 h 65"/>
                <a:gd name="T14" fmla="*/ 203 w 400"/>
                <a:gd name="T15" fmla="*/ 36 h 65"/>
                <a:gd name="T16" fmla="*/ 185 w 400"/>
                <a:gd name="T17" fmla="*/ 39 h 65"/>
                <a:gd name="T18" fmla="*/ 152 w 400"/>
                <a:gd name="T19" fmla="*/ 42 h 65"/>
                <a:gd name="T20" fmla="*/ 124 w 400"/>
                <a:gd name="T21" fmla="*/ 42 h 65"/>
                <a:gd name="T22" fmla="*/ 97 w 400"/>
                <a:gd name="T23" fmla="*/ 41 h 65"/>
                <a:gd name="T24" fmla="*/ 74 w 400"/>
                <a:gd name="T25" fmla="*/ 38 h 65"/>
                <a:gd name="T26" fmla="*/ 54 w 400"/>
                <a:gd name="T27" fmla="*/ 34 h 65"/>
                <a:gd name="T28" fmla="*/ 35 w 400"/>
                <a:gd name="T29" fmla="*/ 29 h 65"/>
                <a:gd name="T30" fmla="*/ 19 w 400"/>
                <a:gd name="T31" fmla="*/ 23 h 65"/>
                <a:gd name="T32" fmla="*/ 0 w 400"/>
                <a:gd name="T33" fmla="*/ 42 h 65"/>
                <a:gd name="T34" fmla="*/ 40 w 400"/>
                <a:gd name="T35" fmla="*/ 53 h 65"/>
                <a:gd name="T36" fmla="*/ 79 w 400"/>
                <a:gd name="T37" fmla="*/ 60 h 65"/>
                <a:gd name="T38" fmla="*/ 117 w 400"/>
                <a:gd name="T39" fmla="*/ 63 h 65"/>
                <a:gd name="T40" fmla="*/ 151 w 400"/>
                <a:gd name="T41" fmla="*/ 65 h 65"/>
                <a:gd name="T42" fmla="*/ 181 w 400"/>
                <a:gd name="T43" fmla="*/ 64 h 65"/>
                <a:gd name="T44" fmla="*/ 203 w 400"/>
                <a:gd name="T45" fmla="*/ 63 h 65"/>
                <a:gd name="T46" fmla="*/ 218 w 400"/>
                <a:gd name="T47" fmla="*/ 62 h 65"/>
                <a:gd name="T48" fmla="*/ 224 w 400"/>
                <a:gd name="T49" fmla="*/ 61 h 65"/>
                <a:gd name="T50" fmla="*/ 265 w 400"/>
                <a:gd name="T51" fmla="*/ 43 h 65"/>
                <a:gd name="T52" fmla="*/ 300 w 400"/>
                <a:gd name="T53" fmla="*/ 33 h 65"/>
                <a:gd name="T54" fmla="*/ 328 w 400"/>
                <a:gd name="T55" fmla="*/ 30 h 65"/>
                <a:gd name="T56" fmla="*/ 352 w 400"/>
                <a:gd name="T57" fmla="*/ 33 h 65"/>
                <a:gd name="T58" fmla="*/ 369 w 400"/>
                <a:gd name="T59" fmla="*/ 38 h 65"/>
                <a:gd name="T60" fmla="*/ 380 w 400"/>
                <a:gd name="T61" fmla="*/ 44 h 65"/>
                <a:gd name="T62" fmla="*/ 387 w 400"/>
                <a:gd name="T63" fmla="*/ 49 h 65"/>
                <a:gd name="T64" fmla="*/ 389 w 400"/>
                <a:gd name="T65" fmla="*/ 51 h 65"/>
                <a:gd name="T66" fmla="*/ 392 w 400"/>
                <a:gd name="T67" fmla="*/ 26 h 65"/>
                <a:gd name="T68" fmla="*/ 400 w 400"/>
                <a:gd name="T69" fmla="*/ 15 h 6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00"/>
                <a:gd name="T106" fmla="*/ 0 h 65"/>
                <a:gd name="T107" fmla="*/ 400 w 400"/>
                <a:gd name="T108" fmla="*/ 65 h 6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00" h="65">
                  <a:moveTo>
                    <a:pt x="400" y="15"/>
                  </a:moveTo>
                  <a:lnTo>
                    <a:pt x="378" y="8"/>
                  </a:lnTo>
                  <a:lnTo>
                    <a:pt x="357" y="3"/>
                  </a:lnTo>
                  <a:lnTo>
                    <a:pt x="336" y="1"/>
                  </a:lnTo>
                  <a:lnTo>
                    <a:pt x="317" y="0"/>
                  </a:lnTo>
                  <a:lnTo>
                    <a:pt x="300" y="0"/>
                  </a:lnTo>
                  <a:lnTo>
                    <a:pt x="283" y="2"/>
                  </a:lnTo>
                  <a:lnTo>
                    <a:pt x="268" y="5"/>
                  </a:lnTo>
                  <a:lnTo>
                    <a:pt x="255" y="9"/>
                  </a:lnTo>
                  <a:lnTo>
                    <a:pt x="243" y="13"/>
                  </a:lnTo>
                  <a:lnTo>
                    <a:pt x="233" y="18"/>
                  </a:lnTo>
                  <a:lnTo>
                    <a:pt x="224" y="22"/>
                  </a:lnTo>
                  <a:lnTo>
                    <a:pt x="215" y="27"/>
                  </a:lnTo>
                  <a:lnTo>
                    <a:pt x="210" y="30"/>
                  </a:lnTo>
                  <a:lnTo>
                    <a:pt x="205" y="34"/>
                  </a:lnTo>
                  <a:lnTo>
                    <a:pt x="203" y="36"/>
                  </a:lnTo>
                  <a:lnTo>
                    <a:pt x="202" y="37"/>
                  </a:lnTo>
                  <a:lnTo>
                    <a:pt x="185" y="39"/>
                  </a:lnTo>
                  <a:lnTo>
                    <a:pt x="169" y="41"/>
                  </a:lnTo>
                  <a:lnTo>
                    <a:pt x="152" y="42"/>
                  </a:lnTo>
                  <a:lnTo>
                    <a:pt x="138" y="42"/>
                  </a:lnTo>
                  <a:lnTo>
                    <a:pt x="124" y="42"/>
                  </a:lnTo>
                  <a:lnTo>
                    <a:pt x="110" y="42"/>
                  </a:lnTo>
                  <a:lnTo>
                    <a:pt x="97" y="41"/>
                  </a:lnTo>
                  <a:lnTo>
                    <a:pt x="85" y="40"/>
                  </a:lnTo>
                  <a:lnTo>
                    <a:pt x="74" y="38"/>
                  </a:lnTo>
                  <a:lnTo>
                    <a:pt x="63" y="37"/>
                  </a:lnTo>
                  <a:lnTo>
                    <a:pt x="54" y="34"/>
                  </a:lnTo>
                  <a:lnTo>
                    <a:pt x="44" y="32"/>
                  </a:lnTo>
                  <a:lnTo>
                    <a:pt x="35" y="29"/>
                  </a:lnTo>
                  <a:lnTo>
                    <a:pt x="27" y="26"/>
                  </a:lnTo>
                  <a:lnTo>
                    <a:pt x="19" y="23"/>
                  </a:lnTo>
                  <a:lnTo>
                    <a:pt x="12" y="20"/>
                  </a:lnTo>
                  <a:lnTo>
                    <a:pt x="0" y="42"/>
                  </a:lnTo>
                  <a:lnTo>
                    <a:pt x="20" y="48"/>
                  </a:lnTo>
                  <a:lnTo>
                    <a:pt x="40" y="53"/>
                  </a:lnTo>
                  <a:lnTo>
                    <a:pt x="60" y="57"/>
                  </a:lnTo>
                  <a:lnTo>
                    <a:pt x="79" y="60"/>
                  </a:lnTo>
                  <a:lnTo>
                    <a:pt x="98" y="62"/>
                  </a:lnTo>
                  <a:lnTo>
                    <a:pt x="117" y="63"/>
                  </a:lnTo>
                  <a:lnTo>
                    <a:pt x="135" y="64"/>
                  </a:lnTo>
                  <a:lnTo>
                    <a:pt x="151" y="65"/>
                  </a:lnTo>
                  <a:lnTo>
                    <a:pt x="167" y="65"/>
                  </a:lnTo>
                  <a:lnTo>
                    <a:pt x="181" y="64"/>
                  </a:lnTo>
                  <a:lnTo>
                    <a:pt x="193" y="64"/>
                  </a:lnTo>
                  <a:lnTo>
                    <a:pt x="203" y="63"/>
                  </a:lnTo>
                  <a:lnTo>
                    <a:pt x="212" y="62"/>
                  </a:lnTo>
                  <a:lnTo>
                    <a:pt x="218" y="62"/>
                  </a:lnTo>
                  <a:lnTo>
                    <a:pt x="222" y="61"/>
                  </a:lnTo>
                  <a:lnTo>
                    <a:pt x="224" y="61"/>
                  </a:lnTo>
                  <a:lnTo>
                    <a:pt x="245" y="51"/>
                  </a:lnTo>
                  <a:lnTo>
                    <a:pt x="265" y="43"/>
                  </a:lnTo>
                  <a:lnTo>
                    <a:pt x="283" y="37"/>
                  </a:lnTo>
                  <a:lnTo>
                    <a:pt x="300" y="33"/>
                  </a:lnTo>
                  <a:lnTo>
                    <a:pt x="315" y="30"/>
                  </a:lnTo>
                  <a:lnTo>
                    <a:pt x="328" y="30"/>
                  </a:lnTo>
                  <a:lnTo>
                    <a:pt x="340" y="30"/>
                  </a:lnTo>
                  <a:lnTo>
                    <a:pt x="352" y="33"/>
                  </a:lnTo>
                  <a:lnTo>
                    <a:pt x="361" y="35"/>
                  </a:lnTo>
                  <a:lnTo>
                    <a:pt x="369" y="38"/>
                  </a:lnTo>
                  <a:lnTo>
                    <a:pt x="375" y="41"/>
                  </a:lnTo>
                  <a:lnTo>
                    <a:pt x="380" y="44"/>
                  </a:lnTo>
                  <a:lnTo>
                    <a:pt x="384" y="47"/>
                  </a:lnTo>
                  <a:lnTo>
                    <a:pt x="387" y="49"/>
                  </a:lnTo>
                  <a:lnTo>
                    <a:pt x="388" y="50"/>
                  </a:lnTo>
                  <a:lnTo>
                    <a:pt x="389" y="51"/>
                  </a:lnTo>
                  <a:lnTo>
                    <a:pt x="388" y="38"/>
                  </a:lnTo>
                  <a:lnTo>
                    <a:pt x="392" y="26"/>
                  </a:lnTo>
                  <a:lnTo>
                    <a:pt x="397" y="18"/>
                  </a:lnTo>
                  <a:lnTo>
                    <a:pt x="400" y="15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" name="Freeform 44"/>
            <p:cNvSpPr>
              <a:spLocks/>
            </p:cNvSpPr>
            <p:nvPr/>
          </p:nvSpPr>
          <p:spPr bwMode="auto">
            <a:xfrm>
              <a:off x="458" y="460"/>
              <a:ext cx="90" cy="144"/>
            </a:xfrm>
            <a:custGeom>
              <a:avLst/>
              <a:gdLst>
                <a:gd name="T0" fmla="*/ 130 w 180"/>
                <a:gd name="T1" fmla="*/ 150 h 288"/>
                <a:gd name="T2" fmla="*/ 152 w 180"/>
                <a:gd name="T3" fmla="*/ 104 h 288"/>
                <a:gd name="T4" fmla="*/ 149 w 180"/>
                <a:gd name="T5" fmla="*/ 86 h 288"/>
                <a:gd name="T6" fmla="*/ 146 w 180"/>
                <a:gd name="T7" fmla="*/ 69 h 288"/>
                <a:gd name="T8" fmla="*/ 140 w 180"/>
                <a:gd name="T9" fmla="*/ 54 h 288"/>
                <a:gd name="T10" fmla="*/ 134 w 180"/>
                <a:gd name="T11" fmla="*/ 41 h 288"/>
                <a:gd name="T12" fmla="*/ 127 w 180"/>
                <a:gd name="T13" fmla="*/ 29 h 288"/>
                <a:gd name="T14" fmla="*/ 120 w 180"/>
                <a:gd name="T15" fmla="*/ 19 h 288"/>
                <a:gd name="T16" fmla="*/ 112 w 180"/>
                <a:gd name="T17" fmla="*/ 8 h 288"/>
                <a:gd name="T18" fmla="*/ 103 w 180"/>
                <a:gd name="T19" fmla="*/ 0 h 288"/>
                <a:gd name="T20" fmla="*/ 0 w 180"/>
                <a:gd name="T21" fmla="*/ 164 h 288"/>
                <a:gd name="T22" fmla="*/ 15 w 180"/>
                <a:gd name="T23" fmla="*/ 183 h 288"/>
                <a:gd name="T24" fmla="*/ 27 w 180"/>
                <a:gd name="T25" fmla="*/ 204 h 288"/>
                <a:gd name="T26" fmla="*/ 34 w 180"/>
                <a:gd name="T27" fmla="*/ 224 h 288"/>
                <a:gd name="T28" fmla="*/ 38 w 180"/>
                <a:gd name="T29" fmla="*/ 243 h 288"/>
                <a:gd name="T30" fmla="*/ 40 w 180"/>
                <a:gd name="T31" fmla="*/ 260 h 288"/>
                <a:gd name="T32" fmla="*/ 40 w 180"/>
                <a:gd name="T33" fmla="*/ 275 h 288"/>
                <a:gd name="T34" fmla="*/ 39 w 180"/>
                <a:gd name="T35" fmla="*/ 284 h 288"/>
                <a:gd name="T36" fmla="*/ 39 w 180"/>
                <a:gd name="T37" fmla="*/ 287 h 288"/>
                <a:gd name="T38" fmla="*/ 58 w 180"/>
                <a:gd name="T39" fmla="*/ 261 h 288"/>
                <a:gd name="T40" fmla="*/ 67 w 180"/>
                <a:gd name="T41" fmla="*/ 261 h 288"/>
                <a:gd name="T42" fmla="*/ 76 w 180"/>
                <a:gd name="T43" fmla="*/ 262 h 288"/>
                <a:gd name="T44" fmla="*/ 85 w 180"/>
                <a:gd name="T45" fmla="*/ 266 h 288"/>
                <a:gd name="T46" fmla="*/ 94 w 180"/>
                <a:gd name="T47" fmla="*/ 269 h 288"/>
                <a:gd name="T48" fmla="*/ 101 w 180"/>
                <a:gd name="T49" fmla="*/ 272 h 288"/>
                <a:gd name="T50" fmla="*/ 109 w 180"/>
                <a:gd name="T51" fmla="*/ 277 h 288"/>
                <a:gd name="T52" fmla="*/ 116 w 180"/>
                <a:gd name="T53" fmla="*/ 282 h 288"/>
                <a:gd name="T54" fmla="*/ 123 w 180"/>
                <a:gd name="T55" fmla="*/ 288 h 288"/>
                <a:gd name="T56" fmla="*/ 144 w 180"/>
                <a:gd name="T57" fmla="*/ 253 h 288"/>
                <a:gd name="T58" fmla="*/ 133 w 180"/>
                <a:gd name="T59" fmla="*/ 245 h 288"/>
                <a:gd name="T60" fmla="*/ 125 w 180"/>
                <a:gd name="T61" fmla="*/ 238 h 288"/>
                <a:gd name="T62" fmla="*/ 116 w 180"/>
                <a:gd name="T63" fmla="*/ 232 h 288"/>
                <a:gd name="T64" fmla="*/ 109 w 180"/>
                <a:gd name="T65" fmla="*/ 226 h 288"/>
                <a:gd name="T66" fmla="*/ 103 w 180"/>
                <a:gd name="T67" fmla="*/ 222 h 288"/>
                <a:gd name="T68" fmla="*/ 99 w 180"/>
                <a:gd name="T69" fmla="*/ 219 h 288"/>
                <a:gd name="T70" fmla="*/ 96 w 180"/>
                <a:gd name="T71" fmla="*/ 217 h 288"/>
                <a:gd name="T72" fmla="*/ 95 w 180"/>
                <a:gd name="T73" fmla="*/ 216 h 288"/>
                <a:gd name="T74" fmla="*/ 109 w 180"/>
                <a:gd name="T75" fmla="*/ 184 h 288"/>
                <a:gd name="T76" fmla="*/ 116 w 180"/>
                <a:gd name="T77" fmla="*/ 188 h 288"/>
                <a:gd name="T78" fmla="*/ 123 w 180"/>
                <a:gd name="T79" fmla="*/ 192 h 288"/>
                <a:gd name="T80" fmla="*/ 130 w 180"/>
                <a:gd name="T81" fmla="*/ 195 h 288"/>
                <a:gd name="T82" fmla="*/ 137 w 180"/>
                <a:gd name="T83" fmla="*/ 198 h 288"/>
                <a:gd name="T84" fmla="*/ 146 w 180"/>
                <a:gd name="T85" fmla="*/ 203 h 288"/>
                <a:gd name="T86" fmla="*/ 153 w 180"/>
                <a:gd name="T87" fmla="*/ 206 h 288"/>
                <a:gd name="T88" fmla="*/ 161 w 180"/>
                <a:gd name="T89" fmla="*/ 208 h 288"/>
                <a:gd name="T90" fmla="*/ 168 w 180"/>
                <a:gd name="T91" fmla="*/ 211 h 288"/>
                <a:gd name="T92" fmla="*/ 180 w 180"/>
                <a:gd name="T93" fmla="*/ 189 h 288"/>
                <a:gd name="T94" fmla="*/ 167 w 180"/>
                <a:gd name="T95" fmla="*/ 182 h 288"/>
                <a:gd name="T96" fmla="*/ 157 w 180"/>
                <a:gd name="T97" fmla="*/ 175 h 288"/>
                <a:gd name="T98" fmla="*/ 148 w 180"/>
                <a:gd name="T99" fmla="*/ 169 h 288"/>
                <a:gd name="T100" fmla="*/ 141 w 180"/>
                <a:gd name="T101" fmla="*/ 163 h 288"/>
                <a:gd name="T102" fmla="*/ 136 w 180"/>
                <a:gd name="T103" fmla="*/ 158 h 288"/>
                <a:gd name="T104" fmla="*/ 132 w 180"/>
                <a:gd name="T105" fmla="*/ 154 h 288"/>
                <a:gd name="T106" fmla="*/ 131 w 180"/>
                <a:gd name="T107" fmla="*/ 151 h 288"/>
                <a:gd name="T108" fmla="*/ 130 w 180"/>
                <a:gd name="T109" fmla="*/ 150 h 2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0"/>
                <a:gd name="T166" fmla="*/ 0 h 288"/>
                <a:gd name="T167" fmla="*/ 180 w 180"/>
                <a:gd name="T168" fmla="*/ 288 h 2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0" h="288">
                  <a:moveTo>
                    <a:pt x="130" y="150"/>
                  </a:moveTo>
                  <a:lnTo>
                    <a:pt x="152" y="104"/>
                  </a:lnTo>
                  <a:lnTo>
                    <a:pt x="149" y="86"/>
                  </a:lnTo>
                  <a:lnTo>
                    <a:pt x="146" y="69"/>
                  </a:lnTo>
                  <a:lnTo>
                    <a:pt x="140" y="54"/>
                  </a:lnTo>
                  <a:lnTo>
                    <a:pt x="134" y="41"/>
                  </a:lnTo>
                  <a:lnTo>
                    <a:pt x="127" y="29"/>
                  </a:lnTo>
                  <a:lnTo>
                    <a:pt x="120" y="19"/>
                  </a:lnTo>
                  <a:lnTo>
                    <a:pt x="112" y="8"/>
                  </a:lnTo>
                  <a:lnTo>
                    <a:pt x="103" y="0"/>
                  </a:lnTo>
                  <a:lnTo>
                    <a:pt x="0" y="164"/>
                  </a:lnTo>
                  <a:lnTo>
                    <a:pt x="15" y="183"/>
                  </a:lnTo>
                  <a:lnTo>
                    <a:pt x="27" y="204"/>
                  </a:lnTo>
                  <a:lnTo>
                    <a:pt x="34" y="224"/>
                  </a:lnTo>
                  <a:lnTo>
                    <a:pt x="38" y="243"/>
                  </a:lnTo>
                  <a:lnTo>
                    <a:pt x="40" y="260"/>
                  </a:lnTo>
                  <a:lnTo>
                    <a:pt x="40" y="275"/>
                  </a:lnTo>
                  <a:lnTo>
                    <a:pt x="39" y="284"/>
                  </a:lnTo>
                  <a:lnTo>
                    <a:pt x="39" y="287"/>
                  </a:lnTo>
                  <a:lnTo>
                    <a:pt x="58" y="261"/>
                  </a:lnTo>
                  <a:lnTo>
                    <a:pt x="67" y="261"/>
                  </a:lnTo>
                  <a:lnTo>
                    <a:pt x="76" y="262"/>
                  </a:lnTo>
                  <a:lnTo>
                    <a:pt x="85" y="266"/>
                  </a:lnTo>
                  <a:lnTo>
                    <a:pt x="94" y="269"/>
                  </a:lnTo>
                  <a:lnTo>
                    <a:pt x="101" y="272"/>
                  </a:lnTo>
                  <a:lnTo>
                    <a:pt x="109" y="277"/>
                  </a:lnTo>
                  <a:lnTo>
                    <a:pt x="116" y="282"/>
                  </a:lnTo>
                  <a:lnTo>
                    <a:pt x="123" y="288"/>
                  </a:lnTo>
                  <a:lnTo>
                    <a:pt x="144" y="253"/>
                  </a:lnTo>
                  <a:lnTo>
                    <a:pt x="133" y="245"/>
                  </a:lnTo>
                  <a:lnTo>
                    <a:pt x="125" y="238"/>
                  </a:lnTo>
                  <a:lnTo>
                    <a:pt x="116" y="232"/>
                  </a:lnTo>
                  <a:lnTo>
                    <a:pt x="109" y="226"/>
                  </a:lnTo>
                  <a:lnTo>
                    <a:pt x="103" y="222"/>
                  </a:lnTo>
                  <a:lnTo>
                    <a:pt x="99" y="219"/>
                  </a:lnTo>
                  <a:lnTo>
                    <a:pt x="96" y="217"/>
                  </a:lnTo>
                  <a:lnTo>
                    <a:pt x="95" y="216"/>
                  </a:lnTo>
                  <a:lnTo>
                    <a:pt x="109" y="184"/>
                  </a:lnTo>
                  <a:lnTo>
                    <a:pt x="116" y="188"/>
                  </a:lnTo>
                  <a:lnTo>
                    <a:pt x="123" y="192"/>
                  </a:lnTo>
                  <a:lnTo>
                    <a:pt x="130" y="195"/>
                  </a:lnTo>
                  <a:lnTo>
                    <a:pt x="137" y="198"/>
                  </a:lnTo>
                  <a:lnTo>
                    <a:pt x="146" y="203"/>
                  </a:lnTo>
                  <a:lnTo>
                    <a:pt x="153" y="206"/>
                  </a:lnTo>
                  <a:lnTo>
                    <a:pt x="161" y="208"/>
                  </a:lnTo>
                  <a:lnTo>
                    <a:pt x="168" y="211"/>
                  </a:lnTo>
                  <a:lnTo>
                    <a:pt x="180" y="189"/>
                  </a:lnTo>
                  <a:lnTo>
                    <a:pt x="167" y="182"/>
                  </a:lnTo>
                  <a:lnTo>
                    <a:pt x="157" y="175"/>
                  </a:lnTo>
                  <a:lnTo>
                    <a:pt x="148" y="169"/>
                  </a:lnTo>
                  <a:lnTo>
                    <a:pt x="141" y="163"/>
                  </a:lnTo>
                  <a:lnTo>
                    <a:pt x="136" y="158"/>
                  </a:lnTo>
                  <a:lnTo>
                    <a:pt x="132" y="154"/>
                  </a:lnTo>
                  <a:lnTo>
                    <a:pt x="131" y="151"/>
                  </a:lnTo>
                  <a:lnTo>
                    <a:pt x="130" y="150"/>
                  </a:lnTo>
                  <a:close/>
                </a:path>
              </a:pathLst>
            </a:custGeom>
            <a:solidFill>
              <a:srgbClr val="9933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" name="Freeform 45"/>
            <p:cNvSpPr>
              <a:spLocks/>
            </p:cNvSpPr>
            <p:nvPr/>
          </p:nvSpPr>
          <p:spPr bwMode="auto">
            <a:xfrm>
              <a:off x="367" y="442"/>
              <a:ext cx="142" cy="100"/>
            </a:xfrm>
            <a:custGeom>
              <a:avLst/>
              <a:gdLst>
                <a:gd name="T0" fmla="*/ 120 w 285"/>
                <a:gd name="T1" fmla="*/ 5 h 199"/>
                <a:gd name="T2" fmla="*/ 0 w 285"/>
                <a:gd name="T3" fmla="*/ 160 h 199"/>
                <a:gd name="T4" fmla="*/ 34 w 285"/>
                <a:gd name="T5" fmla="*/ 154 h 199"/>
                <a:gd name="T6" fmla="*/ 61 w 285"/>
                <a:gd name="T7" fmla="*/ 152 h 199"/>
                <a:gd name="T8" fmla="*/ 84 w 285"/>
                <a:gd name="T9" fmla="*/ 153 h 199"/>
                <a:gd name="T10" fmla="*/ 102 w 285"/>
                <a:gd name="T11" fmla="*/ 156 h 199"/>
                <a:gd name="T12" fmla="*/ 114 w 285"/>
                <a:gd name="T13" fmla="*/ 159 h 199"/>
                <a:gd name="T14" fmla="*/ 123 w 285"/>
                <a:gd name="T15" fmla="*/ 163 h 199"/>
                <a:gd name="T16" fmla="*/ 127 w 285"/>
                <a:gd name="T17" fmla="*/ 166 h 199"/>
                <a:gd name="T18" fmla="*/ 129 w 285"/>
                <a:gd name="T19" fmla="*/ 167 h 199"/>
                <a:gd name="T20" fmla="*/ 137 w 285"/>
                <a:gd name="T21" fmla="*/ 170 h 199"/>
                <a:gd name="T22" fmla="*/ 146 w 285"/>
                <a:gd name="T23" fmla="*/ 174 h 199"/>
                <a:gd name="T24" fmla="*/ 153 w 285"/>
                <a:gd name="T25" fmla="*/ 177 h 199"/>
                <a:gd name="T26" fmla="*/ 160 w 285"/>
                <a:gd name="T27" fmla="*/ 181 h 199"/>
                <a:gd name="T28" fmla="*/ 166 w 285"/>
                <a:gd name="T29" fmla="*/ 185 h 199"/>
                <a:gd name="T30" fmla="*/ 172 w 285"/>
                <a:gd name="T31" fmla="*/ 190 h 199"/>
                <a:gd name="T32" fmla="*/ 177 w 285"/>
                <a:gd name="T33" fmla="*/ 194 h 199"/>
                <a:gd name="T34" fmla="*/ 182 w 285"/>
                <a:gd name="T35" fmla="*/ 199 h 199"/>
                <a:gd name="T36" fmla="*/ 285 w 285"/>
                <a:gd name="T37" fmla="*/ 35 h 199"/>
                <a:gd name="T38" fmla="*/ 273 w 285"/>
                <a:gd name="T39" fmla="*/ 26 h 199"/>
                <a:gd name="T40" fmla="*/ 259 w 285"/>
                <a:gd name="T41" fmla="*/ 18 h 199"/>
                <a:gd name="T42" fmla="*/ 246 w 285"/>
                <a:gd name="T43" fmla="*/ 13 h 199"/>
                <a:gd name="T44" fmla="*/ 232 w 285"/>
                <a:gd name="T45" fmla="*/ 8 h 199"/>
                <a:gd name="T46" fmla="*/ 219 w 285"/>
                <a:gd name="T47" fmla="*/ 5 h 199"/>
                <a:gd name="T48" fmla="*/ 205 w 285"/>
                <a:gd name="T49" fmla="*/ 2 h 199"/>
                <a:gd name="T50" fmla="*/ 191 w 285"/>
                <a:gd name="T51" fmla="*/ 1 h 199"/>
                <a:gd name="T52" fmla="*/ 178 w 285"/>
                <a:gd name="T53" fmla="*/ 0 h 199"/>
                <a:gd name="T54" fmla="*/ 167 w 285"/>
                <a:gd name="T55" fmla="*/ 0 h 199"/>
                <a:gd name="T56" fmla="*/ 156 w 285"/>
                <a:gd name="T57" fmla="*/ 1 h 199"/>
                <a:gd name="T58" fmla="*/ 146 w 285"/>
                <a:gd name="T59" fmla="*/ 1 h 199"/>
                <a:gd name="T60" fmla="*/ 136 w 285"/>
                <a:gd name="T61" fmla="*/ 2 h 199"/>
                <a:gd name="T62" fmla="*/ 130 w 285"/>
                <a:gd name="T63" fmla="*/ 3 h 199"/>
                <a:gd name="T64" fmla="*/ 124 w 285"/>
                <a:gd name="T65" fmla="*/ 4 h 199"/>
                <a:gd name="T66" fmla="*/ 121 w 285"/>
                <a:gd name="T67" fmla="*/ 5 h 199"/>
                <a:gd name="T68" fmla="*/ 120 w 285"/>
                <a:gd name="T69" fmla="*/ 5 h 1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85"/>
                <a:gd name="T106" fmla="*/ 0 h 199"/>
                <a:gd name="T107" fmla="*/ 285 w 285"/>
                <a:gd name="T108" fmla="*/ 199 h 1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85" h="199">
                  <a:moveTo>
                    <a:pt x="120" y="5"/>
                  </a:moveTo>
                  <a:lnTo>
                    <a:pt x="0" y="160"/>
                  </a:lnTo>
                  <a:lnTo>
                    <a:pt x="34" y="154"/>
                  </a:lnTo>
                  <a:lnTo>
                    <a:pt x="61" y="152"/>
                  </a:lnTo>
                  <a:lnTo>
                    <a:pt x="84" y="153"/>
                  </a:lnTo>
                  <a:lnTo>
                    <a:pt x="102" y="156"/>
                  </a:lnTo>
                  <a:lnTo>
                    <a:pt x="114" y="159"/>
                  </a:lnTo>
                  <a:lnTo>
                    <a:pt x="123" y="163"/>
                  </a:lnTo>
                  <a:lnTo>
                    <a:pt x="127" y="166"/>
                  </a:lnTo>
                  <a:lnTo>
                    <a:pt x="129" y="167"/>
                  </a:lnTo>
                  <a:lnTo>
                    <a:pt x="137" y="170"/>
                  </a:lnTo>
                  <a:lnTo>
                    <a:pt x="146" y="174"/>
                  </a:lnTo>
                  <a:lnTo>
                    <a:pt x="153" y="177"/>
                  </a:lnTo>
                  <a:lnTo>
                    <a:pt x="160" y="181"/>
                  </a:lnTo>
                  <a:lnTo>
                    <a:pt x="166" y="185"/>
                  </a:lnTo>
                  <a:lnTo>
                    <a:pt x="172" y="190"/>
                  </a:lnTo>
                  <a:lnTo>
                    <a:pt x="177" y="194"/>
                  </a:lnTo>
                  <a:lnTo>
                    <a:pt x="182" y="199"/>
                  </a:lnTo>
                  <a:lnTo>
                    <a:pt x="285" y="35"/>
                  </a:lnTo>
                  <a:lnTo>
                    <a:pt x="273" y="26"/>
                  </a:lnTo>
                  <a:lnTo>
                    <a:pt x="259" y="18"/>
                  </a:lnTo>
                  <a:lnTo>
                    <a:pt x="246" y="13"/>
                  </a:lnTo>
                  <a:lnTo>
                    <a:pt x="232" y="8"/>
                  </a:lnTo>
                  <a:lnTo>
                    <a:pt x="219" y="5"/>
                  </a:lnTo>
                  <a:lnTo>
                    <a:pt x="205" y="2"/>
                  </a:lnTo>
                  <a:lnTo>
                    <a:pt x="191" y="1"/>
                  </a:lnTo>
                  <a:lnTo>
                    <a:pt x="178" y="0"/>
                  </a:lnTo>
                  <a:lnTo>
                    <a:pt x="167" y="0"/>
                  </a:lnTo>
                  <a:lnTo>
                    <a:pt x="156" y="1"/>
                  </a:lnTo>
                  <a:lnTo>
                    <a:pt x="146" y="1"/>
                  </a:lnTo>
                  <a:lnTo>
                    <a:pt x="136" y="2"/>
                  </a:lnTo>
                  <a:lnTo>
                    <a:pt x="130" y="3"/>
                  </a:lnTo>
                  <a:lnTo>
                    <a:pt x="124" y="4"/>
                  </a:lnTo>
                  <a:lnTo>
                    <a:pt x="121" y="5"/>
                  </a:lnTo>
                  <a:lnTo>
                    <a:pt x="120" y="5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4" name="Freeform 46"/>
            <p:cNvSpPr>
              <a:spLocks/>
            </p:cNvSpPr>
            <p:nvPr/>
          </p:nvSpPr>
          <p:spPr bwMode="auto">
            <a:xfrm>
              <a:off x="520" y="587"/>
              <a:ext cx="65" cy="170"/>
            </a:xfrm>
            <a:custGeom>
              <a:avLst/>
              <a:gdLst>
                <a:gd name="T0" fmla="*/ 67 w 131"/>
                <a:gd name="T1" fmla="*/ 136 h 341"/>
                <a:gd name="T2" fmla="*/ 68 w 131"/>
                <a:gd name="T3" fmla="*/ 206 h 341"/>
                <a:gd name="T4" fmla="*/ 73 w 131"/>
                <a:gd name="T5" fmla="*/ 257 h 341"/>
                <a:gd name="T6" fmla="*/ 80 w 131"/>
                <a:gd name="T7" fmla="*/ 294 h 341"/>
                <a:gd name="T8" fmla="*/ 89 w 131"/>
                <a:gd name="T9" fmla="*/ 317 h 341"/>
                <a:gd name="T10" fmla="*/ 98 w 131"/>
                <a:gd name="T11" fmla="*/ 332 h 341"/>
                <a:gd name="T12" fmla="*/ 106 w 131"/>
                <a:gd name="T13" fmla="*/ 339 h 341"/>
                <a:gd name="T14" fmla="*/ 111 w 131"/>
                <a:gd name="T15" fmla="*/ 341 h 341"/>
                <a:gd name="T16" fmla="*/ 113 w 131"/>
                <a:gd name="T17" fmla="*/ 341 h 341"/>
                <a:gd name="T18" fmla="*/ 112 w 131"/>
                <a:gd name="T19" fmla="*/ 318 h 341"/>
                <a:gd name="T20" fmla="*/ 118 w 131"/>
                <a:gd name="T21" fmla="*/ 304 h 341"/>
                <a:gd name="T22" fmla="*/ 127 w 131"/>
                <a:gd name="T23" fmla="*/ 297 h 341"/>
                <a:gd name="T24" fmla="*/ 131 w 131"/>
                <a:gd name="T25" fmla="*/ 295 h 341"/>
                <a:gd name="T26" fmla="*/ 111 w 131"/>
                <a:gd name="T27" fmla="*/ 285 h 341"/>
                <a:gd name="T28" fmla="*/ 98 w 131"/>
                <a:gd name="T29" fmla="*/ 266 h 341"/>
                <a:gd name="T30" fmla="*/ 92 w 131"/>
                <a:gd name="T31" fmla="*/ 240 h 341"/>
                <a:gd name="T32" fmla="*/ 90 w 131"/>
                <a:gd name="T33" fmla="*/ 214 h 341"/>
                <a:gd name="T34" fmla="*/ 92 w 131"/>
                <a:gd name="T35" fmla="*/ 187 h 341"/>
                <a:gd name="T36" fmla="*/ 95 w 131"/>
                <a:gd name="T37" fmla="*/ 164 h 341"/>
                <a:gd name="T38" fmla="*/ 98 w 131"/>
                <a:gd name="T39" fmla="*/ 149 h 341"/>
                <a:gd name="T40" fmla="*/ 99 w 131"/>
                <a:gd name="T41" fmla="*/ 143 h 341"/>
                <a:gd name="T42" fmla="*/ 100 w 131"/>
                <a:gd name="T43" fmla="*/ 122 h 341"/>
                <a:gd name="T44" fmla="*/ 96 w 131"/>
                <a:gd name="T45" fmla="*/ 103 h 341"/>
                <a:gd name="T46" fmla="*/ 89 w 131"/>
                <a:gd name="T47" fmla="*/ 84 h 341"/>
                <a:gd name="T48" fmla="*/ 78 w 131"/>
                <a:gd name="T49" fmla="*/ 64 h 341"/>
                <a:gd name="T50" fmla="*/ 65 w 131"/>
                <a:gd name="T51" fmla="*/ 47 h 341"/>
                <a:gd name="T52" fmla="*/ 51 w 131"/>
                <a:gd name="T53" fmla="*/ 30 h 341"/>
                <a:gd name="T54" fmla="*/ 36 w 131"/>
                <a:gd name="T55" fmla="*/ 15 h 341"/>
                <a:gd name="T56" fmla="*/ 21 w 131"/>
                <a:gd name="T57" fmla="*/ 0 h 341"/>
                <a:gd name="T58" fmla="*/ 0 w 131"/>
                <a:gd name="T59" fmla="*/ 35 h 341"/>
                <a:gd name="T60" fmla="*/ 15 w 131"/>
                <a:gd name="T61" fmla="*/ 50 h 341"/>
                <a:gd name="T62" fmla="*/ 29 w 131"/>
                <a:gd name="T63" fmla="*/ 66 h 341"/>
                <a:gd name="T64" fmla="*/ 40 w 131"/>
                <a:gd name="T65" fmla="*/ 84 h 341"/>
                <a:gd name="T66" fmla="*/ 50 w 131"/>
                <a:gd name="T67" fmla="*/ 99 h 341"/>
                <a:gd name="T68" fmla="*/ 57 w 131"/>
                <a:gd name="T69" fmla="*/ 113 h 341"/>
                <a:gd name="T70" fmla="*/ 63 w 131"/>
                <a:gd name="T71" fmla="*/ 125 h 341"/>
                <a:gd name="T72" fmla="*/ 66 w 131"/>
                <a:gd name="T73" fmla="*/ 132 h 341"/>
                <a:gd name="T74" fmla="*/ 67 w 131"/>
                <a:gd name="T75" fmla="*/ 136 h 34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1"/>
                <a:gd name="T115" fmla="*/ 0 h 341"/>
                <a:gd name="T116" fmla="*/ 131 w 131"/>
                <a:gd name="T117" fmla="*/ 341 h 34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1" h="341">
                  <a:moveTo>
                    <a:pt x="67" y="136"/>
                  </a:moveTo>
                  <a:lnTo>
                    <a:pt x="68" y="206"/>
                  </a:lnTo>
                  <a:lnTo>
                    <a:pt x="73" y="257"/>
                  </a:lnTo>
                  <a:lnTo>
                    <a:pt x="80" y="294"/>
                  </a:lnTo>
                  <a:lnTo>
                    <a:pt x="89" y="317"/>
                  </a:lnTo>
                  <a:lnTo>
                    <a:pt x="98" y="332"/>
                  </a:lnTo>
                  <a:lnTo>
                    <a:pt x="106" y="339"/>
                  </a:lnTo>
                  <a:lnTo>
                    <a:pt x="111" y="341"/>
                  </a:lnTo>
                  <a:lnTo>
                    <a:pt x="113" y="341"/>
                  </a:lnTo>
                  <a:lnTo>
                    <a:pt x="112" y="318"/>
                  </a:lnTo>
                  <a:lnTo>
                    <a:pt x="118" y="304"/>
                  </a:lnTo>
                  <a:lnTo>
                    <a:pt x="127" y="297"/>
                  </a:lnTo>
                  <a:lnTo>
                    <a:pt x="131" y="295"/>
                  </a:lnTo>
                  <a:lnTo>
                    <a:pt x="111" y="285"/>
                  </a:lnTo>
                  <a:lnTo>
                    <a:pt x="98" y="266"/>
                  </a:lnTo>
                  <a:lnTo>
                    <a:pt x="92" y="240"/>
                  </a:lnTo>
                  <a:lnTo>
                    <a:pt x="90" y="214"/>
                  </a:lnTo>
                  <a:lnTo>
                    <a:pt x="92" y="187"/>
                  </a:lnTo>
                  <a:lnTo>
                    <a:pt x="95" y="164"/>
                  </a:lnTo>
                  <a:lnTo>
                    <a:pt x="98" y="149"/>
                  </a:lnTo>
                  <a:lnTo>
                    <a:pt x="99" y="143"/>
                  </a:lnTo>
                  <a:lnTo>
                    <a:pt x="100" y="122"/>
                  </a:lnTo>
                  <a:lnTo>
                    <a:pt x="96" y="103"/>
                  </a:lnTo>
                  <a:lnTo>
                    <a:pt x="89" y="84"/>
                  </a:lnTo>
                  <a:lnTo>
                    <a:pt x="78" y="64"/>
                  </a:lnTo>
                  <a:lnTo>
                    <a:pt x="65" y="47"/>
                  </a:lnTo>
                  <a:lnTo>
                    <a:pt x="51" y="30"/>
                  </a:lnTo>
                  <a:lnTo>
                    <a:pt x="36" y="15"/>
                  </a:lnTo>
                  <a:lnTo>
                    <a:pt x="21" y="0"/>
                  </a:lnTo>
                  <a:lnTo>
                    <a:pt x="0" y="35"/>
                  </a:lnTo>
                  <a:lnTo>
                    <a:pt x="15" y="50"/>
                  </a:lnTo>
                  <a:lnTo>
                    <a:pt x="29" y="66"/>
                  </a:lnTo>
                  <a:lnTo>
                    <a:pt x="40" y="84"/>
                  </a:lnTo>
                  <a:lnTo>
                    <a:pt x="50" y="99"/>
                  </a:lnTo>
                  <a:lnTo>
                    <a:pt x="57" y="113"/>
                  </a:lnTo>
                  <a:lnTo>
                    <a:pt x="63" y="125"/>
                  </a:lnTo>
                  <a:lnTo>
                    <a:pt x="66" y="132"/>
                  </a:lnTo>
                  <a:lnTo>
                    <a:pt x="67" y="136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5" name="Freeform 47"/>
            <p:cNvSpPr>
              <a:spLocks/>
            </p:cNvSpPr>
            <p:nvPr/>
          </p:nvSpPr>
          <p:spPr bwMode="auto">
            <a:xfrm>
              <a:off x="487" y="531"/>
              <a:ext cx="45" cy="66"/>
            </a:xfrm>
            <a:custGeom>
              <a:avLst/>
              <a:gdLst>
                <a:gd name="T0" fmla="*/ 80 w 90"/>
                <a:gd name="T1" fmla="*/ 0 h 133"/>
                <a:gd name="T2" fmla="*/ 0 w 90"/>
                <a:gd name="T3" fmla="*/ 124 h 133"/>
                <a:gd name="T4" fmla="*/ 17 w 90"/>
                <a:gd name="T5" fmla="*/ 133 h 133"/>
                <a:gd name="T6" fmla="*/ 90 w 90"/>
                <a:gd name="T7" fmla="*/ 5 h 133"/>
                <a:gd name="T8" fmla="*/ 80 w 90"/>
                <a:gd name="T9" fmla="*/ 0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133"/>
                <a:gd name="T17" fmla="*/ 90 w 90"/>
                <a:gd name="T18" fmla="*/ 133 h 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133">
                  <a:moveTo>
                    <a:pt x="80" y="0"/>
                  </a:moveTo>
                  <a:lnTo>
                    <a:pt x="0" y="124"/>
                  </a:lnTo>
                  <a:lnTo>
                    <a:pt x="17" y="133"/>
                  </a:lnTo>
                  <a:lnTo>
                    <a:pt x="90" y="5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1" y="3789040"/>
            <a:ext cx="3883792" cy="3103885"/>
          </a:xfrm>
          <a:prstGeom prst="rect">
            <a:avLst/>
          </a:prstGeom>
          <a:noFill/>
          <a:ln w="76200" cap="flat">
            <a:solidFill>
              <a:srgbClr val="3465A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8175" y="188913"/>
            <a:ext cx="6286500" cy="1152525"/>
          </a:xfrm>
        </p:spPr>
        <p:txBody>
          <a:bodyPr/>
          <a:lstStyle/>
          <a:p>
            <a:pPr eaLnBrk="1" hangingPunct="1">
              <a:defRPr/>
            </a:pPr>
            <a:r>
              <a:rPr lang="ru-RU" sz="42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790700"/>
            <a:ext cx="7772400" cy="4381500"/>
          </a:xfrm>
        </p:spPr>
        <p:txBody>
          <a:bodyPr/>
          <a:lstStyle/>
          <a:p>
            <a:pPr eaLnBrk="1" hangingPunct="1"/>
            <a:r>
              <a:rPr lang="uk-UA" dirty="0" smtClean="0"/>
              <a:t> </a:t>
            </a:r>
            <a:r>
              <a:rPr lang="ru-RU" dirty="0" smtClean="0"/>
              <a:t> </a:t>
            </a:r>
            <a:r>
              <a:rPr lang="ru-RU" dirty="0"/>
              <a:t>знакомство с основными принципами организации работы про обучении детей с ОВЗ, с возможностями педагогики сотворчества при организации такой работы.</a:t>
            </a:r>
          </a:p>
          <a:p>
            <a:pPr eaLnBrk="1" hangingPunct="1"/>
            <a:endParaRPr lang="uk-UA" dirty="0" smtClean="0"/>
          </a:p>
          <a:p>
            <a:pPr eaLnBrk="1" hangingPunct="1">
              <a:buNone/>
            </a:pPr>
            <a:endParaRPr lang="ru-RU" dirty="0" smtClean="0">
              <a:solidFill>
                <a:srgbClr val="000066"/>
              </a:solidFill>
              <a:latin typeface="Times New Roman" pitchFamily="18" charset="0"/>
            </a:endParaRPr>
          </a:p>
        </p:txBody>
      </p:sp>
      <p:grpSp>
        <p:nvGrpSpPr>
          <p:cNvPr id="4" name="Group 9"/>
          <p:cNvGrpSpPr>
            <a:grpSpLocks noChangeAspect="1"/>
          </p:cNvGrpSpPr>
          <p:nvPr/>
        </p:nvGrpSpPr>
        <p:grpSpPr bwMode="auto">
          <a:xfrm>
            <a:off x="5724128" y="4293096"/>
            <a:ext cx="2362200" cy="1779588"/>
            <a:chOff x="3787" y="3067"/>
            <a:chExt cx="1488" cy="1121"/>
          </a:xfrm>
        </p:grpSpPr>
        <p:sp>
          <p:nvSpPr>
            <p:cNvPr id="5" name="AutoShape 8"/>
            <p:cNvSpPr>
              <a:spLocks noChangeAspect="1" noChangeArrowheads="1" noTextEdit="1"/>
            </p:cNvSpPr>
            <p:nvPr/>
          </p:nvSpPr>
          <p:spPr bwMode="auto">
            <a:xfrm>
              <a:off x="3787" y="3067"/>
              <a:ext cx="1488" cy="1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3787" y="3075"/>
              <a:ext cx="1474" cy="1103"/>
            </a:xfrm>
            <a:custGeom>
              <a:avLst/>
              <a:gdLst>
                <a:gd name="T0" fmla="*/ 867 w 2948"/>
                <a:gd name="T1" fmla="*/ 0 h 3309"/>
                <a:gd name="T2" fmla="*/ 726 w 2948"/>
                <a:gd name="T3" fmla="*/ 1115 h 3309"/>
                <a:gd name="T4" fmla="*/ 0 w 2948"/>
                <a:gd name="T5" fmla="*/ 1425 h 3309"/>
                <a:gd name="T6" fmla="*/ 726 w 2948"/>
                <a:gd name="T7" fmla="*/ 3309 h 3309"/>
                <a:gd name="T8" fmla="*/ 2948 w 2948"/>
                <a:gd name="T9" fmla="*/ 1858 h 3309"/>
                <a:gd name="T10" fmla="*/ 867 w 2948"/>
                <a:gd name="T11" fmla="*/ 0 h 3309"/>
                <a:gd name="T12" fmla="*/ 867 w 2948"/>
                <a:gd name="T13" fmla="*/ 0 h 33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948"/>
                <a:gd name="T22" fmla="*/ 0 h 3309"/>
                <a:gd name="T23" fmla="*/ 2948 w 2948"/>
                <a:gd name="T24" fmla="*/ 3309 h 33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948" h="3309">
                  <a:moveTo>
                    <a:pt x="867" y="0"/>
                  </a:moveTo>
                  <a:lnTo>
                    <a:pt x="726" y="1115"/>
                  </a:lnTo>
                  <a:lnTo>
                    <a:pt x="0" y="1425"/>
                  </a:lnTo>
                  <a:lnTo>
                    <a:pt x="726" y="3309"/>
                  </a:lnTo>
                  <a:lnTo>
                    <a:pt x="2948" y="1858"/>
                  </a:lnTo>
                  <a:lnTo>
                    <a:pt x="86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3916" y="3193"/>
              <a:ext cx="1011" cy="958"/>
            </a:xfrm>
            <a:custGeom>
              <a:avLst/>
              <a:gdLst>
                <a:gd name="T0" fmla="*/ 66 w 2021"/>
                <a:gd name="T1" fmla="*/ 238 h 2874"/>
                <a:gd name="T2" fmla="*/ 626 w 2021"/>
                <a:gd name="T3" fmla="*/ 769 h 2874"/>
                <a:gd name="T4" fmla="*/ 0 w 2021"/>
                <a:gd name="T5" fmla="*/ 1416 h 2874"/>
                <a:gd name="T6" fmla="*/ 83 w 2021"/>
                <a:gd name="T7" fmla="*/ 1698 h 2874"/>
                <a:gd name="T8" fmla="*/ 1369 w 2021"/>
                <a:gd name="T9" fmla="*/ 2874 h 2874"/>
                <a:gd name="T10" fmla="*/ 2021 w 2021"/>
                <a:gd name="T11" fmla="*/ 1425 h 2874"/>
                <a:gd name="T12" fmla="*/ 2021 w 2021"/>
                <a:gd name="T13" fmla="*/ 938 h 2874"/>
                <a:gd name="T14" fmla="*/ 1578 w 2021"/>
                <a:gd name="T15" fmla="*/ 0 h 2874"/>
                <a:gd name="T16" fmla="*/ 157 w 2021"/>
                <a:gd name="T17" fmla="*/ 98 h 2874"/>
                <a:gd name="T18" fmla="*/ 66 w 2021"/>
                <a:gd name="T19" fmla="*/ 238 h 2874"/>
                <a:gd name="T20" fmla="*/ 66 w 2021"/>
                <a:gd name="T21" fmla="*/ 238 h 28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21"/>
                <a:gd name="T34" fmla="*/ 0 h 2874"/>
                <a:gd name="T35" fmla="*/ 2021 w 2021"/>
                <a:gd name="T36" fmla="*/ 2874 h 287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21" h="2874">
                  <a:moveTo>
                    <a:pt x="66" y="238"/>
                  </a:moveTo>
                  <a:lnTo>
                    <a:pt x="626" y="769"/>
                  </a:lnTo>
                  <a:lnTo>
                    <a:pt x="0" y="1416"/>
                  </a:lnTo>
                  <a:lnTo>
                    <a:pt x="83" y="1698"/>
                  </a:lnTo>
                  <a:lnTo>
                    <a:pt x="1369" y="2874"/>
                  </a:lnTo>
                  <a:lnTo>
                    <a:pt x="2021" y="1425"/>
                  </a:lnTo>
                  <a:lnTo>
                    <a:pt x="2021" y="938"/>
                  </a:lnTo>
                  <a:lnTo>
                    <a:pt x="1578" y="0"/>
                  </a:lnTo>
                  <a:lnTo>
                    <a:pt x="157" y="98"/>
                  </a:lnTo>
                  <a:lnTo>
                    <a:pt x="66" y="2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3933" y="3199"/>
              <a:ext cx="1019" cy="964"/>
            </a:xfrm>
            <a:custGeom>
              <a:avLst/>
              <a:gdLst>
                <a:gd name="T0" fmla="*/ 0 w 2038"/>
                <a:gd name="T1" fmla="*/ 1469 h 2892"/>
                <a:gd name="T2" fmla="*/ 133 w 2038"/>
                <a:gd name="T3" fmla="*/ 1734 h 2892"/>
                <a:gd name="T4" fmla="*/ 1411 w 2038"/>
                <a:gd name="T5" fmla="*/ 2892 h 2892"/>
                <a:gd name="T6" fmla="*/ 2021 w 2038"/>
                <a:gd name="T7" fmla="*/ 1469 h 2892"/>
                <a:gd name="T8" fmla="*/ 2038 w 2038"/>
                <a:gd name="T9" fmla="*/ 1036 h 2892"/>
                <a:gd name="T10" fmla="*/ 1496 w 2038"/>
                <a:gd name="T11" fmla="*/ 0 h 2892"/>
                <a:gd name="T12" fmla="*/ 100 w 2038"/>
                <a:gd name="T13" fmla="*/ 125 h 2892"/>
                <a:gd name="T14" fmla="*/ 50 w 2038"/>
                <a:gd name="T15" fmla="*/ 204 h 2892"/>
                <a:gd name="T16" fmla="*/ 1496 w 2038"/>
                <a:gd name="T17" fmla="*/ 151 h 2892"/>
                <a:gd name="T18" fmla="*/ 1963 w 2038"/>
                <a:gd name="T19" fmla="*/ 1177 h 2892"/>
                <a:gd name="T20" fmla="*/ 1278 w 2038"/>
                <a:gd name="T21" fmla="*/ 2503 h 2892"/>
                <a:gd name="T22" fmla="*/ 0 w 2038"/>
                <a:gd name="T23" fmla="*/ 1469 h 2892"/>
                <a:gd name="T24" fmla="*/ 0 w 2038"/>
                <a:gd name="T25" fmla="*/ 1469 h 28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38"/>
                <a:gd name="T40" fmla="*/ 0 h 2892"/>
                <a:gd name="T41" fmla="*/ 2038 w 2038"/>
                <a:gd name="T42" fmla="*/ 2892 h 28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38" h="2892">
                  <a:moveTo>
                    <a:pt x="0" y="1469"/>
                  </a:moveTo>
                  <a:lnTo>
                    <a:pt x="133" y="1734"/>
                  </a:lnTo>
                  <a:lnTo>
                    <a:pt x="1411" y="2892"/>
                  </a:lnTo>
                  <a:lnTo>
                    <a:pt x="2021" y="1469"/>
                  </a:lnTo>
                  <a:lnTo>
                    <a:pt x="2038" y="1036"/>
                  </a:lnTo>
                  <a:lnTo>
                    <a:pt x="1496" y="0"/>
                  </a:lnTo>
                  <a:lnTo>
                    <a:pt x="100" y="125"/>
                  </a:lnTo>
                  <a:lnTo>
                    <a:pt x="50" y="204"/>
                  </a:lnTo>
                  <a:lnTo>
                    <a:pt x="1496" y="151"/>
                  </a:lnTo>
                  <a:lnTo>
                    <a:pt x="1963" y="1177"/>
                  </a:lnTo>
                  <a:lnTo>
                    <a:pt x="1278" y="2503"/>
                  </a:lnTo>
                  <a:lnTo>
                    <a:pt x="0" y="1469"/>
                  </a:lnTo>
                  <a:close/>
                </a:path>
              </a:pathLst>
            </a:custGeom>
            <a:solidFill>
              <a:srgbClr val="BC8B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4120" y="3633"/>
              <a:ext cx="268" cy="194"/>
            </a:xfrm>
            <a:custGeom>
              <a:avLst/>
              <a:gdLst>
                <a:gd name="T0" fmla="*/ 0 w 535"/>
                <a:gd name="T1" fmla="*/ 371 h 584"/>
                <a:gd name="T2" fmla="*/ 151 w 535"/>
                <a:gd name="T3" fmla="*/ 0 h 584"/>
                <a:gd name="T4" fmla="*/ 535 w 535"/>
                <a:gd name="T5" fmla="*/ 44 h 584"/>
                <a:gd name="T6" fmla="*/ 527 w 535"/>
                <a:gd name="T7" fmla="*/ 584 h 584"/>
                <a:gd name="T8" fmla="*/ 134 w 535"/>
                <a:gd name="T9" fmla="*/ 478 h 584"/>
                <a:gd name="T10" fmla="*/ 0 w 535"/>
                <a:gd name="T11" fmla="*/ 371 h 584"/>
                <a:gd name="T12" fmla="*/ 0 w 535"/>
                <a:gd name="T13" fmla="*/ 371 h 5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5"/>
                <a:gd name="T22" fmla="*/ 0 h 584"/>
                <a:gd name="T23" fmla="*/ 535 w 535"/>
                <a:gd name="T24" fmla="*/ 584 h 5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5" h="584">
                  <a:moveTo>
                    <a:pt x="0" y="371"/>
                  </a:moveTo>
                  <a:lnTo>
                    <a:pt x="151" y="0"/>
                  </a:lnTo>
                  <a:lnTo>
                    <a:pt x="535" y="44"/>
                  </a:lnTo>
                  <a:lnTo>
                    <a:pt x="527" y="584"/>
                  </a:lnTo>
                  <a:lnTo>
                    <a:pt x="134" y="478"/>
                  </a:lnTo>
                  <a:lnTo>
                    <a:pt x="0" y="371"/>
                  </a:lnTo>
                  <a:close/>
                </a:path>
              </a:pathLst>
            </a:cu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4075" y="3264"/>
              <a:ext cx="772" cy="239"/>
            </a:xfrm>
            <a:custGeom>
              <a:avLst/>
              <a:gdLst>
                <a:gd name="T0" fmla="*/ 0 w 1545"/>
                <a:gd name="T1" fmla="*/ 63 h 717"/>
                <a:gd name="T2" fmla="*/ 442 w 1545"/>
                <a:gd name="T3" fmla="*/ 424 h 717"/>
                <a:gd name="T4" fmla="*/ 1545 w 1545"/>
                <a:gd name="T5" fmla="*/ 717 h 717"/>
                <a:gd name="T6" fmla="*/ 1178 w 1545"/>
                <a:gd name="T7" fmla="*/ 0 h 717"/>
                <a:gd name="T8" fmla="*/ 0 w 1545"/>
                <a:gd name="T9" fmla="*/ 63 h 717"/>
                <a:gd name="T10" fmla="*/ 0 w 1545"/>
                <a:gd name="T11" fmla="*/ 63 h 7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5"/>
                <a:gd name="T19" fmla="*/ 0 h 717"/>
                <a:gd name="T20" fmla="*/ 1545 w 1545"/>
                <a:gd name="T21" fmla="*/ 717 h 7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5" h="717">
                  <a:moveTo>
                    <a:pt x="0" y="63"/>
                  </a:moveTo>
                  <a:lnTo>
                    <a:pt x="442" y="424"/>
                  </a:lnTo>
                  <a:lnTo>
                    <a:pt x="1545" y="717"/>
                  </a:lnTo>
                  <a:lnTo>
                    <a:pt x="1178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E0AD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3987" y="3461"/>
              <a:ext cx="869" cy="481"/>
            </a:xfrm>
            <a:custGeom>
              <a:avLst/>
              <a:gdLst>
                <a:gd name="T0" fmla="*/ 502 w 1738"/>
                <a:gd name="T1" fmla="*/ 0 h 1443"/>
                <a:gd name="T2" fmla="*/ 0 w 1738"/>
                <a:gd name="T3" fmla="*/ 575 h 1443"/>
                <a:gd name="T4" fmla="*/ 209 w 1738"/>
                <a:gd name="T5" fmla="*/ 752 h 1443"/>
                <a:gd name="T6" fmla="*/ 335 w 1738"/>
                <a:gd name="T7" fmla="*/ 372 h 1443"/>
                <a:gd name="T8" fmla="*/ 535 w 1738"/>
                <a:gd name="T9" fmla="*/ 381 h 1443"/>
                <a:gd name="T10" fmla="*/ 668 w 1738"/>
                <a:gd name="T11" fmla="*/ 267 h 1443"/>
                <a:gd name="T12" fmla="*/ 1495 w 1738"/>
                <a:gd name="T13" fmla="*/ 629 h 1443"/>
                <a:gd name="T14" fmla="*/ 1237 w 1738"/>
                <a:gd name="T15" fmla="*/ 1239 h 1443"/>
                <a:gd name="T16" fmla="*/ 1044 w 1738"/>
                <a:gd name="T17" fmla="*/ 1248 h 1443"/>
                <a:gd name="T18" fmla="*/ 1028 w 1738"/>
                <a:gd name="T19" fmla="*/ 1390 h 1443"/>
                <a:gd name="T20" fmla="*/ 1195 w 1738"/>
                <a:gd name="T21" fmla="*/ 1443 h 1443"/>
                <a:gd name="T22" fmla="*/ 1738 w 1738"/>
                <a:gd name="T23" fmla="*/ 452 h 1443"/>
                <a:gd name="T24" fmla="*/ 502 w 1738"/>
                <a:gd name="T25" fmla="*/ 0 h 1443"/>
                <a:gd name="T26" fmla="*/ 502 w 1738"/>
                <a:gd name="T27" fmla="*/ 0 h 14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38"/>
                <a:gd name="T43" fmla="*/ 0 h 1443"/>
                <a:gd name="T44" fmla="*/ 1738 w 1738"/>
                <a:gd name="T45" fmla="*/ 1443 h 144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38" h="1443">
                  <a:moveTo>
                    <a:pt x="502" y="0"/>
                  </a:moveTo>
                  <a:lnTo>
                    <a:pt x="0" y="575"/>
                  </a:lnTo>
                  <a:lnTo>
                    <a:pt x="209" y="752"/>
                  </a:lnTo>
                  <a:lnTo>
                    <a:pt x="335" y="372"/>
                  </a:lnTo>
                  <a:lnTo>
                    <a:pt x="535" y="381"/>
                  </a:lnTo>
                  <a:lnTo>
                    <a:pt x="668" y="267"/>
                  </a:lnTo>
                  <a:lnTo>
                    <a:pt x="1495" y="629"/>
                  </a:lnTo>
                  <a:lnTo>
                    <a:pt x="1237" y="1239"/>
                  </a:lnTo>
                  <a:lnTo>
                    <a:pt x="1044" y="1248"/>
                  </a:lnTo>
                  <a:lnTo>
                    <a:pt x="1028" y="1390"/>
                  </a:lnTo>
                  <a:lnTo>
                    <a:pt x="1195" y="1443"/>
                  </a:lnTo>
                  <a:lnTo>
                    <a:pt x="1738" y="452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rgbClr val="FFE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3912" y="3464"/>
              <a:ext cx="1015" cy="558"/>
            </a:xfrm>
            <a:custGeom>
              <a:avLst/>
              <a:gdLst>
                <a:gd name="T0" fmla="*/ 609 w 2030"/>
                <a:gd name="T1" fmla="*/ 0 h 1672"/>
                <a:gd name="T2" fmla="*/ 0 w 2030"/>
                <a:gd name="T3" fmla="*/ 593 h 1672"/>
                <a:gd name="T4" fmla="*/ 1320 w 2030"/>
                <a:gd name="T5" fmla="*/ 1672 h 1672"/>
                <a:gd name="T6" fmla="*/ 2030 w 2030"/>
                <a:gd name="T7" fmla="*/ 381 h 1672"/>
                <a:gd name="T8" fmla="*/ 902 w 2030"/>
                <a:gd name="T9" fmla="*/ 46 h 1672"/>
                <a:gd name="T10" fmla="*/ 1939 w 2030"/>
                <a:gd name="T11" fmla="*/ 435 h 1672"/>
                <a:gd name="T12" fmla="*/ 1295 w 2030"/>
                <a:gd name="T13" fmla="*/ 1522 h 1672"/>
                <a:gd name="T14" fmla="*/ 108 w 2030"/>
                <a:gd name="T15" fmla="*/ 593 h 1672"/>
                <a:gd name="T16" fmla="*/ 609 w 2030"/>
                <a:gd name="T17" fmla="*/ 0 h 1672"/>
                <a:gd name="T18" fmla="*/ 609 w 2030"/>
                <a:gd name="T19" fmla="*/ 0 h 16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30"/>
                <a:gd name="T31" fmla="*/ 0 h 1672"/>
                <a:gd name="T32" fmla="*/ 2030 w 2030"/>
                <a:gd name="T33" fmla="*/ 1672 h 16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30" h="1672">
                  <a:moveTo>
                    <a:pt x="609" y="0"/>
                  </a:moveTo>
                  <a:lnTo>
                    <a:pt x="0" y="593"/>
                  </a:lnTo>
                  <a:lnTo>
                    <a:pt x="1320" y="1672"/>
                  </a:lnTo>
                  <a:lnTo>
                    <a:pt x="2030" y="381"/>
                  </a:lnTo>
                  <a:lnTo>
                    <a:pt x="902" y="46"/>
                  </a:lnTo>
                  <a:lnTo>
                    <a:pt x="1939" y="435"/>
                  </a:lnTo>
                  <a:lnTo>
                    <a:pt x="1295" y="1522"/>
                  </a:lnTo>
                  <a:lnTo>
                    <a:pt x="108" y="593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4021" y="3471"/>
              <a:ext cx="743" cy="188"/>
            </a:xfrm>
            <a:custGeom>
              <a:avLst/>
              <a:gdLst>
                <a:gd name="T0" fmla="*/ 0 w 1486"/>
                <a:gd name="T1" fmla="*/ 565 h 565"/>
                <a:gd name="T2" fmla="*/ 383 w 1486"/>
                <a:gd name="T3" fmla="*/ 149 h 565"/>
                <a:gd name="T4" fmla="*/ 434 w 1486"/>
                <a:gd name="T5" fmla="*/ 0 h 565"/>
                <a:gd name="T6" fmla="*/ 492 w 1486"/>
                <a:gd name="T7" fmla="*/ 123 h 565"/>
                <a:gd name="T8" fmla="*/ 1486 w 1486"/>
                <a:gd name="T9" fmla="*/ 530 h 565"/>
                <a:gd name="T10" fmla="*/ 451 w 1486"/>
                <a:gd name="T11" fmla="*/ 186 h 565"/>
                <a:gd name="T12" fmla="*/ 0 w 1486"/>
                <a:gd name="T13" fmla="*/ 565 h 565"/>
                <a:gd name="T14" fmla="*/ 0 w 1486"/>
                <a:gd name="T15" fmla="*/ 565 h 5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86"/>
                <a:gd name="T25" fmla="*/ 0 h 565"/>
                <a:gd name="T26" fmla="*/ 1486 w 1486"/>
                <a:gd name="T27" fmla="*/ 565 h 56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86" h="565">
                  <a:moveTo>
                    <a:pt x="0" y="565"/>
                  </a:moveTo>
                  <a:lnTo>
                    <a:pt x="383" y="149"/>
                  </a:lnTo>
                  <a:lnTo>
                    <a:pt x="434" y="0"/>
                  </a:lnTo>
                  <a:lnTo>
                    <a:pt x="492" y="123"/>
                  </a:lnTo>
                  <a:lnTo>
                    <a:pt x="1486" y="530"/>
                  </a:lnTo>
                  <a:lnTo>
                    <a:pt x="451" y="186"/>
                  </a:lnTo>
                  <a:lnTo>
                    <a:pt x="0" y="5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3945" y="3246"/>
              <a:ext cx="978" cy="339"/>
            </a:xfrm>
            <a:custGeom>
              <a:avLst/>
              <a:gdLst>
                <a:gd name="T0" fmla="*/ 559 w 1955"/>
                <a:gd name="T1" fmla="*/ 602 h 1017"/>
                <a:gd name="T2" fmla="*/ 99 w 1955"/>
                <a:gd name="T3" fmla="*/ 116 h 1017"/>
                <a:gd name="T4" fmla="*/ 1411 w 1955"/>
                <a:gd name="T5" fmla="*/ 62 h 1017"/>
                <a:gd name="T6" fmla="*/ 1955 w 1955"/>
                <a:gd name="T7" fmla="*/ 1017 h 1017"/>
                <a:gd name="T8" fmla="*/ 1454 w 1955"/>
                <a:gd name="T9" fmla="*/ 0 h 1017"/>
                <a:gd name="T10" fmla="*/ 0 w 1955"/>
                <a:gd name="T11" fmla="*/ 79 h 1017"/>
                <a:gd name="T12" fmla="*/ 559 w 1955"/>
                <a:gd name="T13" fmla="*/ 602 h 1017"/>
                <a:gd name="T14" fmla="*/ 559 w 1955"/>
                <a:gd name="T15" fmla="*/ 602 h 10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55"/>
                <a:gd name="T25" fmla="*/ 0 h 1017"/>
                <a:gd name="T26" fmla="*/ 1955 w 1955"/>
                <a:gd name="T27" fmla="*/ 1017 h 10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55" h="1017">
                  <a:moveTo>
                    <a:pt x="559" y="602"/>
                  </a:moveTo>
                  <a:lnTo>
                    <a:pt x="99" y="116"/>
                  </a:lnTo>
                  <a:lnTo>
                    <a:pt x="1411" y="62"/>
                  </a:lnTo>
                  <a:lnTo>
                    <a:pt x="1955" y="1017"/>
                  </a:lnTo>
                  <a:lnTo>
                    <a:pt x="1454" y="0"/>
                  </a:lnTo>
                  <a:lnTo>
                    <a:pt x="0" y="79"/>
                  </a:lnTo>
                  <a:lnTo>
                    <a:pt x="559" y="6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3950" y="3185"/>
              <a:ext cx="1031" cy="415"/>
            </a:xfrm>
            <a:custGeom>
              <a:avLst/>
              <a:gdLst>
                <a:gd name="T0" fmla="*/ 0 w 2063"/>
                <a:gd name="T1" fmla="*/ 256 h 1247"/>
                <a:gd name="T2" fmla="*/ 83 w 2063"/>
                <a:gd name="T3" fmla="*/ 106 h 1247"/>
                <a:gd name="T4" fmla="*/ 1521 w 2063"/>
                <a:gd name="T5" fmla="*/ 0 h 1247"/>
                <a:gd name="T6" fmla="*/ 2063 w 2063"/>
                <a:gd name="T7" fmla="*/ 1114 h 1247"/>
                <a:gd name="T8" fmla="*/ 1988 w 2063"/>
                <a:gd name="T9" fmla="*/ 1247 h 1247"/>
                <a:gd name="T10" fmla="*/ 1997 w 2063"/>
                <a:gd name="T11" fmla="*/ 1070 h 1247"/>
                <a:gd name="T12" fmla="*/ 1504 w 2063"/>
                <a:gd name="T13" fmla="*/ 87 h 1247"/>
                <a:gd name="T14" fmla="*/ 1446 w 2063"/>
                <a:gd name="T15" fmla="*/ 185 h 1247"/>
                <a:gd name="T16" fmla="*/ 1446 w 2063"/>
                <a:gd name="T17" fmla="*/ 80 h 1247"/>
                <a:gd name="T18" fmla="*/ 108 w 2063"/>
                <a:gd name="T19" fmla="*/ 150 h 1247"/>
                <a:gd name="T20" fmla="*/ 0 w 2063"/>
                <a:gd name="T21" fmla="*/ 256 h 1247"/>
                <a:gd name="T22" fmla="*/ 0 w 2063"/>
                <a:gd name="T23" fmla="*/ 256 h 124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63"/>
                <a:gd name="T37" fmla="*/ 0 h 1247"/>
                <a:gd name="T38" fmla="*/ 2063 w 2063"/>
                <a:gd name="T39" fmla="*/ 1247 h 124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63" h="1247">
                  <a:moveTo>
                    <a:pt x="0" y="256"/>
                  </a:moveTo>
                  <a:lnTo>
                    <a:pt x="83" y="106"/>
                  </a:lnTo>
                  <a:lnTo>
                    <a:pt x="1521" y="0"/>
                  </a:lnTo>
                  <a:lnTo>
                    <a:pt x="2063" y="1114"/>
                  </a:lnTo>
                  <a:lnTo>
                    <a:pt x="1988" y="1247"/>
                  </a:lnTo>
                  <a:lnTo>
                    <a:pt x="1997" y="1070"/>
                  </a:lnTo>
                  <a:lnTo>
                    <a:pt x="1504" y="87"/>
                  </a:lnTo>
                  <a:lnTo>
                    <a:pt x="1446" y="185"/>
                  </a:lnTo>
                  <a:lnTo>
                    <a:pt x="1446" y="80"/>
                  </a:lnTo>
                  <a:lnTo>
                    <a:pt x="108" y="150"/>
                  </a:lnTo>
                  <a:lnTo>
                    <a:pt x="0" y="2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3916" y="3609"/>
              <a:ext cx="1023" cy="557"/>
            </a:xfrm>
            <a:custGeom>
              <a:avLst/>
              <a:gdLst>
                <a:gd name="T0" fmla="*/ 2046 w 2046"/>
                <a:gd name="T1" fmla="*/ 0 h 1670"/>
                <a:gd name="T2" fmla="*/ 2046 w 2046"/>
                <a:gd name="T3" fmla="*/ 194 h 1670"/>
                <a:gd name="T4" fmla="*/ 1386 w 2046"/>
                <a:gd name="T5" fmla="*/ 1670 h 1670"/>
                <a:gd name="T6" fmla="*/ 66 w 2046"/>
                <a:gd name="T7" fmla="*/ 441 h 1670"/>
                <a:gd name="T8" fmla="*/ 0 w 2046"/>
                <a:gd name="T9" fmla="*/ 185 h 1670"/>
                <a:gd name="T10" fmla="*/ 108 w 2046"/>
                <a:gd name="T11" fmla="*/ 424 h 1670"/>
                <a:gd name="T12" fmla="*/ 1328 w 2046"/>
                <a:gd name="T13" fmla="*/ 1547 h 1670"/>
                <a:gd name="T14" fmla="*/ 1311 w 2046"/>
                <a:gd name="T15" fmla="*/ 1299 h 1670"/>
                <a:gd name="T16" fmla="*/ 1386 w 2046"/>
                <a:gd name="T17" fmla="*/ 1521 h 1670"/>
                <a:gd name="T18" fmla="*/ 1988 w 2046"/>
                <a:gd name="T19" fmla="*/ 212 h 1670"/>
                <a:gd name="T20" fmla="*/ 2046 w 2046"/>
                <a:gd name="T21" fmla="*/ 0 h 1670"/>
                <a:gd name="T22" fmla="*/ 2046 w 2046"/>
                <a:gd name="T23" fmla="*/ 0 h 16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6"/>
                <a:gd name="T37" fmla="*/ 0 h 1670"/>
                <a:gd name="T38" fmla="*/ 2046 w 2046"/>
                <a:gd name="T39" fmla="*/ 1670 h 167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6" h="1670">
                  <a:moveTo>
                    <a:pt x="2046" y="0"/>
                  </a:moveTo>
                  <a:lnTo>
                    <a:pt x="2046" y="194"/>
                  </a:lnTo>
                  <a:lnTo>
                    <a:pt x="1386" y="1670"/>
                  </a:lnTo>
                  <a:lnTo>
                    <a:pt x="66" y="441"/>
                  </a:lnTo>
                  <a:lnTo>
                    <a:pt x="0" y="185"/>
                  </a:lnTo>
                  <a:lnTo>
                    <a:pt x="108" y="424"/>
                  </a:lnTo>
                  <a:lnTo>
                    <a:pt x="1328" y="1547"/>
                  </a:lnTo>
                  <a:lnTo>
                    <a:pt x="1311" y="1299"/>
                  </a:lnTo>
                  <a:lnTo>
                    <a:pt x="1386" y="1521"/>
                  </a:lnTo>
                  <a:lnTo>
                    <a:pt x="1988" y="212"/>
                  </a:lnTo>
                  <a:lnTo>
                    <a:pt x="204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4091" y="3294"/>
              <a:ext cx="719" cy="209"/>
            </a:xfrm>
            <a:custGeom>
              <a:avLst/>
              <a:gdLst>
                <a:gd name="T0" fmla="*/ 0 w 1437"/>
                <a:gd name="T1" fmla="*/ 0 h 628"/>
                <a:gd name="T2" fmla="*/ 359 w 1437"/>
                <a:gd name="T3" fmla="*/ 354 h 628"/>
                <a:gd name="T4" fmla="*/ 335 w 1437"/>
                <a:gd name="T5" fmla="*/ 468 h 628"/>
                <a:gd name="T6" fmla="*/ 426 w 1437"/>
                <a:gd name="T7" fmla="*/ 389 h 628"/>
                <a:gd name="T8" fmla="*/ 1437 w 1437"/>
                <a:gd name="T9" fmla="*/ 628 h 628"/>
                <a:gd name="T10" fmla="*/ 409 w 1437"/>
                <a:gd name="T11" fmla="*/ 300 h 628"/>
                <a:gd name="T12" fmla="*/ 0 w 1437"/>
                <a:gd name="T13" fmla="*/ 0 h 628"/>
                <a:gd name="T14" fmla="*/ 0 w 1437"/>
                <a:gd name="T15" fmla="*/ 0 h 6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37"/>
                <a:gd name="T25" fmla="*/ 0 h 628"/>
                <a:gd name="T26" fmla="*/ 1437 w 1437"/>
                <a:gd name="T27" fmla="*/ 628 h 6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37" h="628">
                  <a:moveTo>
                    <a:pt x="0" y="0"/>
                  </a:moveTo>
                  <a:lnTo>
                    <a:pt x="359" y="354"/>
                  </a:lnTo>
                  <a:lnTo>
                    <a:pt x="335" y="468"/>
                  </a:lnTo>
                  <a:lnTo>
                    <a:pt x="426" y="389"/>
                  </a:lnTo>
                  <a:lnTo>
                    <a:pt x="1437" y="628"/>
                  </a:lnTo>
                  <a:lnTo>
                    <a:pt x="409" y="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3974" y="3677"/>
              <a:ext cx="903" cy="415"/>
            </a:xfrm>
            <a:custGeom>
              <a:avLst/>
              <a:gdLst>
                <a:gd name="T0" fmla="*/ 0 w 1804"/>
                <a:gd name="T1" fmla="*/ 159 h 1246"/>
                <a:gd name="T2" fmla="*/ 1204 w 1804"/>
                <a:gd name="T3" fmla="*/ 1167 h 1246"/>
                <a:gd name="T4" fmla="*/ 1804 w 1804"/>
                <a:gd name="T5" fmla="*/ 0 h 1246"/>
                <a:gd name="T6" fmla="*/ 1229 w 1804"/>
                <a:gd name="T7" fmla="*/ 1246 h 1246"/>
                <a:gd name="T8" fmla="*/ 0 w 1804"/>
                <a:gd name="T9" fmla="*/ 159 h 1246"/>
                <a:gd name="T10" fmla="*/ 0 w 1804"/>
                <a:gd name="T11" fmla="*/ 159 h 12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04"/>
                <a:gd name="T19" fmla="*/ 0 h 1246"/>
                <a:gd name="T20" fmla="*/ 1804 w 1804"/>
                <a:gd name="T21" fmla="*/ 1246 h 12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04" h="1246">
                  <a:moveTo>
                    <a:pt x="0" y="159"/>
                  </a:moveTo>
                  <a:lnTo>
                    <a:pt x="1204" y="1167"/>
                  </a:lnTo>
                  <a:lnTo>
                    <a:pt x="1804" y="0"/>
                  </a:lnTo>
                  <a:lnTo>
                    <a:pt x="1229" y="1246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4104" y="3597"/>
              <a:ext cx="338" cy="251"/>
            </a:xfrm>
            <a:custGeom>
              <a:avLst/>
              <a:gdLst>
                <a:gd name="T0" fmla="*/ 0 w 676"/>
                <a:gd name="T1" fmla="*/ 417 h 752"/>
                <a:gd name="T2" fmla="*/ 126 w 676"/>
                <a:gd name="T3" fmla="*/ 0 h 752"/>
                <a:gd name="T4" fmla="*/ 660 w 676"/>
                <a:gd name="T5" fmla="*/ 19 h 752"/>
                <a:gd name="T6" fmla="*/ 676 w 676"/>
                <a:gd name="T7" fmla="*/ 752 h 752"/>
                <a:gd name="T8" fmla="*/ 384 w 676"/>
                <a:gd name="T9" fmla="*/ 752 h 752"/>
                <a:gd name="T10" fmla="*/ 293 w 676"/>
                <a:gd name="T11" fmla="*/ 699 h 752"/>
                <a:gd name="T12" fmla="*/ 610 w 676"/>
                <a:gd name="T13" fmla="*/ 682 h 752"/>
                <a:gd name="T14" fmla="*/ 610 w 676"/>
                <a:gd name="T15" fmla="*/ 63 h 752"/>
                <a:gd name="T16" fmla="*/ 184 w 676"/>
                <a:gd name="T17" fmla="*/ 54 h 752"/>
                <a:gd name="T18" fmla="*/ 0 w 676"/>
                <a:gd name="T19" fmla="*/ 417 h 752"/>
                <a:gd name="T20" fmla="*/ 0 w 676"/>
                <a:gd name="T21" fmla="*/ 417 h 7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76"/>
                <a:gd name="T34" fmla="*/ 0 h 752"/>
                <a:gd name="T35" fmla="*/ 676 w 676"/>
                <a:gd name="T36" fmla="*/ 752 h 7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76" h="752">
                  <a:moveTo>
                    <a:pt x="0" y="417"/>
                  </a:moveTo>
                  <a:lnTo>
                    <a:pt x="126" y="0"/>
                  </a:lnTo>
                  <a:lnTo>
                    <a:pt x="660" y="19"/>
                  </a:lnTo>
                  <a:lnTo>
                    <a:pt x="676" y="752"/>
                  </a:lnTo>
                  <a:lnTo>
                    <a:pt x="384" y="752"/>
                  </a:lnTo>
                  <a:lnTo>
                    <a:pt x="293" y="699"/>
                  </a:lnTo>
                  <a:lnTo>
                    <a:pt x="610" y="682"/>
                  </a:lnTo>
                  <a:lnTo>
                    <a:pt x="610" y="63"/>
                  </a:lnTo>
                  <a:lnTo>
                    <a:pt x="184" y="54"/>
                  </a:lnTo>
                  <a:lnTo>
                    <a:pt x="0" y="4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4434" y="3697"/>
              <a:ext cx="151" cy="231"/>
            </a:xfrm>
            <a:custGeom>
              <a:avLst/>
              <a:gdLst>
                <a:gd name="T0" fmla="*/ 0 w 301"/>
                <a:gd name="T1" fmla="*/ 0 h 691"/>
                <a:gd name="T2" fmla="*/ 301 w 301"/>
                <a:gd name="T3" fmla="*/ 98 h 691"/>
                <a:gd name="T4" fmla="*/ 43 w 301"/>
                <a:gd name="T5" fmla="*/ 691 h 691"/>
                <a:gd name="T6" fmla="*/ 184 w 301"/>
                <a:gd name="T7" fmla="*/ 142 h 691"/>
                <a:gd name="T8" fmla="*/ 0 w 301"/>
                <a:gd name="T9" fmla="*/ 0 h 691"/>
                <a:gd name="T10" fmla="*/ 0 w 301"/>
                <a:gd name="T11" fmla="*/ 0 h 6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1"/>
                <a:gd name="T19" fmla="*/ 0 h 691"/>
                <a:gd name="T20" fmla="*/ 301 w 301"/>
                <a:gd name="T21" fmla="*/ 691 h 6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1" h="691">
                  <a:moveTo>
                    <a:pt x="0" y="0"/>
                  </a:moveTo>
                  <a:lnTo>
                    <a:pt x="301" y="98"/>
                  </a:lnTo>
                  <a:lnTo>
                    <a:pt x="43" y="691"/>
                  </a:lnTo>
                  <a:lnTo>
                    <a:pt x="184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4288" y="3568"/>
              <a:ext cx="418" cy="289"/>
            </a:xfrm>
            <a:custGeom>
              <a:avLst/>
              <a:gdLst>
                <a:gd name="T0" fmla="*/ 0 w 835"/>
                <a:gd name="T1" fmla="*/ 88 h 868"/>
                <a:gd name="T2" fmla="*/ 66 w 835"/>
                <a:gd name="T3" fmla="*/ 0 h 868"/>
                <a:gd name="T4" fmla="*/ 835 w 835"/>
                <a:gd name="T5" fmla="*/ 319 h 868"/>
                <a:gd name="T6" fmla="*/ 610 w 835"/>
                <a:gd name="T7" fmla="*/ 868 h 868"/>
                <a:gd name="T8" fmla="*/ 442 w 835"/>
                <a:gd name="T9" fmla="*/ 796 h 868"/>
                <a:gd name="T10" fmla="*/ 459 w 835"/>
                <a:gd name="T11" fmla="*/ 752 h 868"/>
                <a:gd name="T12" fmla="*/ 585 w 835"/>
                <a:gd name="T13" fmla="*/ 796 h 868"/>
                <a:gd name="T14" fmla="*/ 752 w 835"/>
                <a:gd name="T15" fmla="*/ 354 h 868"/>
                <a:gd name="T16" fmla="*/ 74 w 835"/>
                <a:gd name="T17" fmla="*/ 62 h 868"/>
                <a:gd name="T18" fmla="*/ 0 w 835"/>
                <a:gd name="T19" fmla="*/ 88 h 868"/>
                <a:gd name="T20" fmla="*/ 0 w 835"/>
                <a:gd name="T21" fmla="*/ 88 h 8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35"/>
                <a:gd name="T34" fmla="*/ 0 h 868"/>
                <a:gd name="T35" fmla="*/ 835 w 835"/>
                <a:gd name="T36" fmla="*/ 868 h 8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35" h="868">
                  <a:moveTo>
                    <a:pt x="0" y="88"/>
                  </a:moveTo>
                  <a:lnTo>
                    <a:pt x="66" y="0"/>
                  </a:lnTo>
                  <a:lnTo>
                    <a:pt x="835" y="319"/>
                  </a:lnTo>
                  <a:lnTo>
                    <a:pt x="610" y="868"/>
                  </a:lnTo>
                  <a:lnTo>
                    <a:pt x="442" y="796"/>
                  </a:lnTo>
                  <a:lnTo>
                    <a:pt x="459" y="752"/>
                  </a:lnTo>
                  <a:lnTo>
                    <a:pt x="585" y="796"/>
                  </a:lnTo>
                  <a:lnTo>
                    <a:pt x="752" y="354"/>
                  </a:lnTo>
                  <a:lnTo>
                    <a:pt x="74" y="62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4046" y="3261"/>
              <a:ext cx="743" cy="216"/>
            </a:xfrm>
            <a:custGeom>
              <a:avLst/>
              <a:gdLst>
                <a:gd name="T0" fmla="*/ 0 w 1488"/>
                <a:gd name="T1" fmla="*/ 44 h 647"/>
                <a:gd name="T2" fmla="*/ 427 w 1488"/>
                <a:gd name="T3" fmla="*/ 302 h 647"/>
                <a:gd name="T4" fmla="*/ 209 w 1488"/>
                <a:gd name="T5" fmla="*/ 72 h 647"/>
                <a:gd name="T6" fmla="*/ 619 w 1488"/>
                <a:gd name="T7" fmla="*/ 381 h 647"/>
                <a:gd name="T8" fmla="*/ 418 w 1488"/>
                <a:gd name="T9" fmla="*/ 81 h 647"/>
                <a:gd name="T10" fmla="*/ 828 w 1488"/>
                <a:gd name="T11" fmla="*/ 433 h 647"/>
                <a:gd name="T12" fmla="*/ 619 w 1488"/>
                <a:gd name="T13" fmla="*/ 81 h 647"/>
                <a:gd name="T14" fmla="*/ 1028 w 1488"/>
                <a:gd name="T15" fmla="*/ 505 h 647"/>
                <a:gd name="T16" fmla="*/ 836 w 1488"/>
                <a:gd name="T17" fmla="*/ 81 h 647"/>
                <a:gd name="T18" fmla="*/ 1254 w 1488"/>
                <a:gd name="T19" fmla="*/ 566 h 647"/>
                <a:gd name="T20" fmla="*/ 1037 w 1488"/>
                <a:gd name="T21" fmla="*/ 81 h 647"/>
                <a:gd name="T22" fmla="*/ 1488 w 1488"/>
                <a:gd name="T23" fmla="*/ 647 h 647"/>
                <a:gd name="T24" fmla="*/ 1228 w 1488"/>
                <a:gd name="T25" fmla="*/ 0 h 647"/>
                <a:gd name="T26" fmla="*/ 869 w 1488"/>
                <a:gd name="T27" fmla="*/ 0 h 647"/>
                <a:gd name="T28" fmla="*/ 0 w 1488"/>
                <a:gd name="T29" fmla="*/ 44 h 647"/>
                <a:gd name="T30" fmla="*/ 0 w 1488"/>
                <a:gd name="T31" fmla="*/ 44 h 6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88"/>
                <a:gd name="T49" fmla="*/ 0 h 647"/>
                <a:gd name="T50" fmla="*/ 1488 w 1488"/>
                <a:gd name="T51" fmla="*/ 647 h 64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88" h="647">
                  <a:moveTo>
                    <a:pt x="0" y="44"/>
                  </a:moveTo>
                  <a:lnTo>
                    <a:pt x="427" y="302"/>
                  </a:lnTo>
                  <a:lnTo>
                    <a:pt x="209" y="72"/>
                  </a:lnTo>
                  <a:lnTo>
                    <a:pt x="619" y="381"/>
                  </a:lnTo>
                  <a:lnTo>
                    <a:pt x="418" y="81"/>
                  </a:lnTo>
                  <a:lnTo>
                    <a:pt x="828" y="433"/>
                  </a:lnTo>
                  <a:lnTo>
                    <a:pt x="619" y="81"/>
                  </a:lnTo>
                  <a:lnTo>
                    <a:pt x="1028" y="505"/>
                  </a:lnTo>
                  <a:lnTo>
                    <a:pt x="836" y="81"/>
                  </a:lnTo>
                  <a:lnTo>
                    <a:pt x="1254" y="566"/>
                  </a:lnTo>
                  <a:lnTo>
                    <a:pt x="1037" y="81"/>
                  </a:lnTo>
                  <a:lnTo>
                    <a:pt x="1488" y="647"/>
                  </a:lnTo>
                  <a:lnTo>
                    <a:pt x="1228" y="0"/>
                  </a:lnTo>
                  <a:lnTo>
                    <a:pt x="869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4108" y="3848"/>
              <a:ext cx="230" cy="162"/>
            </a:xfrm>
            <a:custGeom>
              <a:avLst/>
              <a:gdLst>
                <a:gd name="T0" fmla="*/ 76 w 461"/>
                <a:gd name="T1" fmla="*/ 0 h 487"/>
                <a:gd name="T2" fmla="*/ 0 w 461"/>
                <a:gd name="T3" fmla="*/ 196 h 487"/>
                <a:gd name="T4" fmla="*/ 243 w 461"/>
                <a:gd name="T5" fmla="*/ 487 h 487"/>
                <a:gd name="T6" fmla="*/ 343 w 461"/>
                <a:gd name="T7" fmla="*/ 487 h 487"/>
                <a:gd name="T8" fmla="*/ 461 w 461"/>
                <a:gd name="T9" fmla="*/ 372 h 487"/>
                <a:gd name="T10" fmla="*/ 426 w 461"/>
                <a:gd name="T11" fmla="*/ 266 h 487"/>
                <a:gd name="T12" fmla="*/ 260 w 461"/>
                <a:gd name="T13" fmla="*/ 408 h 487"/>
                <a:gd name="T14" fmla="*/ 84 w 461"/>
                <a:gd name="T15" fmla="*/ 168 h 487"/>
                <a:gd name="T16" fmla="*/ 76 w 461"/>
                <a:gd name="T17" fmla="*/ 0 h 487"/>
                <a:gd name="T18" fmla="*/ 76 w 461"/>
                <a:gd name="T19" fmla="*/ 0 h 4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1"/>
                <a:gd name="T31" fmla="*/ 0 h 487"/>
                <a:gd name="T32" fmla="*/ 461 w 461"/>
                <a:gd name="T33" fmla="*/ 487 h 4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1" h="487">
                  <a:moveTo>
                    <a:pt x="76" y="0"/>
                  </a:moveTo>
                  <a:lnTo>
                    <a:pt x="0" y="196"/>
                  </a:lnTo>
                  <a:lnTo>
                    <a:pt x="243" y="487"/>
                  </a:lnTo>
                  <a:lnTo>
                    <a:pt x="343" y="487"/>
                  </a:lnTo>
                  <a:lnTo>
                    <a:pt x="461" y="372"/>
                  </a:lnTo>
                  <a:lnTo>
                    <a:pt x="426" y="266"/>
                  </a:lnTo>
                  <a:lnTo>
                    <a:pt x="260" y="408"/>
                  </a:lnTo>
                  <a:lnTo>
                    <a:pt x="84" y="168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4021" y="3294"/>
              <a:ext cx="881" cy="277"/>
            </a:xfrm>
            <a:custGeom>
              <a:avLst/>
              <a:gdLst>
                <a:gd name="T0" fmla="*/ 0 w 1762"/>
                <a:gd name="T1" fmla="*/ 0 h 831"/>
                <a:gd name="T2" fmla="*/ 434 w 1762"/>
                <a:gd name="T3" fmla="*/ 460 h 831"/>
                <a:gd name="T4" fmla="*/ 1762 w 1762"/>
                <a:gd name="T5" fmla="*/ 831 h 831"/>
                <a:gd name="T6" fmla="*/ 1636 w 1762"/>
                <a:gd name="T7" fmla="*/ 654 h 831"/>
                <a:gd name="T8" fmla="*/ 492 w 1762"/>
                <a:gd name="T9" fmla="*/ 363 h 831"/>
                <a:gd name="T10" fmla="*/ 99 w 1762"/>
                <a:gd name="T11" fmla="*/ 9 h 831"/>
                <a:gd name="T12" fmla="*/ 0 w 1762"/>
                <a:gd name="T13" fmla="*/ 0 h 831"/>
                <a:gd name="T14" fmla="*/ 0 w 1762"/>
                <a:gd name="T15" fmla="*/ 0 h 8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62"/>
                <a:gd name="T25" fmla="*/ 0 h 831"/>
                <a:gd name="T26" fmla="*/ 1762 w 1762"/>
                <a:gd name="T27" fmla="*/ 831 h 8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62" h="831">
                  <a:moveTo>
                    <a:pt x="0" y="0"/>
                  </a:moveTo>
                  <a:lnTo>
                    <a:pt x="434" y="460"/>
                  </a:lnTo>
                  <a:lnTo>
                    <a:pt x="1762" y="831"/>
                  </a:lnTo>
                  <a:lnTo>
                    <a:pt x="1636" y="654"/>
                  </a:lnTo>
                  <a:lnTo>
                    <a:pt x="492" y="36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4426" y="3630"/>
              <a:ext cx="204" cy="209"/>
            </a:xfrm>
            <a:custGeom>
              <a:avLst/>
              <a:gdLst>
                <a:gd name="T0" fmla="*/ 0 w 410"/>
                <a:gd name="T1" fmla="*/ 0 h 628"/>
                <a:gd name="T2" fmla="*/ 410 w 410"/>
                <a:gd name="T3" fmla="*/ 177 h 628"/>
                <a:gd name="T4" fmla="*/ 310 w 410"/>
                <a:gd name="T5" fmla="*/ 628 h 628"/>
                <a:gd name="T6" fmla="*/ 201 w 410"/>
                <a:gd name="T7" fmla="*/ 566 h 628"/>
                <a:gd name="T8" fmla="*/ 310 w 410"/>
                <a:gd name="T9" fmla="*/ 274 h 628"/>
                <a:gd name="T10" fmla="*/ 76 w 410"/>
                <a:gd name="T11" fmla="*/ 203 h 628"/>
                <a:gd name="T12" fmla="*/ 0 w 410"/>
                <a:gd name="T13" fmla="*/ 0 h 628"/>
                <a:gd name="T14" fmla="*/ 0 w 410"/>
                <a:gd name="T15" fmla="*/ 0 h 6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0"/>
                <a:gd name="T25" fmla="*/ 0 h 628"/>
                <a:gd name="T26" fmla="*/ 410 w 410"/>
                <a:gd name="T27" fmla="*/ 628 h 6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0" h="628">
                  <a:moveTo>
                    <a:pt x="0" y="0"/>
                  </a:moveTo>
                  <a:lnTo>
                    <a:pt x="410" y="177"/>
                  </a:lnTo>
                  <a:lnTo>
                    <a:pt x="310" y="628"/>
                  </a:lnTo>
                  <a:lnTo>
                    <a:pt x="201" y="566"/>
                  </a:lnTo>
                  <a:lnTo>
                    <a:pt x="310" y="274"/>
                  </a:lnTo>
                  <a:lnTo>
                    <a:pt x="76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pediatrinfo.ru/wp-content/uploads/8/2/d/82dd78c259c6418cdc42b44f74b44e9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593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</p:spPr>
      </p:pic>
    </p:spTree>
    <p:extLst>
      <p:ext uri="{BB962C8B-B14F-4D97-AF65-F5344CB8AC3E}">
        <p14:creationId xmlns:p14="http://schemas.microsoft.com/office/powerpoint/2010/main" val="2168772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9163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1556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" y="-9939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359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550" y="266700"/>
            <a:ext cx="8324850" cy="1002060"/>
          </a:xfrm>
        </p:spPr>
        <p:txBody>
          <a:bodyPr/>
          <a:lstStyle/>
          <a:p>
            <a:r>
              <a:rPr lang="uk-UA" sz="3600" dirty="0" err="1" smtClean="0">
                <a:solidFill>
                  <a:srgbClr val="FF00FF"/>
                </a:solidFill>
              </a:rPr>
              <a:t>Каким</a:t>
            </a:r>
            <a:r>
              <a:rPr lang="uk-UA" sz="3600" dirty="0" smtClean="0">
                <a:solidFill>
                  <a:srgbClr val="FF00FF"/>
                </a:solidFill>
              </a:rPr>
              <a:t> </a:t>
            </a:r>
            <a:r>
              <a:rPr lang="uk-UA" sz="3600" dirty="0" err="1" smtClean="0">
                <a:solidFill>
                  <a:srgbClr val="FF00FF"/>
                </a:solidFill>
              </a:rPr>
              <a:t>должен</a:t>
            </a:r>
            <a:r>
              <a:rPr lang="uk-UA" sz="3600" dirty="0" smtClean="0">
                <a:solidFill>
                  <a:srgbClr val="FF00FF"/>
                </a:solidFill>
              </a:rPr>
              <a:t> </a:t>
            </a:r>
            <a:r>
              <a:rPr lang="uk-UA" sz="3600" dirty="0" err="1" smtClean="0">
                <a:solidFill>
                  <a:srgbClr val="FF00FF"/>
                </a:solidFill>
              </a:rPr>
              <a:t>быть</a:t>
            </a:r>
            <a:r>
              <a:rPr lang="uk-UA" sz="3600" dirty="0" smtClean="0">
                <a:solidFill>
                  <a:srgbClr val="FF00FF"/>
                </a:solidFill>
              </a:rPr>
              <a:t> урок для </a:t>
            </a:r>
            <a:r>
              <a:rPr lang="uk-UA" sz="3600" dirty="0" err="1" smtClean="0">
                <a:solidFill>
                  <a:srgbClr val="FF00FF"/>
                </a:solidFill>
              </a:rPr>
              <a:t>детей</a:t>
            </a:r>
            <a:r>
              <a:rPr lang="uk-UA" sz="3600" dirty="0" smtClean="0">
                <a:solidFill>
                  <a:srgbClr val="FF00FF"/>
                </a:solidFill>
              </a:rPr>
              <a:t> с ОВЗ</a:t>
            </a:r>
            <a:r>
              <a:rPr lang="en-US" dirty="0" smtClean="0"/>
              <a:t>?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- </a:t>
            </a:r>
            <a:r>
              <a:rPr lang="ru-RU" sz="2000" dirty="0"/>
              <a:t>начинать урок лучше с заданий, которые тренируют память, внимание;</a:t>
            </a:r>
          </a:p>
          <a:p>
            <a:r>
              <a:rPr lang="ru-RU" sz="2000" dirty="0"/>
              <a:t>- сложные задания использовать только в середине урока;</a:t>
            </a:r>
          </a:p>
          <a:p>
            <a:r>
              <a:rPr lang="ru-RU" sz="2000" dirty="0"/>
              <a:t>- чередовать задания, связанные с обучением, и задания, имеющие только коррекционную направленность;</a:t>
            </a:r>
          </a:p>
          <a:p>
            <a:r>
              <a:rPr lang="ru-RU" sz="2000" dirty="0"/>
              <a:t>- использовать сюрпризные, игровые моменты, моменты соревнования, интриги, мини – игры (т.е. ту деятельность, которая затрагивает эмоции детей и связывает знания с жизнью</a:t>
            </a:r>
            <a:r>
              <a:rPr lang="ru-RU" sz="2000" dirty="0" smtClean="0"/>
              <a:t>)</a:t>
            </a:r>
            <a:r>
              <a:rPr lang="en-US" sz="2000" dirty="0" smtClean="0"/>
              <a:t>;</a:t>
            </a:r>
          </a:p>
          <a:p>
            <a:r>
              <a:rPr lang="ru-RU" sz="2000" dirty="0"/>
              <a:t>Из за слабого внимания детей с ограниченными возможностями здоровья, их истощаемости и пресыщения однообразной деятельностью, учитель должен менять разные виды </a:t>
            </a:r>
            <a:r>
              <a:rPr lang="ru-RU" sz="2000" dirty="0" smtClean="0"/>
              <a:t>деятельности</a:t>
            </a:r>
            <a:r>
              <a:rPr lang="en-US" sz="2000" dirty="0"/>
              <a:t>.</a:t>
            </a:r>
            <a:endParaRPr lang="ru-RU" sz="2000" dirty="0"/>
          </a:p>
          <a:p>
            <a:endParaRPr lang="en-US" sz="2000" dirty="0" smtClean="0"/>
          </a:p>
          <a:p>
            <a:endParaRPr lang="ru-RU" sz="2000" dirty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</p:spPr>
      </p:pic>
    </p:spTree>
    <p:extLst>
      <p:ext uri="{BB962C8B-B14F-4D97-AF65-F5344CB8AC3E}">
        <p14:creationId xmlns:p14="http://schemas.microsoft.com/office/powerpoint/2010/main" val="2505410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cs typeface="Aharoni" panose="02010803020104030203" pitchFamily="2" charset="-79"/>
              </a:rPr>
              <a:t>УСПЕШНОСТЬ ОБУЧЕНИЯ</a:t>
            </a:r>
            <a:endParaRPr lang="ru-RU" b="1" dirty="0">
              <a:solidFill>
                <a:srgbClr val="7030A0"/>
              </a:solidFill>
              <a:cs typeface="Aharoni" panose="02010803020104030203" pitchFamily="2" charset="-79"/>
            </a:endParaRPr>
          </a:p>
        </p:txBody>
      </p:sp>
      <p:sp>
        <p:nvSpPr>
          <p:cNvPr id="8" name="Объект 4"/>
          <p:cNvSpPr txBox="1">
            <a:spLocks/>
          </p:cNvSpPr>
          <p:nvPr/>
        </p:nvSpPr>
        <p:spPr bwMode="auto">
          <a:xfrm>
            <a:off x="3484838" y="4431677"/>
            <a:ext cx="1432727" cy="22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750"/>
              </a:spcAft>
            </a:pPr>
            <a:endParaRPr kumimoji="0" lang="ru-RU" kern="0" dirty="0">
              <a:solidFill>
                <a:srgbClr val="FF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" y="2906680"/>
            <a:ext cx="1497668" cy="180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i?id=986a0db6bd8ee0928c062e8268261cc0770a1d240eaac2a4-12935956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" y="1597990"/>
            <a:ext cx="1464097" cy="130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468614" y="2060848"/>
            <a:ext cx="756788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36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Нужно научиться безопасно шагать «по ступенькам»  от простого к сложному, сопровождая ребенка, побуждая работать с одноклассниками, в группе, команде, а не оставлять «один на один» с трудностями. Только помня об этом, учитель может дать шанс каждому быть успешным в процессе обучения</a:t>
            </a:r>
            <a:endParaRPr lang="ru-RU" sz="36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102" name="Picture 6" descr="https://avatars.mds.yandex.net/i?id=71c537127bf4812b63f849012f1b2f624c925963-5129481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13663"/>
            <a:ext cx="1435767" cy="218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373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975" y="793900"/>
            <a:ext cx="8324850" cy="11049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801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66700"/>
            <a:ext cx="7367736" cy="1104900"/>
          </a:xfrm>
        </p:spPr>
        <p:txBody>
          <a:bodyPr/>
          <a:lstStyle/>
          <a:p>
            <a:endParaRPr lang="uk-UA" sz="4000" b="1" dirty="0">
              <a:solidFill>
                <a:srgbClr val="FF00FF"/>
              </a:solidFill>
            </a:endParaRPr>
          </a:p>
        </p:txBody>
      </p:sp>
      <p:grpSp>
        <p:nvGrpSpPr>
          <p:cNvPr id="79" name="Group 19"/>
          <p:cNvGrpSpPr>
            <a:grpSpLocks noChangeAspect="1"/>
          </p:cNvGrpSpPr>
          <p:nvPr/>
        </p:nvGrpSpPr>
        <p:grpSpPr bwMode="auto">
          <a:xfrm>
            <a:off x="0" y="0"/>
            <a:ext cx="1619250" cy="1420813"/>
            <a:chOff x="0" y="0"/>
            <a:chExt cx="1020" cy="895"/>
          </a:xfrm>
        </p:grpSpPr>
        <p:sp>
          <p:nvSpPr>
            <p:cNvPr id="80" name="AutoShape 18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1020" cy="8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1" name="Freeform 20"/>
            <p:cNvSpPr>
              <a:spLocks/>
            </p:cNvSpPr>
            <p:nvPr/>
          </p:nvSpPr>
          <p:spPr bwMode="auto">
            <a:xfrm>
              <a:off x="594" y="484"/>
              <a:ext cx="418" cy="289"/>
            </a:xfrm>
            <a:custGeom>
              <a:avLst/>
              <a:gdLst>
                <a:gd name="T0" fmla="*/ 0 w 1255"/>
                <a:gd name="T1" fmla="*/ 868 h 868"/>
                <a:gd name="T2" fmla="*/ 1255 w 1255"/>
                <a:gd name="T3" fmla="*/ 434 h 868"/>
                <a:gd name="T4" fmla="*/ 1228 w 1255"/>
                <a:gd name="T5" fmla="*/ 420 h 868"/>
                <a:gd name="T6" fmla="*/ 1201 w 1255"/>
                <a:gd name="T7" fmla="*/ 407 h 868"/>
                <a:gd name="T8" fmla="*/ 1173 w 1255"/>
                <a:gd name="T9" fmla="*/ 393 h 868"/>
                <a:gd name="T10" fmla="*/ 1146 w 1255"/>
                <a:gd name="T11" fmla="*/ 380 h 868"/>
                <a:gd name="T12" fmla="*/ 1118 w 1255"/>
                <a:gd name="T13" fmla="*/ 367 h 868"/>
                <a:gd name="T14" fmla="*/ 1090 w 1255"/>
                <a:gd name="T15" fmla="*/ 353 h 868"/>
                <a:gd name="T16" fmla="*/ 1063 w 1255"/>
                <a:gd name="T17" fmla="*/ 340 h 868"/>
                <a:gd name="T18" fmla="*/ 1035 w 1255"/>
                <a:gd name="T19" fmla="*/ 325 h 868"/>
                <a:gd name="T20" fmla="*/ 1007 w 1255"/>
                <a:gd name="T21" fmla="*/ 312 h 868"/>
                <a:gd name="T22" fmla="*/ 980 w 1255"/>
                <a:gd name="T23" fmla="*/ 298 h 868"/>
                <a:gd name="T24" fmla="*/ 952 w 1255"/>
                <a:gd name="T25" fmla="*/ 284 h 868"/>
                <a:gd name="T26" fmla="*/ 925 w 1255"/>
                <a:gd name="T27" fmla="*/ 271 h 868"/>
                <a:gd name="T28" fmla="*/ 898 w 1255"/>
                <a:gd name="T29" fmla="*/ 257 h 868"/>
                <a:gd name="T30" fmla="*/ 869 w 1255"/>
                <a:gd name="T31" fmla="*/ 244 h 868"/>
                <a:gd name="T32" fmla="*/ 842 w 1255"/>
                <a:gd name="T33" fmla="*/ 230 h 868"/>
                <a:gd name="T34" fmla="*/ 814 w 1255"/>
                <a:gd name="T35" fmla="*/ 217 h 868"/>
                <a:gd name="T36" fmla="*/ 787 w 1255"/>
                <a:gd name="T37" fmla="*/ 203 h 868"/>
                <a:gd name="T38" fmla="*/ 760 w 1255"/>
                <a:gd name="T39" fmla="*/ 189 h 868"/>
                <a:gd name="T40" fmla="*/ 731 w 1255"/>
                <a:gd name="T41" fmla="*/ 176 h 868"/>
                <a:gd name="T42" fmla="*/ 704 w 1255"/>
                <a:gd name="T43" fmla="*/ 161 h 868"/>
                <a:gd name="T44" fmla="*/ 676 w 1255"/>
                <a:gd name="T45" fmla="*/ 148 h 868"/>
                <a:gd name="T46" fmla="*/ 649 w 1255"/>
                <a:gd name="T47" fmla="*/ 134 h 868"/>
                <a:gd name="T48" fmla="*/ 621 w 1255"/>
                <a:gd name="T49" fmla="*/ 121 h 868"/>
                <a:gd name="T50" fmla="*/ 593 w 1255"/>
                <a:gd name="T51" fmla="*/ 107 h 868"/>
                <a:gd name="T52" fmla="*/ 566 w 1255"/>
                <a:gd name="T53" fmla="*/ 94 h 868"/>
                <a:gd name="T54" fmla="*/ 539 w 1255"/>
                <a:gd name="T55" fmla="*/ 80 h 868"/>
                <a:gd name="T56" fmla="*/ 510 w 1255"/>
                <a:gd name="T57" fmla="*/ 67 h 868"/>
                <a:gd name="T58" fmla="*/ 483 w 1255"/>
                <a:gd name="T59" fmla="*/ 53 h 868"/>
                <a:gd name="T60" fmla="*/ 456 w 1255"/>
                <a:gd name="T61" fmla="*/ 40 h 868"/>
                <a:gd name="T62" fmla="*/ 428 w 1255"/>
                <a:gd name="T63" fmla="*/ 26 h 868"/>
                <a:gd name="T64" fmla="*/ 401 w 1255"/>
                <a:gd name="T65" fmla="*/ 13 h 868"/>
                <a:gd name="T66" fmla="*/ 374 w 1255"/>
                <a:gd name="T67" fmla="*/ 0 h 868"/>
                <a:gd name="T68" fmla="*/ 390 w 1255"/>
                <a:gd name="T69" fmla="*/ 67 h 868"/>
                <a:gd name="T70" fmla="*/ 392 w 1255"/>
                <a:gd name="T71" fmla="*/ 210 h 868"/>
                <a:gd name="T72" fmla="*/ 409 w 1255"/>
                <a:gd name="T73" fmla="*/ 231 h 868"/>
                <a:gd name="T74" fmla="*/ 428 w 1255"/>
                <a:gd name="T75" fmla="*/ 256 h 868"/>
                <a:gd name="T76" fmla="*/ 449 w 1255"/>
                <a:gd name="T77" fmla="*/ 289 h 868"/>
                <a:gd name="T78" fmla="*/ 470 w 1255"/>
                <a:gd name="T79" fmla="*/ 328 h 868"/>
                <a:gd name="T80" fmla="*/ 490 w 1255"/>
                <a:gd name="T81" fmla="*/ 373 h 868"/>
                <a:gd name="T82" fmla="*/ 516 w 1255"/>
                <a:gd name="T83" fmla="*/ 472 h 868"/>
                <a:gd name="T84" fmla="*/ 499 w 1255"/>
                <a:gd name="T85" fmla="*/ 480 h 868"/>
                <a:gd name="T86" fmla="*/ 480 w 1255"/>
                <a:gd name="T87" fmla="*/ 491 h 868"/>
                <a:gd name="T88" fmla="*/ 453 w 1255"/>
                <a:gd name="T89" fmla="*/ 505 h 868"/>
                <a:gd name="T90" fmla="*/ 422 w 1255"/>
                <a:gd name="T91" fmla="*/ 523 h 868"/>
                <a:gd name="T92" fmla="*/ 385 w 1255"/>
                <a:gd name="T93" fmla="*/ 543 h 868"/>
                <a:gd name="T94" fmla="*/ 346 w 1255"/>
                <a:gd name="T95" fmla="*/ 566 h 868"/>
                <a:gd name="T96" fmla="*/ 326 w 1255"/>
                <a:gd name="T97" fmla="*/ 579 h 868"/>
                <a:gd name="T98" fmla="*/ 305 w 1255"/>
                <a:gd name="T99" fmla="*/ 593 h 868"/>
                <a:gd name="T100" fmla="*/ 284 w 1255"/>
                <a:gd name="T101" fmla="*/ 607 h 868"/>
                <a:gd name="T102" fmla="*/ 263 w 1255"/>
                <a:gd name="T103" fmla="*/ 622 h 868"/>
                <a:gd name="T104" fmla="*/ 240 w 1255"/>
                <a:gd name="T105" fmla="*/ 637 h 868"/>
                <a:gd name="T106" fmla="*/ 219 w 1255"/>
                <a:gd name="T107" fmla="*/ 652 h 868"/>
                <a:gd name="T108" fmla="*/ 175 w 1255"/>
                <a:gd name="T109" fmla="*/ 685 h 868"/>
                <a:gd name="T110" fmla="*/ 134 w 1255"/>
                <a:gd name="T111" fmla="*/ 720 h 868"/>
                <a:gd name="T112" fmla="*/ 95 w 1255"/>
                <a:gd name="T113" fmla="*/ 755 h 868"/>
                <a:gd name="T114" fmla="*/ 58 w 1255"/>
                <a:gd name="T115" fmla="*/ 792 h 868"/>
                <a:gd name="T116" fmla="*/ 28 w 1255"/>
                <a:gd name="T117" fmla="*/ 831 h 868"/>
                <a:gd name="T118" fmla="*/ 0 w 1255"/>
                <a:gd name="T119" fmla="*/ 868 h 868"/>
                <a:gd name="T120" fmla="*/ 0 w 1255"/>
                <a:gd name="T121" fmla="*/ 868 h 86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55"/>
                <a:gd name="T184" fmla="*/ 0 h 868"/>
                <a:gd name="T185" fmla="*/ 1255 w 1255"/>
                <a:gd name="T186" fmla="*/ 868 h 86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55" h="868">
                  <a:moveTo>
                    <a:pt x="0" y="868"/>
                  </a:moveTo>
                  <a:lnTo>
                    <a:pt x="1255" y="434"/>
                  </a:lnTo>
                  <a:lnTo>
                    <a:pt x="1228" y="420"/>
                  </a:lnTo>
                  <a:lnTo>
                    <a:pt x="1201" y="407"/>
                  </a:lnTo>
                  <a:lnTo>
                    <a:pt x="1173" y="393"/>
                  </a:lnTo>
                  <a:lnTo>
                    <a:pt x="1146" y="380"/>
                  </a:lnTo>
                  <a:lnTo>
                    <a:pt x="1118" y="367"/>
                  </a:lnTo>
                  <a:lnTo>
                    <a:pt x="1090" y="353"/>
                  </a:lnTo>
                  <a:lnTo>
                    <a:pt x="1063" y="340"/>
                  </a:lnTo>
                  <a:lnTo>
                    <a:pt x="1035" y="325"/>
                  </a:lnTo>
                  <a:lnTo>
                    <a:pt x="1007" y="312"/>
                  </a:lnTo>
                  <a:lnTo>
                    <a:pt x="980" y="298"/>
                  </a:lnTo>
                  <a:lnTo>
                    <a:pt x="952" y="284"/>
                  </a:lnTo>
                  <a:lnTo>
                    <a:pt x="925" y="271"/>
                  </a:lnTo>
                  <a:lnTo>
                    <a:pt x="898" y="257"/>
                  </a:lnTo>
                  <a:lnTo>
                    <a:pt x="869" y="244"/>
                  </a:lnTo>
                  <a:lnTo>
                    <a:pt x="842" y="230"/>
                  </a:lnTo>
                  <a:lnTo>
                    <a:pt x="814" y="217"/>
                  </a:lnTo>
                  <a:lnTo>
                    <a:pt x="787" y="203"/>
                  </a:lnTo>
                  <a:lnTo>
                    <a:pt x="760" y="189"/>
                  </a:lnTo>
                  <a:lnTo>
                    <a:pt x="731" y="176"/>
                  </a:lnTo>
                  <a:lnTo>
                    <a:pt x="704" y="161"/>
                  </a:lnTo>
                  <a:lnTo>
                    <a:pt x="676" y="148"/>
                  </a:lnTo>
                  <a:lnTo>
                    <a:pt x="649" y="134"/>
                  </a:lnTo>
                  <a:lnTo>
                    <a:pt x="621" y="121"/>
                  </a:lnTo>
                  <a:lnTo>
                    <a:pt x="593" y="107"/>
                  </a:lnTo>
                  <a:lnTo>
                    <a:pt x="566" y="94"/>
                  </a:lnTo>
                  <a:lnTo>
                    <a:pt x="539" y="80"/>
                  </a:lnTo>
                  <a:lnTo>
                    <a:pt x="510" y="67"/>
                  </a:lnTo>
                  <a:lnTo>
                    <a:pt x="483" y="53"/>
                  </a:lnTo>
                  <a:lnTo>
                    <a:pt x="456" y="40"/>
                  </a:lnTo>
                  <a:lnTo>
                    <a:pt x="428" y="26"/>
                  </a:lnTo>
                  <a:lnTo>
                    <a:pt x="401" y="13"/>
                  </a:lnTo>
                  <a:lnTo>
                    <a:pt x="374" y="0"/>
                  </a:lnTo>
                  <a:lnTo>
                    <a:pt x="390" y="67"/>
                  </a:lnTo>
                  <a:lnTo>
                    <a:pt x="392" y="210"/>
                  </a:lnTo>
                  <a:lnTo>
                    <a:pt x="409" y="231"/>
                  </a:lnTo>
                  <a:lnTo>
                    <a:pt x="428" y="256"/>
                  </a:lnTo>
                  <a:lnTo>
                    <a:pt x="449" y="289"/>
                  </a:lnTo>
                  <a:lnTo>
                    <a:pt x="470" y="328"/>
                  </a:lnTo>
                  <a:lnTo>
                    <a:pt x="490" y="373"/>
                  </a:lnTo>
                  <a:lnTo>
                    <a:pt x="516" y="472"/>
                  </a:lnTo>
                  <a:lnTo>
                    <a:pt x="499" y="480"/>
                  </a:lnTo>
                  <a:lnTo>
                    <a:pt x="480" y="491"/>
                  </a:lnTo>
                  <a:lnTo>
                    <a:pt x="453" y="505"/>
                  </a:lnTo>
                  <a:lnTo>
                    <a:pt x="422" y="523"/>
                  </a:lnTo>
                  <a:lnTo>
                    <a:pt x="385" y="543"/>
                  </a:lnTo>
                  <a:lnTo>
                    <a:pt x="346" y="566"/>
                  </a:lnTo>
                  <a:lnTo>
                    <a:pt x="326" y="579"/>
                  </a:lnTo>
                  <a:lnTo>
                    <a:pt x="305" y="593"/>
                  </a:lnTo>
                  <a:lnTo>
                    <a:pt x="284" y="607"/>
                  </a:lnTo>
                  <a:lnTo>
                    <a:pt x="263" y="622"/>
                  </a:lnTo>
                  <a:lnTo>
                    <a:pt x="240" y="637"/>
                  </a:lnTo>
                  <a:lnTo>
                    <a:pt x="219" y="652"/>
                  </a:lnTo>
                  <a:lnTo>
                    <a:pt x="175" y="685"/>
                  </a:lnTo>
                  <a:lnTo>
                    <a:pt x="134" y="720"/>
                  </a:lnTo>
                  <a:lnTo>
                    <a:pt x="95" y="755"/>
                  </a:lnTo>
                  <a:lnTo>
                    <a:pt x="58" y="792"/>
                  </a:lnTo>
                  <a:lnTo>
                    <a:pt x="28" y="831"/>
                  </a:lnTo>
                  <a:lnTo>
                    <a:pt x="0" y="86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2" name="Freeform 21"/>
            <p:cNvSpPr>
              <a:spLocks/>
            </p:cNvSpPr>
            <p:nvPr/>
          </p:nvSpPr>
          <p:spPr bwMode="auto">
            <a:xfrm>
              <a:off x="594" y="515"/>
              <a:ext cx="287" cy="258"/>
            </a:xfrm>
            <a:custGeom>
              <a:avLst/>
              <a:gdLst>
                <a:gd name="T0" fmla="*/ 0 w 862"/>
                <a:gd name="T1" fmla="*/ 774 h 774"/>
                <a:gd name="T2" fmla="*/ 9 w 862"/>
                <a:gd name="T3" fmla="*/ 763 h 774"/>
                <a:gd name="T4" fmla="*/ 31 w 862"/>
                <a:gd name="T5" fmla="*/ 732 h 774"/>
                <a:gd name="T6" fmla="*/ 49 w 862"/>
                <a:gd name="T7" fmla="*/ 711 h 774"/>
                <a:gd name="T8" fmla="*/ 70 w 862"/>
                <a:gd name="T9" fmla="*/ 687 h 774"/>
                <a:gd name="T10" fmla="*/ 96 w 862"/>
                <a:gd name="T11" fmla="*/ 660 h 774"/>
                <a:gd name="T12" fmla="*/ 126 w 862"/>
                <a:gd name="T13" fmla="*/ 630 h 774"/>
                <a:gd name="T14" fmla="*/ 159 w 862"/>
                <a:gd name="T15" fmla="*/ 598 h 774"/>
                <a:gd name="T16" fmla="*/ 198 w 862"/>
                <a:gd name="T17" fmla="*/ 567 h 774"/>
                <a:gd name="T18" fmla="*/ 239 w 862"/>
                <a:gd name="T19" fmla="*/ 534 h 774"/>
                <a:gd name="T20" fmla="*/ 263 w 862"/>
                <a:gd name="T21" fmla="*/ 517 h 774"/>
                <a:gd name="T22" fmla="*/ 286 w 862"/>
                <a:gd name="T23" fmla="*/ 501 h 774"/>
                <a:gd name="T24" fmla="*/ 311 w 862"/>
                <a:gd name="T25" fmla="*/ 484 h 774"/>
                <a:gd name="T26" fmla="*/ 337 w 862"/>
                <a:gd name="T27" fmla="*/ 467 h 774"/>
                <a:gd name="T28" fmla="*/ 364 w 862"/>
                <a:gd name="T29" fmla="*/ 452 h 774"/>
                <a:gd name="T30" fmla="*/ 392 w 862"/>
                <a:gd name="T31" fmla="*/ 436 h 774"/>
                <a:gd name="T32" fmla="*/ 422 w 862"/>
                <a:gd name="T33" fmla="*/ 420 h 774"/>
                <a:gd name="T34" fmla="*/ 451 w 862"/>
                <a:gd name="T35" fmla="*/ 406 h 774"/>
                <a:gd name="T36" fmla="*/ 483 w 862"/>
                <a:gd name="T37" fmla="*/ 392 h 774"/>
                <a:gd name="T38" fmla="*/ 516 w 862"/>
                <a:gd name="T39" fmla="*/ 378 h 774"/>
                <a:gd name="T40" fmla="*/ 495 w 862"/>
                <a:gd name="T41" fmla="*/ 295 h 774"/>
                <a:gd name="T42" fmla="*/ 480 w 862"/>
                <a:gd name="T43" fmla="*/ 255 h 774"/>
                <a:gd name="T44" fmla="*/ 457 w 862"/>
                <a:gd name="T45" fmla="*/ 210 h 774"/>
                <a:gd name="T46" fmla="*/ 429 w 862"/>
                <a:gd name="T47" fmla="*/ 164 h 774"/>
                <a:gd name="T48" fmla="*/ 411 w 862"/>
                <a:gd name="T49" fmla="*/ 139 h 774"/>
                <a:gd name="T50" fmla="*/ 392 w 862"/>
                <a:gd name="T51" fmla="*/ 116 h 774"/>
                <a:gd name="T52" fmla="*/ 395 w 862"/>
                <a:gd name="T53" fmla="*/ 0 h 774"/>
                <a:gd name="T54" fmla="*/ 408 w 862"/>
                <a:gd name="T55" fmla="*/ 7 h 774"/>
                <a:gd name="T56" fmla="*/ 443 w 862"/>
                <a:gd name="T57" fmla="*/ 27 h 774"/>
                <a:gd name="T58" fmla="*/ 468 w 862"/>
                <a:gd name="T59" fmla="*/ 41 h 774"/>
                <a:gd name="T60" fmla="*/ 496 w 862"/>
                <a:gd name="T61" fmla="*/ 60 h 774"/>
                <a:gd name="T62" fmla="*/ 528 w 862"/>
                <a:gd name="T63" fmla="*/ 83 h 774"/>
                <a:gd name="T64" fmla="*/ 562 w 862"/>
                <a:gd name="T65" fmla="*/ 110 h 774"/>
                <a:gd name="T66" fmla="*/ 599 w 862"/>
                <a:gd name="T67" fmla="*/ 139 h 774"/>
                <a:gd name="T68" fmla="*/ 638 w 862"/>
                <a:gd name="T69" fmla="*/ 175 h 774"/>
                <a:gd name="T70" fmla="*/ 676 w 862"/>
                <a:gd name="T71" fmla="*/ 213 h 774"/>
                <a:gd name="T72" fmla="*/ 696 w 862"/>
                <a:gd name="T73" fmla="*/ 234 h 774"/>
                <a:gd name="T74" fmla="*/ 716 w 862"/>
                <a:gd name="T75" fmla="*/ 255 h 774"/>
                <a:gd name="T76" fmla="*/ 735 w 862"/>
                <a:gd name="T77" fmla="*/ 279 h 774"/>
                <a:gd name="T78" fmla="*/ 754 w 862"/>
                <a:gd name="T79" fmla="*/ 302 h 774"/>
                <a:gd name="T80" fmla="*/ 774 w 862"/>
                <a:gd name="T81" fmla="*/ 328 h 774"/>
                <a:gd name="T82" fmla="*/ 791 w 862"/>
                <a:gd name="T83" fmla="*/ 354 h 774"/>
                <a:gd name="T84" fmla="*/ 810 w 862"/>
                <a:gd name="T85" fmla="*/ 381 h 774"/>
                <a:gd name="T86" fmla="*/ 828 w 862"/>
                <a:gd name="T87" fmla="*/ 410 h 774"/>
                <a:gd name="T88" fmla="*/ 846 w 862"/>
                <a:gd name="T89" fmla="*/ 440 h 774"/>
                <a:gd name="T90" fmla="*/ 862 w 862"/>
                <a:gd name="T91" fmla="*/ 471 h 774"/>
                <a:gd name="T92" fmla="*/ 0 w 862"/>
                <a:gd name="T93" fmla="*/ 774 h 774"/>
                <a:gd name="T94" fmla="*/ 0 w 862"/>
                <a:gd name="T95" fmla="*/ 774 h 7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62"/>
                <a:gd name="T145" fmla="*/ 0 h 774"/>
                <a:gd name="T146" fmla="*/ 862 w 862"/>
                <a:gd name="T147" fmla="*/ 774 h 7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62" h="774">
                  <a:moveTo>
                    <a:pt x="0" y="774"/>
                  </a:moveTo>
                  <a:lnTo>
                    <a:pt x="9" y="763"/>
                  </a:lnTo>
                  <a:lnTo>
                    <a:pt x="31" y="732"/>
                  </a:lnTo>
                  <a:lnTo>
                    <a:pt x="49" y="711"/>
                  </a:lnTo>
                  <a:lnTo>
                    <a:pt x="70" y="687"/>
                  </a:lnTo>
                  <a:lnTo>
                    <a:pt x="96" y="660"/>
                  </a:lnTo>
                  <a:lnTo>
                    <a:pt x="126" y="630"/>
                  </a:lnTo>
                  <a:lnTo>
                    <a:pt x="159" y="598"/>
                  </a:lnTo>
                  <a:lnTo>
                    <a:pt x="198" y="567"/>
                  </a:lnTo>
                  <a:lnTo>
                    <a:pt x="239" y="534"/>
                  </a:lnTo>
                  <a:lnTo>
                    <a:pt x="263" y="517"/>
                  </a:lnTo>
                  <a:lnTo>
                    <a:pt x="286" y="501"/>
                  </a:lnTo>
                  <a:lnTo>
                    <a:pt x="311" y="484"/>
                  </a:lnTo>
                  <a:lnTo>
                    <a:pt x="337" y="467"/>
                  </a:lnTo>
                  <a:lnTo>
                    <a:pt x="364" y="452"/>
                  </a:lnTo>
                  <a:lnTo>
                    <a:pt x="392" y="436"/>
                  </a:lnTo>
                  <a:lnTo>
                    <a:pt x="422" y="420"/>
                  </a:lnTo>
                  <a:lnTo>
                    <a:pt x="451" y="406"/>
                  </a:lnTo>
                  <a:lnTo>
                    <a:pt x="483" y="392"/>
                  </a:lnTo>
                  <a:lnTo>
                    <a:pt x="516" y="378"/>
                  </a:lnTo>
                  <a:lnTo>
                    <a:pt x="495" y="295"/>
                  </a:lnTo>
                  <a:lnTo>
                    <a:pt x="480" y="255"/>
                  </a:lnTo>
                  <a:lnTo>
                    <a:pt x="457" y="210"/>
                  </a:lnTo>
                  <a:lnTo>
                    <a:pt x="429" y="164"/>
                  </a:lnTo>
                  <a:lnTo>
                    <a:pt x="411" y="139"/>
                  </a:lnTo>
                  <a:lnTo>
                    <a:pt x="392" y="116"/>
                  </a:lnTo>
                  <a:lnTo>
                    <a:pt x="395" y="0"/>
                  </a:lnTo>
                  <a:lnTo>
                    <a:pt x="408" y="7"/>
                  </a:lnTo>
                  <a:lnTo>
                    <a:pt x="443" y="27"/>
                  </a:lnTo>
                  <a:lnTo>
                    <a:pt x="468" y="41"/>
                  </a:lnTo>
                  <a:lnTo>
                    <a:pt x="496" y="60"/>
                  </a:lnTo>
                  <a:lnTo>
                    <a:pt x="528" y="83"/>
                  </a:lnTo>
                  <a:lnTo>
                    <a:pt x="562" y="110"/>
                  </a:lnTo>
                  <a:lnTo>
                    <a:pt x="599" y="139"/>
                  </a:lnTo>
                  <a:lnTo>
                    <a:pt x="638" y="175"/>
                  </a:lnTo>
                  <a:lnTo>
                    <a:pt x="676" y="213"/>
                  </a:lnTo>
                  <a:lnTo>
                    <a:pt x="696" y="234"/>
                  </a:lnTo>
                  <a:lnTo>
                    <a:pt x="716" y="255"/>
                  </a:lnTo>
                  <a:lnTo>
                    <a:pt x="735" y="279"/>
                  </a:lnTo>
                  <a:lnTo>
                    <a:pt x="754" y="302"/>
                  </a:lnTo>
                  <a:lnTo>
                    <a:pt x="774" y="328"/>
                  </a:lnTo>
                  <a:lnTo>
                    <a:pt x="791" y="354"/>
                  </a:lnTo>
                  <a:lnTo>
                    <a:pt x="810" y="381"/>
                  </a:lnTo>
                  <a:lnTo>
                    <a:pt x="828" y="410"/>
                  </a:lnTo>
                  <a:lnTo>
                    <a:pt x="846" y="440"/>
                  </a:lnTo>
                  <a:lnTo>
                    <a:pt x="862" y="471"/>
                  </a:lnTo>
                  <a:lnTo>
                    <a:pt x="0" y="77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3" name="Freeform 22"/>
            <p:cNvSpPr>
              <a:spLocks/>
            </p:cNvSpPr>
            <p:nvPr/>
          </p:nvSpPr>
          <p:spPr bwMode="auto">
            <a:xfrm>
              <a:off x="39" y="539"/>
              <a:ext cx="450" cy="309"/>
            </a:xfrm>
            <a:custGeom>
              <a:avLst/>
              <a:gdLst>
                <a:gd name="T0" fmla="*/ 420 w 1350"/>
                <a:gd name="T1" fmla="*/ 0 h 927"/>
                <a:gd name="T2" fmla="*/ 0 w 1350"/>
                <a:gd name="T3" fmla="*/ 115 h 927"/>
                <a:gd name="T4" fmla="*/ 1012 w 1350"/>
                <a:gd name="T5" fmla="*/ 927 h 927"/>
                <a:gd name="T6" fmla="*/ 1350 w 1350"/>
                <a:gd name="T7" fmla="*/ 784 h 927"/>
                <a:gd name="T8" fmla="*/ 1342 w 1350"/>
                <a:gd name="T9" fmla="*/ 759 h 927"/>
                <a:gd name="T10" fmla="*/ 1332 w 1350"/>
                <a:gd name="T11" fmla="*/ 732 h 927"/>
                <a:gd name="T12" fmla="*/ 1316 w 1350"/>
                <a:gd name="T13" fmla="*/ 696 h 927"/>
                <a:gd name="T14" fmla="*/ 1296 w 1350"/>
                <a:gd name="T15" fmla="*/ 655 h 927"/>
                <a:gd name="T16" fmla="*/ 1271 w 1350"/>
                <a:gd name="T17" fmla="*/ 609 h 927"/>
                <a:gd name="T18" fmla="*/ 1257 w 1350"/>
                <a:gd name="T19" fmla="*/ 585 h 927"/>
                <a:gd name="T20" fmla="*/ 1241 w 1350"/>
                <a:gd name="T21" fmla="*/ 562 h 927"/>
                <a:gd name="T22" fmla="*/ 1224 w 1350"/>
                <a:gd name="T23" fmla="*/ 538 h 927"/>
                <a:gd name="T24" fmla="*/ 1205 w 1350"/>
                <a:gd name="T25" fmla="*/ 515 h 927"/>
                <a:gd name="T26" fmla="*/ 1186 w 1350"/>
                <a:gd name="T27" fmla="*/ 491 h 927"/>
                <a:gd name="T28" fmla="*/ 1165 w 1350"/>
                <a:gd name="T29" fmla="*/ 469 h 927"/>
                <a:gd name="T30" fmla="*/ 1141 w 1350"/>
                <a:gd name="T31" fmla="*/ 447 h 927"/>
                <a:gd name="T32" fmla="*/ 1118 w 1350"/>
                <a:gd name="T33" fmla="*/ 426 h 927"/>
                <a:gd name="T34" fmla="*/ 1093 w 1350"/>
                <a:gd name="T35" fmla="*/ 407 h 927"/>
                <a:gd name="T36" fmla="*/ 1066 w 1350"/>
                <a:gd name="T37" fmla="*/ 390 h 927"/>
                <a:gd name="T38" fmla="*/ 1036 w 1350"/>
                <a:gd name="T39" fmla="*/ 374 h 927"/>
                <a:gd name="T40" fmla="*/ 1007 w 1350"/>
                <a:gd name="T41" fmla="*/ 360 h 927"/>
                <a:gd name="T42" fmla="*/ 975 w 1350"/>
                <a:gd name="T43" fmla="*/ 349 h 927"/>
                <a:gd name="T44" fmla="*/ 942 w 1350"/>
                <a:gd name="T45" fmla="*/ 341 h 927"/>
                <a:gd name="T46" fmla="*/ 870 w 1350"/>
                <a:gd name="T47" fmla="*/ 332 h 927"/>
                <a:gd name="T48" fmla="*/ 792 w 1350"/>
                <a:gd name="T49" fmla="*/ 336 h 927"/>
                <a:gd name="T50" fmla="*/ 707 w 1350"/>
                <a:gd name="T51" fmla="*/ 355 h 927"/>
                <a:gd name="T52" fmla="*/ 686 w 1350"/>
                <a:gd name="T53" fmla="*/ 360 h 927"/>
                <a:gd name="T54" fmla="*/ 637 w 1350"/>
                <a:gd name="T55" fmla="*/ 362 h 927"/>
                <a:gd name="T56" fmla="*/ 588 w 1350"/>
                <a:gd name="T57" fmla="*/ 338 h 927"/>
                <a:gd name="T58" fmla="*/ 571 w 1350"/>
                <a:gd name="T59" fmla="*/ 310 h 927"/>
                <a:gd name="T60" fmla="*/ 563 w 1350"/>
                <a:gd name="T61" fmla="*/ 268 h 927"/>
                <a:gd name="T62" fmla="*/ 552 w 1350"/>
                <a:gd name="T63" fmla="*/ 168 h 927"/>
                <a:gd name="T64" fmla="*/ 543 w 1350"/>
                <a:gd name="T65" fmla="*/ 120 h 927"/>
                <a:gd name="T66" fmla="*/ 529 w 1350"/>
                <a:gd name="T67" fmla="*/ 78 h 927"/>
                <a:gd name="T68" fmla="*/ 510 w 1350"/>
                <a:gd name="T69" fmla="*/ 44 h 927"/>
                <a:gd name="T70" fmla="*/ 486 w 1350"/>
                <a:gd name="T71" fmla="*/ 17 h 927"/>
                <a:gd name="T72" fmla="*/ 456 w 1350"/>
                <a:gd name="T73" fmla="*/ 2 h 927"/>
                <a:gd name="T74" fmla="*/ 420 w 1350"/>
                <a:gd name="T75" fmla="*/ 0 h 927"/>
                <a:gd name="T76" fmla="*/ 420 w 1350"/>
                <a:gd name="T77" fmla="*/ 0 h 92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50"/>
                <a:gd name="T118" fmla="*/ 0 h 927"/>
                <a:gd name="T119" fmla="*/ 1350 w 1350"/>
                <a:gd name="T120" fmla="*/ 927 h 92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50" h="927">
                  <a:moveTo>
                    <a:pt x="420" y="0"/>
                  </a:moveTo>
                  <a:lnTo>
                    <a:pt x="0" y="115"/>
                  </a:lnTo>
                  <a:lnTo>
                    <a:pt x="1012" y="927"/>
                  </a:lnTo>
                  <a:lnTo>
                    <a:pt x="1350" y="784"/>
                  </a:lnTo>
                  <a:lnTo>
                    <a:pt x="1342" y="759"/>
                  </a:lnTo>
                  <a:lnTo>
                    <a:pt x="1332" y="732"/>
                  </a:lnTo>
                  <a:lnTo>
                    <a:pt x="1316" y="696"/>
                  </a:lnTo>
                  <a:lnTo>
                    <a:pt x="1296" y="655"/>
                  </a:lnTo>
                  <a:lnTo>
                    <a:pt x="1271" y="609"/>
                  </a:lnTo>
                  <a:lnTo>
                    <a:pt x="1257" y="585"/>
                  </a:lnTo>
                  <a:lnTo>
                    <a:pt x="1241" y="562"/>
                  </a:lnTo>
                  <a:lnTo>
                    <a:pt x="1224" y="538"/>
                  </a:lnTo>
                  <a:lnTo>
                    <a:pt x="1205" y="515"/>
                  </a:lnTo>
                  <a:lnTo>
                    <a:pt x="1186" y="491"/>
                  </a:lnTo>
                  <a:lnTo>
                    <a:pt x="1165" y="469"/>
                  </a:lnTo>
                  <a:lnTo>
                    <a:pt x="1141" y="447"/>
                  </a:lnTo>
                  <a:lnTo>
                    <a:pt x="1118" y="426"/>
                  </a:lnTo>
                  <a:lnTo>
                    <a:pt x="1093" y="407"/>
                  </a:lnTo>
                  <a:lnTo>
                    <a:pt x="1066" y="390"/>
                  </a:lnTo>
                  <a:lnTo>
                    <a:pt x="1036" y="374"/>
                  </a:lnTo>
                  <a:lnTo>
                    <a:pt x="1007" y="360"/>
                  </a:lnTo>
                  <a:lnTo>
                    <a:pt x="975" y="349"/>
                  </a:lnTo>
                  <a:lnTo>
                    <a:pt x="942" y="341"/>
                  </a:lnTo>
                  <a:lnTo>
                    <a:pt x="870" y="332"/>
                  </a:lnTo>
                  <a:lnTo>
                    <a:pt x="792" y="336"/>
                  </a:lnTo>
                  <a:lnTo>
                    <a:pt x="707" y="355"/>
                  </a:lnTo>
                  <a:lnTo>
                    <a:pt x="686" y="360"/>
                  </a:lnTo>
                  <a:lnTo>
                    <a:pt x="637" y="362"/>
                  </a:lnTo>
                  <a:lnTo>
                    <a:pt x="588" y="338"/>
                  </a:lnTo>
                  <a:lnTo>
                    <a:pt x="571" y="310"/>
                  </a:lnTo>
                  <a:lnTo>
                    <a:pt x="563" y="268"/>
                  </a:lnTo>
                  <a:lnTo>
                    <a:pt x="552" y="168"/>
                  </a:lnTo>
                  <a:lnTo>
                    <a:pt x="543" y="120"/>
                  </a:lnTo>
                  <a:lnTo>
                    <a:pt x="529" y="78"/>
                  </a:lnTo>
                  <a:lnTo>
                    <a:pt x="510" y="44"/>
                  </a:lnTo>
                  <a:lnTo>
                    <a:pt x="486" y="17"/>
                  </a:lnTo>
                  <a:lnTo>
                    <a:pt x="456" y="2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4" name="Freeform 23"/>
            <p:cNvSpPr>
              <a:spLocks/>
            </p:cNvSpPr>
            <p:nvPr/>
          </p:nvSpPr>
          <p:spPr bwMode="auto">
            <a:xfrm>
              <a:off x="265" y="649"/>
              <a:ext cx="224" cy="172"/>
            </a:xfrm>
            <a:custGeom>
              <a:avLst/>
              <a:gdLst>
                <a:gd name="T0" fmla="*/ 524 w 672"/>
                <a:gd name="T1" fmla="*/ 517 h 517"/>
                <a:gd name="T2" fmla="*/ 518 w 672"/>
                <a:gd name="T3" fmla="*/ 497 h 517"/>
                <a:gd name="T4" fmla="*/ 497 w 672"/>
                <a:gd name="T5" fmla="*/ 443 h 517"/>
                <a:gd name="T6" fmla="*/ 480 w 672"/>
                <a:gd name="T7" fmla="*/ 407 h 517"/>
                <a:gd name="T8" fmla="*/ 460 w 672"/>
                <a:gd name="T9" fmla="*/ 367 h 517"/>
                <a:gd name="T10" fmla="*/ 435 w 672"/>
                <a:gd name="T11" fmla="*/ 324 h 517"/>
                <a:gd name="T12" fmla="*/ 421 w 672"/>
                <a:gd name="T13" fmla="*/ 301 h 517"/>
                <a:gd name="T14" fmla="*/ 406 w 672"/>
                <a:gd name="T15" fmla="*/ 279 h 517"/>
                <a:gd name="T16" fmla="*/ 389 w 672"/>
                <a:gd name="T17" fmla="*/ 256 h 517"/>
                <a:gd name="T18" fmla="*/ 373 w 672"/>
                <a:gd name="T19" fmla="*/ 234 h 517"/>
                <a:gd name="T20" fmla="*/ 354 w 672"/>
                <a:gd name="T21" fmla="*/ 213 h 517"/>
                <a:gd name="T22" fmla="*/ 334 w 672"/>
                <a:gd name="T23" fmla="*/ 191 h 517"/>
                <a:gd name="T24" fmla="*/ 314 w 672"/>
                <a:gd name="T25" fmla="*/ 170 h 517"/>
                <a:gd name="T26" fmla="*/ 291 w 672"/>
                <a:gd name="T27" fmla="*/ 150 h 517"/>
                <a:gd name="T28" fmla="*/ 268 w 672"/>
                <a:gd name="T29" fmla="*/ 131 h 517"/>
                <a:gd name="T30" fmla="*/ 244 w 672"/>
                <a:gd name="T31" fmla="*/ 113 h 517"/>
                <a:gd name="T32" fmla="*/ 218 w 672"/>
                <a:gd name="T33" fmla="*/ 97 h 517"/>
                <a:gd name="T34" fmla="*/ 191 w 672"/>
                <a:gd name="T35" fmla="*/ 83 h 517"/>
                <a:gd name="T36" fmla="*/ 162 w 672"/>
                <a:gd name="T37" fmla="*/ 69 h 517"/>
                <a:gd name="T38" fmla="*/ 133 w 672"/>
                <a:gd name="T39" fmla="*/ 58 h 517"/>
                <a:gd name="T40" fmla="*/ 69 w 672"/>
                <a:gd name="T41" fmla="*/ 41 h 517"/>
                <a:gd name="T42" fmla="*/ 0 w 672"/>
                <a:gd name="T43" fmla="*/ 36 h 517"/>
                <a:gd name="T44" fmla="*/ 18 w 672"/>
                <a:gd name="T45" fmla="*/ 27 h 517"/>
                <a:gd name="T46" fmla="*/ 72 w 672"/>
                <a:gd name="T47" fmla="*/ 12 h 517"/>
                <a:gd name="T48" fmla="*/ 152 w 672"/>
                <a:gd name="T49" fmla="*/ 0 h 517"/>
                <a:gd name="T50" fmla="*/ 249 w 672"/>
                <a:gd name="T51" fmla="*/ 7 h 517"/>
                <a:gd name="T52" fmla="*/ 357 w 672"/>
                <a:gd name="T53" fmla="*/ 44 h 517"/>
                <a:gd name="T54" fmla="*/ 386 w 672"/>
                <a:gd name="T55" fmla="*/ 58 h 517"/>
                <a:gd name="T56" fmla="*/ 414 w 672"/>
                <a:gd name="T57" fmla="*/ 77 h 517"/>
                <a:gd name="T58" fmla="*/ 469 w 672"/>
                <a:gd name="T59" fmla="*/ 122 h 517"/>
                <a:gd name="T60" fmla="*/ 497 w 672"/>
                <a:gd name="T61" fmla="*/ 150 h 517"/>
                <a:gd name="T62" fmla="*/ 524 w 672"/>
                <a:gd name="T63" fmla="*/ 181 h 517"/>
                <a:gd name="T64" fmla="*/ 551 w 672"/>
                <a:gd name="T65" fmla="*/ 216 h 517"/>
                <a:gd name="T66" fmla="*/ 577 w 672"/>
                <a:gd name="T67" fmla="*/ 255 h 517"/>
                <a:gd name="T68" fmla="*/ 602 w 672"/>
                <a:gd name="T69" fmla="*/ 299 h 517"/>
                <a:gd name="T70" fmla="*/ 626 w 672"/>
                <a:gd name="T71" fmla="*/ 346 h 517"/>
                <a:gd name="T72" fmla="*/ 650 w 672"/>
                <a:gd name="T73" fmla="*/ 398 h 517"/>
                <a:gd name="T74" fmla="*/ 672 w 672"/>
                <a:gd name="T75" fmla="*/ 456 h 517"/>
                <a:gd name="T76" fmla="*/ 524 w 672"/>
                <a:gd name="T77" fmla="*/ 517 h 517"/>
                <a:gd name="T78" fmla="*/ 524 w 672"/>
                <a:gd name="T79" fmla="*/ 517 h 51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72"/>
                <a:gd name="T121" fmla="*/ 0 h 517"/>
                <a:gd name="T122" fmla="*/ 672 w 672"/>
                <a:gd name="T123" fmla="*/ 517 h 51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72" h="517">
                  <a:moveTo>
                    <a:pt x="524" y="517"/>
                  </a:moveTo>
                  <a:lnTo>
                    <a:pt x="518" y="497"/>
                  </a:lnTo>
                  <a:lnTo>
                    <a:pt x="497" y="443"/>
                  </a:lnTo>
                  <a:lnTo>
                    <a:pt x="480" y="407"/>
                  </a:lnTo>
                  <a:lnTo>
                    <a:pt x="460" y="367"/>
                  </a:lnTo>
                  <a:lnTo>
                    <a:pt x="435" y="324"/>
                  </a:lnTo>
                  <a:lnTo>
                    <a:pt x="421" y="301"/>
                  </a:lnTo>
                  <a:lnTo>
                    <a:pt x="406" y="279"/>
                  </a:lnTo>
                  <a:lnTo>
                    <a:pt x="389" y="256"/>
                  </a:lnTo>
                  <a:lnTo>
                    <a:pt x="373" y="234"/>
                  </a:lnTo>
                  <a:lnTo>
                    <a:pt x="354" y="213"/>
                  </a:lnTo>
                  <a:lnTo>
                    <a:pt x="334" y="191"/>
                  </a:lnTo>
                  <a:lnTo>
                    <a:pt x="314" y="170"/>
                  </a:lnTo>
                  <a:lnTo>
                    <a:pt x="291" y="150"/>
                  </a:lnTo>
                  <a:lnTo>
                    <a:pt x="268" y="131"/>
                  </a:lnTo>
                  <a:lnTo>
                    <a:pt x="244" y="113"/>
                  </a:lnTo>
                  <a:lnTo>
                    <a:pt x="218" y="97"/>
                  </a:lnTo>
                  <a:lnTo>
                    <a:pt x="191" y="83"/>
                  </a:lnTo>
                  <a:lnTo>
                    <a:pt x="162" y="69"/>
                  </a:lnTo>
                  <a:lnTo>
                    <a:pt x="133" y="58"/>
                  </a:lnTo>
                  <a:lnTo>
                    <a:pt x="69" y="41"/>
                  </a:lnTo>
                  <a:lnTo>
                    <a:pt x="0" y="36"/>
                  </a:lnTo>
                  <a:lnTo>
                    <a:pt x="18" y="27"/>
                  </a:lnTo>
                  <a:lnTo>
                    <a:pt x="72" y="12"/>
                  </a:lnTo>
                  <a:lnTo>
                    <a:pt x="152" y="0"/>
                  </a:lnTo>
                  <a:lnTo>
                    <a:pt x="249" y="7"/>
                  </a:lnTo>
                  <a:lnTo>
                    <a:pt x="357" y="44"/>
                  </a:lnTo>
                  <a:lnTo>
                    <a:pt x="386" y="58"/>
                  </a:lnTo>
                  <a:lnTo>
                    <a:pt x="414" y="77"/>
                  </a:lnTo>
                  <a:lnTo>
                    <a:pt x="469" y="122"/>
                  </a:lnTo>
                  <a:lnTo>
                    <a:pt x="497" y="150"/>
                  </a:lnTo>
                  <a:lnTo>
                    <a:pt x="524" y="181"/>
                  </a:lnTo>
                  <a:lnTo>
                    <a:pt x="551" y="216"/>
                  </a:lnTo>
                  <a:lnTo>
                    <a:pt x="577" y="255"/>
                  </a:lnTo>
                  <a:lnTo>
                    <a:pt x="602" y="299"/>
                  </a:lnTo>
                  <a:lnTo>
                    <a:pt x="626" y="346"/>
                  </a:lnTo>
                  <a:lnTo>
                    <a:pt x="650" y="398"/>
                  </a:lnTo>
                  <a:lnTo>
                    <a:pt x="672" y="456"/>
                  </a:lnTo>
                  <a:lnTo>
                    <a:pt x="524" y="517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5" name="Freeform 24"/>
            <p:cNvSpPr>
              <a:spLocks/>
            </p:cNvSpPr>
            <p:nvPr/>
          </p:nvSpPr>
          <p:spPr bwMode="auto">
            <a:xfrm>
              <a:off x="11" y="433"/>
              <a:ext cx="738" cy="431"/>
            </a:xfrm>
            <a:custGeom>
              <a:avLst/>
              <a:gdLst>
                <a:gd name="T0" fmla="*/ 704 w 2215"/>
                <a:gd name="T1" fmla="*/ 444 h 1295"/>
                <a:gd name="T2" fmla="*/ 648 w 2215"/>
                <a:gd name="T3" fmla="*/ 350 h 1295"/>
                <a:gd name="T4" fmla="*/ 601 w 2215"/>
                <a:gd name="T5" fmla="*/ 295 h 1295"/>
                <a:gd name="T6" fmla="*/ 515 w 2215"/>
                <a:gd name="T7" fmla="*/ 227 h 1295"/>
                <a:gd name="T8" fmla="*/ 431 w 2215"/>
                <a:gd name="T9" fmla="*/ 183 h 1295"/>
                <a:gd name="T10" fmla="*/ 288 w 2215"/>
                <a:gd name="T11" fmla="*/ 148 h 1295"/>
                <a:gd name="T12" fmla="*/ 14 w 2215"/>
                <a:gd name="T13" fmla="*/ 158 h 1295"/>
                <a:gd name="T14" fmla="*/ 109 w 2215"/>
                <a:gd name="T15" fmla="*/ 118 h 1295"/>
                <a:gd name="T16" fmla="*/ 217 w 2215"/>
                <a:gd name="T17" fmla="*/ 77 h 1295"/>
                <a:gd name="T18" fmla="*/ 340 w 2215"/>
                <a:gd name="T19" fmla="*/ 36 h 1295"/>
                <a:gd name="T20" fmla="*/ 496 w 2215"/>
                <a:gd name="T21" fmla="*/ 0 h 1295"/>
                <a:gd name="T22" fmla="*/ 561 w 2215"/>
                <a:gd name="T23" fmla="*/ 75 h 1295"/>
                <a:gd name="T24" fmla="*/ 635 w 2215"/>
                <a:gd name="T25" fmla="*/ 129 h 1295"/>
                <a:gd name="T26" fmla="*/ 731 w 2215"/>
                <a:gd name="T27" fmla="*/ 161 h 1295"/>
                <a:gd name="T28" fmla="*/ 1020 w 2215"/>
                <a:gd name="T29" fmla="*/ 125 h 1295"/>
                <a:gd name="T30" fmla="*/ 1169 w 2215"/>
                <a:gd name="T31" fmla="*/ 64 h 1295"/>
                <a:gd name="T32" fmla="*/ 1218 w 2215"/>
                <a:gd name="T33" fmla="*/ 281 h 1295"/>
                <a:gd name="T34" fmla="*/ 1266 w 2215"/>
                <a:gd name="T35" fmla="*/ 380 h 1295"/>
                <a:gd name="T36" fmla="*/ 1333 w 2215"/>
                <a:gd name="T37" fmla="*/ 416 h 1295"/>
                <a:gd name="T38" fmla="*/ 1498 w 2215"/>
                <a:gd name="T39" fmla="*/ 456 h 1295"/>
                <a:gd name="T40" fmla="*/ 1717 w 2215"/>
                <a:gd name="T41" fmla="*/ 427 h 1295"/>
                <a:gd name="T42" fmla="*/ 1950 w 2215"/>
                <a:gd name="T43" fmla="*/ 259 h 1295"/>
                <a:gd name="T44" fmla="*/ 1950 w 2215"/>
                <a:gd name="T45" fmla="*/ 449 h 1295"/>
                <a:gd name="T46" fmla="*/ 2067 w 2215"/>
                <a:gd name="T47" fmla="*/ 440 h 1295"/>
                <a:gd name="T48" fmla="*/ 2140 w 2215"/>
                <a:gd name="T49" fmla="*/ 427 h 1295"/>
                <a:gd name="T50" fmla="*/ 2196 w 2215"/>
                <a:gd name="T51" fmla="*/ 520 h 1295"/>
                <a:gd name="T52" fmla="*/ 2160 w 2215"/>
                <a:gd name="T53" fmla="*/ 605 h 1295"/>
                <a:gd name="T54" fmla="*/ 2101 w 2215"/>
                <a:gd name="T55" fmla="*/ 648 h 1295"/>
                <a:gd name="T56" fmla="*/ 2000 w 2215"/>
                <a:gd name="T57" fmla="*/ 727 h 1295"/>
                <a:gd name="T58" fmla="*/ 1913 w 2215"/>
                <a:gd name="T59" fmla="*/ 799 h 1295"/>
                <a:gd name="T60" fmla="*/ 1824 w 2215"/>
                <a:gd name="T61" fmla="*/ 881 h 1295"/>
                <a:gd name="T62" fmla="*/ 1737 w 2215"/>
                <a:gd name="T63" fmla="*/ 970 h 1295"/>
                <a:gd name="T64" fmla="*/ 1658 w 2215"/>
                <a:gd name="T65" fmla="*/ 1065 h 1295"/>
                <a:gd name="T66" fmla="*/ 1591 w 2215"/>
                <a:gd name="T67" fmla="*/ 1163 h 1295"/>
                <a:gd name="T68" fmla="*/ 1532 w 2215"/>
                <a:gd name="T69" fmla="*/ 1295 h 1295"/>
                <a:gd name="T70" fmla="*/ 1492 w 2215"/>
                <a:gd name="T71" fmla="*/ 1139 h 1295"/>
                <a:gd name="T72" fmla="*/ 1443 w 2215"/>
                <a:gd name="T73" fmla="*/ 1022 h 1295"/>
                <a:gd name="T74" fmla="*/ 1388 w 2215"/>
                <a:gd name="T75" fmla="*/ 927 h 1295"/>
                <a:gd name="T76" fmla="*/ 1319 w 2215"/>
                <a:gd name="T77" fmla="*/ 831 h 1295"/>
                <a:gd name="T78" fmla="*/ 1229 w 2215"/>
                <a:gd name="T79" fmla="*/ 745 h 1295"/>
                <a:gd name="T80" fmla="*/ 1158 w 2215"/>
                <a:gd name="T81" fmla="*/ 694 h 1295"/>
                <a:gd name="T82" fmla="*/ 1078 w 2215"/>
                <a:gd name="T83" fmla="*/ 651 h 1295"/>
                <a:gd name="T84" fmla="*/ 936 w 2215"/>
                <a:gd name="T85" fmla="*/ 605 h 1295"/>
                <a:gd name="T86" fmla="*/ 800 w 2215"/>
                <a:gd name="T87" fmla="*/ 626 h 1295"/>
                <a:gd name="T88" fmla="*/ 723 w 2215"/>
                <a:gd name="T89" fmla="*/ 620 h 1295"/>
                <a:gd name="T90" fmla="*/ 710 w 2215"/>
                <a:gd name="T91" fmla="*/ 497 h 129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15"/>
                <a:gd name="T139" fmla="*/ 0 h 1295"/>
                <a:gd name="T140" fmla="*/ 2215 w 2215"/>
                <a:gd name="T141" fmla="*/ 1295 h 129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15" h="1295">
                  <a:moveTo>
                    <a:pt x="719" y="484"/>
                  </a:moveTo>
                  <a:lnTo>
                    <a:pt x="712" y="465"/>
                  </a:lnTo>
                  <a:lnTo>
                    <a:pt x="704" y="444"/>
                  </a:lnTo>
                  <a:lnTo>
                    <a:pt x="691" y="417"/>
                  </a:lnTo>
                  <a:lnTo>
                    <a:pt x="672" y="385"/>
                  </a:lnTo>
                  <a:lnTo>
                    <a:pt x="648" y="350"/>
                  </a:lnTo>
                  <a:lnTo>
                    <a:pt x="634" y="332"/>
                  </a:lnTo>
                  <a:lnTo>
                    <a:pt x="619" y="314"/>
                  </a:lnTo>
                  <a:lnTo>
                    <a:pt x="601" y="295"/>
                  </a:lnTo>
                  <a:lnTo>
                    <a:pt x="583" y="278"/>
                  </a:lnTo>
                  <a:lnTo>
                    <a:pt x="540" y="243"/>
                  </a:lnTo>
                  <a:lnTo>
                    <a:pt x="515" y="227"/>
                  </a:lnTo>
                  <a:lnTo>
                    <a:pt x="489" y="212"/>
                  </a:lnTo>
                  <a:lnTo>
                    <a:pt x="460" y="196"/>
                  </a:lnTo>
                  <a:lnTo>
                    <a:pt x="431" y="183"/>
                  </a:lnTo>
                  <a:lnTo>
                    <a:pt x="398" y="171"/>
                  </a:lnTo>
                  <a:lnTo>
                    <a:pt x="364" y="162"/>
                  </a:lnTo>
                  <a:lnTo>
                    <a:pt x="288" y="148"/>
                  </a:lnTo>
                  <a:lnTo>
                    <a:pt x="202" y="142"/>
                  </a:lnTo>
                  <a:lnTo>
                    <a:pt x="0" y="164"/>
                  </a:lnTo>
                  <a:lnTo>
                    <a:pt x="14" y="158"/>
                  </a:lnTo>
                  <a:lnTo>
                    <a:pt x="52" y="142"/>
                  </a:lnTo>
                  <a:lnTo>
                    <a:pt x="78" y="131"/>
                  </a:lnTo>
                  <a:lnTo>
                    <a:pt x="109" y="118"/>
                  </a:lnTo>
                  <a:lnTo>
                    <a:pt x="142" y="105"/>
                  </a:lnTo>
                  <a:lnTo>
                    <a:pt x="178" y="91"/>
                  </a:lnTo>
                  <a:lnTo>
                    <a:pt x="217" y="77"/>
                  </a:lnTo>
                  <a:lnTo>
                    <a:pt x="257" y="63"/>
                  </a:lnTo>
                  <a:lnTo>
                    <a:pt x="299" y="49"/>
                  </a:lnTo>
                  <a:lnTo>
                    <a:pt x="340" y="36"/>
                  </a:lnTo>
                  <a:lnTo>
                    <a:pt x="381" y="25"/>
                  </a:lnTo>
                  <a:lnTo>
                    <a:pt x="420" y="14"/>
                  </a:lnTo>
                  <a:lnTo>
                    <a:pt x="496" y="0"/>
                  </a:lnTo>
                  <a:lnTo>
                    <a:pt x="512" y="23"/>
                  </a:lnTo>
                  <a:lnTo>
                    <a:pt x="532" y="46"/>
                  </a:lnTo>
                  <a:lnTo>
                    <a:pt x="561" y="75"/>
                  </a:lnTo>
                  <a:lnTo>
                    <a:pt x="595" y="103"/>
                  </a:lnTo>
                  <a:lnTo>
                    <a:pt x="614" y="116"/>
                  </a:lnTo>
                  <a:lnTo>
                    <a:pt x="635" y="129"/>
                  </a:lnTo>
                  <a:lnTo>
                    <a:pt x="658" y="140"/>
                  </a:lnTo>
                  <a:lnTo>
                    <a:pt x="681" y="149"/>
                  </a:lnTo>
                  <a:lnTo>
                    <a:pt x="731" y="161"/>
                  </a:lnTo>
                  <a:lnTo>
                    <a:pt x="842" y="161"/>
                  </a:lnTo>
                  <a:lnTo>
                    <a:pt x="960" y="142"/>
                  </a:lnTo>
                  <a:lnTo>
                    <a:pt x="1020" y="125"/>
                  </a:lnTo>
                  <a:lnTo>
                    <a:pt x="1080" y="103"/>
                  </a:lnTo>
                  <a:lnTo>
                    <a:pt x="1139" y="78"/>
                  </a:lnTo>
                  <a:lnTo>
                    <a:pt x="1169" y="64"/>
                  </a:lnTo>
                  <a:lnTo>
                    <a:pt x="1197" y="49"/>
                  </a:lnTo>
                  <a:lnTo>
                    <a:pt x="1204" y="178"/>
                  </a:lnTo>
                  <a:lnTo>
                    <a:pt x="1218" y="281"/>
                  </a:lnTo>
                  <a:lnTo>
                    <a:pt x="1228" y="325"/>
                  </a:lnTo>
                  <a:lnTo>
                    <a:pt x="1242" y="355"/>
                  </a:lnTo>
                  <a:lnTo>
                    <a:pt x="1266" y="380"/>
                  </a:lnTo>
                  <a:lnTo>
                    <a:pt x="1285" y="393"/>
                  </a:lnTo>
                  <a:lnTo>
                    <a:pt x="1307" y="405"/>
                  </a:lnTo>
                  <a:lnTo>
                    <a:pt x="1333" y="416"/>
                  </a:lnTo>
                  <a:lnTo>
                    <a:pt x="1362" y="426"/>
                  </a:lnTo>
                  <a:lnTo>
                    <a:pt x="1426" y="444"/>
                  </a:lnTo>
                  <a:lnTo>
                    <a:pt x="1498" y="456"/>
                  </a:lnTo>
                  <a:lnTo>
                    <a:pt x="1573" y="457"/>
                  </a:lnTo>
                  <a:lnTo>
                    <a:pt x="1646" y="449"/>
                  </a:lnTo>
                  <a:lnTo>
                    <a:pt x="1717" y="427"/>
                  </a:lnTo>
                  <a:lnTo>
                    <a:pt x="1859" y="161"/>
                  </a:lnTo>
                  <a:lnTo>
                    <a:pt x="1960" y="224"/>
                  </a:lnTo>
                  <a:lnTo>
                    <a:pt x="1950" y="259"/>
                  </a:lnTo>
                  <a:lnTo>
                    <a:pt x="1937" y="335"/>
                  </a:lnTo>
                  <a:lnTo>
                    <a:pt x="1937" y="418"/>
                  </a:lnTo>
                  <a:lnTo>
                    <a:pt x="1950" y="449"/>
                  </a:lnTo>
                  <a:lnTo>
                    <a:pt x="1973" y="468"/>
                  </a:lnTo>
                  <a:lnTo>
                    <a:pt x="2027" y="468"/>
                  </a:lnTo>
                  <a:lnTo>
                    <a:pt x="2067" y="440"/>
                  </a:lnTo>
                  <a:lnTo>
                    <a:pt x="2094" y="407"/>
                  </a:lnTo>
                  <a:lnTo>
                    <a:pt x="2104" y="392"/>
                  </a:lnTo>
                  <a:lnTo>
                    <a:pt x="2140" y="427"/>
                  </a:lnTo>
                  <a:lnTo>
                    <a:pt x="2157" y="451"/>
                  </a:lnTo>
                  <a:lnTo>
                    <a:pt x="2176" y="481"/>
                  </a:lnTo>
                  <a:lnTo>
                    <a:pt x="2196" y="520"/>
                  </a:lnTo>
                  <a:lnTo>
                    <a:pt x="2215" y="568"/>
                  </a:lnTo>
                  <a:lnTo>
                    <a:pt x="2190" y="584"/>
                  </a:lnTo>
                  <a:lnTo>
                    <a:pt x="2160" y="605"/>
                  </a:lnTo>
                  <a:lnTo>
                    <a:pt x="2143" y="617"/>
                  </a:lnTo>
                  <a:lnTo>
                    <a:pt x="2123" y="632"/>
                  </a:lnTo>
                  <a:lnTo>
                    <a:pt x="2101" y="648"/>
                  </a:lnTo>
                  <a:lnTo>
                    <a:pt x="2078" y="666"/>
                  </a:lnTo>
                  <a:lnTo>
                    <a:pt x="2027" y="705"/>
                  </a:lnTo>
                  <a:lnTo>
                    <a:pt x="2000" y="727"/>
                  </a:lnTo>
                  <a:lnTo>
                    <a:pt x="1972" y="750"/>
                  </a:lnTo>
                  <a:lnTo>
                    <a:pt x="1942" y="774"/>
                  </a:lnTo>
                  <a:lnTo>
                    <a:pt x="1913" y="799"/>
                  </a:lnTo>
                  <a:lnTo>
                    <a:pt x="1883" y="825"/>
                  </a:lnTo>
                  <a:lnTo>
                    <a:pt x="1854" y="854"/>
                  </a:lnTo>
                  <a:lnTo>
                    <a:pt x="1824" y="881"/>
                  </a:lnTo>
                  <a:lnTo>
                    <a:pt x="1795" y="910"/>
                  </a:lnTo>
                  <a:lnTo>
                    <a:pt x="1765" y="940"/>
                  </a:lnTo>
                  <a:lnTo>
                    <a:pt x="1737" y="970"/>
                  </a:lnTo>
                  <a:lnTo>
                    <a:pt x="1710" y="1001"/>
                  </a:lnTo>
                  <a:lnTo>
                    <a:pt x="1684" y="1033"/>
                  </a:lnTo>
                  <a:lnTo>
                    <a:pt x="1658" y="1065"/>
                  </a:lnTo>
                  <a:lnTo>
                    <a:pt x="1634" y="1097"/>
                  </a:lnTo>
                  <a:lnTo>
                    <a:pt x="1612" y="1130"/>
                  </a:lnTo>
                  <a:lnTo>
                    <a:pt x="1591" y="1163"/>
                  </a:lnTo>
                  <a:lnTo>
                    <a:pt x="1574" y="1196"/>
                  </a:lnTo>
                  <a:lnTo>
                    <a:pt x="1557" y="1229"/>
                  </a:lnTo>
                  <a:lnTo>
                    <a:pt x="1532" y="1295"/>
                  </a:lnTo>
                  <a:lnTo>
                    <a:pt x="1528" y="1267"/>
                  </a:lnTo>
                  <a:lnTo>
                    <a:pt x="1508" y="1191"/>
                  </a:lnTo>
                  <a:lnTo>
                    <a:pt x="1492" y="1139"/>
                  </a:lnTo>
                  <a:lnTo>
                    <a:pt x="1470" y="1083"/>
                  </a:lnTo>
                  <a:lnTo>
                    <a:pt x="1457" y="1053"/>
                  </a:lnTo>
                  <a:lnTo>
                    <a:pt x="1443" y="1022"/>
                  </a:lnTo>
                  <a:lnTo>
                    <a:pt x="1426" y="990"/>
                  </a:lnTo>
                  <a:lnTo>
                    <a:pt x="1408" y="959"/>
                  </a:lnTo>
                  <a:lnTo>
                    <a:pt x="1388" y="927"/>
                  </a:lnTo>
                  <a:lnTo>
                    <a:pt x="1367" y="895"/>
                  </a:lnTo>
                  <a:lnTo>
                    <a:pt x="1344" y="863"/>
                  </a:lnTo>
                  <a:lnTo>
                    <a:pt x="1319" y="831"/>
                  </a:lnTo>
                  <a:lnTo>
                    <a:pt x="1290" y="802"/>
                  </a:lnTo>
                  <a:lnTo>
                    <a:pt x="1261" y="772"/>
                  </a:lnTo>
                  <a:lnTo>
                    <a:pt x="1229" y="745"/>
                  </a:lnTo>
                  <a:lnTo>
                    <a:pt x="1195" y="718"/>
                  </a:lnTo>
                  <a:lnTo>
                    <a:pt x="1177" y="706"/>
                  </a:lnTo>
                  <a:lnTo>
                    <a:pt x="1158" y="694"/>
                  </a:lnTo>
                  <a:lnTo>
                    <a:pt x="1139" y="682"/>
                  </a:lnTo>
                  <a:lnTo>
                    <a:pt x="1119" y="671"/>
                  </a:lnTo>
                  <a:lnTo>
                    <a:pt x="1078" y="651"/>
                  </a:lnTo>
                  <a:lnTo>
                    <a:pt x="1033" y="633"/>
                  </a:lnTo>
                  <a:lnTo>
                    <a:pt x="986" y="617"/>
                  </a:lnTo>
                  <a:lnTo>
                    <a:pt x="936" y="605"/>
                  </a:lnTo>
                  <a:lnTo>
                    <a:pt x="828" y="590"/>
                  </a:lnTo>
                  <a:lnTo>
                    <a:pt x="822" y="602"/>
                  </a:lnTo>
                  <a:lnTo>
                    <a:pt x="800" y="626"/>
                  </a:lnTo>
                  <a:lnTo>
                    <a:pt x="786" y="635"/>
                  </a:lnTo>
                  <a:lnTo>
                    <a:pt x="767" y="639"/>
                  </a:lnTo>
                  <a:lnTo>
                    <a:pt x="723" y="620"/>
                  </a:lnTo>
                  <a:lnTo>
                    <a:pt x="693" y="575"/>
                  </a:lnTo>
                  <a:lnTo>
                    <a:pt x="695" y="530"/>
                  </a:lnTo>
                  <a:lnTo>
                    <a:pt x="710" y="497"/>
                  </a:lnTo>
                  <a:lnTo>
                    <a:pt x="719" y="484"/>
                  </a:lnTo>
                  <a:close/>
                </a:path>
              </a:pathLst>
            </a:custGeom>
            <a:solidFill>
              <a:srgbClr val="ECFBD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6" name="Freeform 25"/>
            <p:cNvSpPr>
              <a:spLocks/>
            </p:cNvSpPr>
            <p:nvPr/>
          </p:nvSpPr>
          <p:spPr bwMode="auto">
            <a:xfrm>
              <a:off x="165" y="496"/>
              <a:ext cx="90" cy="102"/>
            </a:xfrm>
            <a:custGeom>
              <a:avLst/>
              <a:gdLst>
                <a:gd name="T0" fmla="*/ 269 w 269"/>
                <a:gd name="T1" fmla="*/ 307 h 307"/>
                <a:gd name="T2" fmla="*/ 268 w 269"/>
                <a:gd name="T3" fmla="*/ 248 h 307"/>
                <a:gd name="T4" fmla="*/ 257 w 269"/>
                <a:gd name="T5" fmla="*/ 203 h 307"/>
                <a:gd name="T6" fmla="*/ 236 w 269"/>
                <a:gd name="T7" fmla="*/ 155 h 307"/>
                <a:gd name="T8" fmla="*/ 221 w 269"/>
                <a:gd name="T9" fmla="*/ 130 h 307"/>
                <a:gd name="T10" fmla="*/ 203 w 269"/>
                <a:gd name="T11" fmla="*/ 106 h 307"/>
                <a:gd name="T12" fmla="*/ 180 w 269"/>
                <a:gd name="T13" fmla="*/ 83 h 307"/>
                <a:gd name="T14" fmla="*/ 153 w 269"/>
                <a:gd name="T15" fmla="*/ 61 h 307"/>
                <a:gd name="T16" fmla="*/ 123 w 269"/>
                <a:gd name="T17" fmla="*/ 41 h 307"/>
                <a:gd name="T18" fmla="*/ 87 w 269"/>
                <a:gd name="T19" fmla="*/ 25 h 307"/>
                <a:gd name="T20" fmla="*/ 46 w 269"/>
                <a:gd name="T21" fmla="*/ 11 h 307"/>
                <a:gd name="T22" fmla="*/ 0 w 269"/>
                <a:gd name="T23" fmla="*/ 0 h 307"/>
                <a:gd name="T24" fmla="*/ 25 w 269"/>
                <a:gd name="T25" fmla="*/ 13 h 307"/>
                <a:gd name="T26" fmla="*/ 51 w 269"/>
                <a:gd name="T27" fmla="*/ 28 h 307"/>
                <a:gd name="T28" fmla="*/ 81 w 269"/>
                <a:gd name="T29" fmla="*/ 48 h 307"/>
                <a:gd name="T30" fmla="*/ 113 w 269"/>
                <a:gd name="T31" fmla="*/ 72 h 307"/>
                <a:gd name="T32" fmla="*/ 144 w 269"/>
                <a:gd name="T33" fmla="*/ 98 h 307"/>
                <a:gd name="T34" fmla="*/ 189 w 269"/>
                <a:gd name="T35" fmla="*/ 157 h 307"/>
                <a:gd name="T36" fmla="*/ 203 w 269"/>
                <a:gd name="T37" fmla="*/ 188 h 307"/>
                <a:gd name="T38" fmla="*/ 216 w 269"/>
                <a:gd name="T39" fmla="*/ 215 h 307"/>
                <a:gd name="T40" fmla="*/ 243 w 269"/>
                <a:gd name="T41" fmla="*/ 262 h 307"/>
                <a:gd name="T42" fmla="*/ 262 w 269"/>
                <a:gd name="T43" fmla="*/ 295 h 307"/>
                <a:gd name="T44" fmla="*/ 269 w 269"/>
                <a:gd name="T45" fmla="*/ 307 h 307"/>
                <a:gd name="T46" fmla="*/ 269 w 269"/>
                <a:gd name="T47" fmla="*/ 307 h 3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69"/>
                <a:gd name="T73" fmla="*/ 0 h 307"/>
                <a:gd name="T74" fmla="*/ 269 w 269"/>
                <a:gd name="T75" fmla="*/ 307 h 30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69" h="307">
                  <a:moveTo>
                    <a:pt x="269" y="307"/>
                  </a:moveTo>
                  <a:lnTo>
                    <a:pt x="268" y="248"/>
                  </a:lnTo>
                  <a:lnTo>
                    <a:pt x="257" y="203"/>
                  </a:lnTo>
                  <a:lnTo>
                    <a:pt x="236" y="155"/>
                  </a:lnTo>
                  <a:lnTo>
                    <a:pt x="221" y="130"/>
                  </a:lnTo>
                  <a:lnTo>
                    <a:pt x="203" y="106"/>
                  </a:lnTo>
                  <a:lnTo>
                    <a:pt x="180" y="83"/>
                  </a:lnTo>
                  <a:lnTo>
                    <a:pt x="153" y="61"/>
                  </a:lnTo>
                  <a:lnTo>
                    <a:pt x="123" y="41"/>
                  </a:lnTo>
                  <a:lnTo>
                    <a:pt x="87" y="25"/>
                  </a:lnTo>
                  <a:lnTo>
                    <a:pt x="46" y="11"/>
                  </a:lnTo>
                  <a:lnTo>
                    <a:pt x="0" y="0"/>
                  </a:lnTo>
                  <a:lnTo>
                    <a:pt x="25" y="13"/>
                  </a:lnTo>
                  <a:lnTo>
                    <a:pt x="51" y="28"/>
                  </a:lnTo>
                  <a:lnTo>
                    <a:pt x="81" y="48"/>
                  </a:lnTo>
                  <a:lnTo>
                    <a:pt x="113" y="72"/>
                  </a:lnTo>
                  <a:lnTo>
                    <a:pt x="144" y="98"/>
                  </a:lnTo>
                  <a:lnTo>
                    <a:pt x="189" y="157"/>
                  </a:lnTo>
                  <a:lnTo>
                    <a:pt x="203" y="188"/>
                  </a:lnTo>
                  <a:lnTo>
                    <a:pt x="216" y="215"/>
                  </a:lnTo>
                  <a:lnTo>
                    <a:pt x="243" y="262"/>
                  </a:lnTo>
                  <a:lnTo>
                    <a:pt x="262" y="295"/>
                  </a:lnTo>
                  <a:lnTo>
                    <a:pt x="269" y="307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7" name="Freeform 26"/>
            <p:cNvSpPr>
              <a:spLocks/>
            </p:cNvSpPr>
            <p:nvPr/>
          </p:nvSpPr>
          <p:spPr bwMode="auto">
            <a:xfrm>
              <a:off x="322" y="626"/>
              <a:ext cx="194" cy="232"/>
            </a:xfrm>
            <a:custGeom>
              <a:avLst/>
              <a:gdLst>
                <a:gd name="T0" fmla="*/ 582 w 582"/>
                <a:gd name="T1" fmla="*/ 694 h 694"/>
                <a:gd name="T2" fmla="*/ 581 w 582"/>
                <a:gd name="T3" fmla="*/ 573 h 694"/>
                <a:gd name="T4" fmla="*/ 570 w 582"/>
                <a:gd name="T5" fmla="*/ 518 h 694"/>
                <a:gd name="T6" fmla="*/ 555 w 582"/>
                <a:gd name="T7" fmla="*/ 457 h 694"/>
                <a:gd name="T8" fmla="*/ 533 w 582"/>
                <a:gd name="T9" fmla="*/ 392 h 694"/>
                <a:gd name="T10" fmla="*/ 522 w 582"/>
                <a:gd name="T11" fmla="*/ 359 h 694"/>
                <a:gd name="T12" fmla="*/ 507 w 582"/>
                <a:gd name="T13" fmla="*/ 326 h 694"/>
                <a:gd name="T14" fmla="*/ 491 w 582"/>
                <a:gd name="T15" fmla="*/ 293 h 694"/>
                <a:gd name="T16" fmla="*/ 473 w 582"/>
                <a:gd name="T17" fmla="*/ 260 h 694"/>
                <a:gd name="T18" fmla="*/ 453 w 582"/>
                <a:gd name="T19" fmla="*/ 228 h 694"/>
                <a:gd name="T20" fmla="*/ 432 w 582"/>
                <a:gd name="T21" fmla="*/ 197 h 694"/>
                <a:gd name="T22" fmla="*/ 408 w 582"/>
                <a:gd name="T23" fmla="*/ 168 h 694"/>
                <a:gd name="T24" fmla="*/ 383 w 582"/>
                <a:gd name="T25" fmla="*/ 139 h 694"/>
                <a:gd name="T26" fmla="*/ 355 w 582"/>
                <a:gd name="T27" fmla="*/ 112 h 694"/>
                <a:gd name="T28" fmla="*/ 326 w 582"/>
                <a:gd name="T29" fmla="*/ 88 h 694"/>
                <a:gd name="T30" fmla="*/ 310 w 582"/>
                <a:gd name="T31" fmla="*/ 77 h 694"/>
                <a:gd name="T32" fmla="*/ 294 w 582"/>
                <a:gd name="T33" fmla="*/ 66 h 694"/>
                <a:gd name="T34" fmla="*/ 259 w 582"/>
                <a:gd name="T35" fmla="*/ 46 h 694"/>
                <a:gd name="T36" fmla="*/ 223 w 582"/>
                <a:gd name="T37" fmla="*/ 29 h 694"/>
                <a:gd name="T38" fmla="*/ 184 w 582"/>
                <a:gd name="T39" fmla="*/ 16 h 694"/>
                <a:gd name="T40" fmla="*/ 141 w 582"/>
                <a:gd name="T41" fmla="*/ 7 h 694"/>
                <a:gd name="T42" fmla="*/ 97 w 582"/>
                <a:gd name="T43" fmla="*/ 0 h 694"/>
                <a:gd name="T44" fmla="*/ 0 w 582"/>
                <a:gd name="T45" fmla="*/ 0 h 694"/>
                <a:gd name="T46" fmla="*/ 74 w 582"/>
                <a:gd name="T47" fmla="*/ 22 h 694"/>
                <a:gd name="T48" fmla="*/ 111 w 582"/>
                <a:gd name="T49" fmla="*/ 38 h 694"/>
                <a:gd name="T50" fmla="*/ 152 w 582"/>
                <a:gd name="T51" fmla="*/ 58 h 694"/>
                <a:gd name="T52" fmla="*/ 174 w 582"/>
                <a:gd name="T53" fmla="*/ 71 h 694"/>
                <a:gd name="T54" fmla="*/ 197 w 582"/>
                <a:gd name="T55" fmla="*/ 85 h 694"/>
                <a:gd name="T56" fmla="*/ 220 w 582"/>
                <a:gd name="T57" fmla="*/ 100 h 694"/>
                <a:gd name="T58" fmla="*/ 245 w 582"/>
                <a:gd name="T59" fmla="*/ 118 h 694"/>
                <a:gd name="T60" fmla="*/ 294 w 582"/>
                <a:gd name="T61" fmla="*/ 158 h 694"/>
                <a:gd name="T62" fmla="*/ 318 w 582"/>
                <a:gd name="T63" fmla="*/ 180 h 694"/>
                <a:gd name="T64" fmla="*/ 343 w 582"/>
                <a:gd name="T65" fmla="*/ 206 h 694"/>
                <a:gd name="T66" fmla="*/ 368 w 582"/>
                <a:gd name="T67" fmla="*/ 234 h 694"/>
                <a:gd name="T68" fmla="*/ 393 w 582"/>
                <a:gd name="T69" fmla="*/ 262 h 694"/>
                <a:gd name="T70" fmla="*/ 416 w 582"/>
                <a:gd name="T71" fmla="*/ 294 h 694"/>
                <a:gd name="T72" fmla="*/ 439 w 582"/>
                <a:gd name="T73" fmla="*/ 328 h 694"/>
                <a:gd name="T74" fmla="*/ 461 w 582"/>
                <a:gd name="T75" fmla="*/ 365 h 694"/>
                <a:gd name="T76" fmla="*/ 483 w 582"/>
                <a:gd name="T77" fmla="*/ 404 h 694"/>
                <a:gd name="T78" fmla="*/ 503 w 582"/>
                <a:gd name="T79" fmla="*/ 445 h 694"/>
                <a:gd name="T80" fmla="*/ 522 w 582"/>
                <a:gd name="T81" fmla="*/ 489 h 694"/>
                <a:gd name="T82" fmla="*/ 539 w 582"/>
                <a:gd name="T83" fmla="*/ 536 h 694"/>
                <a:gd name="T84" fmla="*/ 556 w 582"/>
                <a:gd name="T85" fmla="*/ 585 h 694"/>
                <a:gd name="T86" fmla="*/ 582 w 582"/>
                <a:gd name="T87" fmla="*/ 694 h 694"/>
                <a:gd name="T88" fmla="*/ 582 w 582"/>
                <a:gd name="T89" fmla="*/ 694 h 69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82"/>
                <a:gd name="T136" fmla="*/ 0 h 694"/>
                <a:gd name="T137" fmla="*/ 582 w 582"/>
                <a:gd name="T138" fmla="*/ 694 h 69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82" h="694">
                  <a:moveTo>
                    <a:pt x="582" y="694"/>
                  </a:moveTo>
                  <a:lnTo>
                    <a:pt x="581" y="573"/>
                  </a:lnTo>
                  <a:lnTo>
                    <a:pt x="570" y="518"/>
                  </a:lnTo>
                  <a:lnTo>
                    <a:pt x="555" y="457"/>
                  </a:lnTo>
                  <a:lnTo>
                    <a:pt x="533" y="392"/>
                  </a:lnTo>
                  <a:lnTo>
                    <a:pt x="522" y="359"/>
                  </a:lnTo>
                  <a:lnTo>
                    <a:pt x="507" y="326"/>
                  </a:lnTo>
                  <a:lnTo>
                    <a:pt x="491" y="293"/>
                  </a:lnTo>
                  <a:lnTo>
                    <a:pt x="473" y="260"/>
                  </a:lnTo>
                  <a:lnTo>
                    <a:pt x="453" y="228"/>
                  </a:lnTo>
                  <a:lnTo>
                    <a:pt x="432" y="197"/>
                  </a:lnTo>
                  <a:lnTo>
                    <a:pt x="408" y="168"/>
                  </a:lnTo>
                  <a:lnTo>
                    <a:pt x="383" y="139"/>
                  </a:lnTo>
                  <a:lnTo>
                    <a:pt x="355" y="112"/>
                  </a:lnTo>
                  <a:lnTo>
                    <a:pt x="326" y="88"/>
                  </a:lnTo>
                  <a:lnTo>
                    <a:pt x="310" y="77"/>
                  </a:lnTo>
                  <a:lnTo>
                    <a:pt x="294" y="66"/>
                  </a:lnTo>
                  <a:lnTo>
                    <a:pt x="259" y="46"/>
                  </a:lnTo>
                  <a:lnTo>
                    <a:pt x="223" y="29"/>
                  </a:lnTo>
                  <a:lnTo>
                    <a:pt x="184" y="16"/>
                  </a:lnTo>
                  <a:lnTo>
                    <a:pt x="141" y="7"/>
                  </a:lnTo>
                  <a:lnTo>
                    <a:pt x="97" y="0"/>
                  </a:lnTo>
                  <a:lnTo>
                    <a:pt x="0" y="0"/>
                  </a:lnTo>
                  <a:lnTo>
                    <a:pt x="74" y="22"/>
                  </a:lnTo>
                  <a:lnTo>
                    <a:pt x="111" y="38"/>
                  </a:lnTo>
                  <a:lnTo>
                    <a:pt x="152" y="58"/>
                  </a:lnTo>
                  <a:lnTo>
                    <a:pt x="174" y="71"/>
                  </a:lnTo>
                  <a:lnTo>
                    <a:pt x="197" y="85"/>
                  </a:lnTo>
                  <a:lnTo>
                    <a:pt x="220" y="100"/>
                  </a:lnTo>
                  <a:lnTo>
                    <a:pt x="245" y="118"/>
                  </a:lnTo>
                  <a:lnTo>
                    <a:pt x="294" y="158"/>
                  </a:lnTo>
                  <a:lnTo>
                    <a:pt x="318" y="180"/>
                  </a:lnTo>
                  <a:lnTo>
                    <a:pt x="343" y="206"/>
                  </a:lnTo>
                  <a:lnTo>
                    <a:pt x="368" y="234"/>
                  </a:lnTo>
                  <a:lnTo>
                    <a:pt x="393" y="262"/>
                  </a:lnTo>
                  <a:lnTo>
                    <a:pt x="416" y="294"/>
                  </a:lnTo>
                  <a:lnTo>
                    <a:pt x="439" y="328"/>
                  </a:lnTo>
                  <a:lnTo>
                    <a:pt x="461" y="365"/>
                  </a:lnTo>
                  <a:lnTo>
                    <a:pt x="483" y="404"/>
                  </a:lnTo>
                  <a:lnTo>
                    <a:pt x="503" y="445"/>
                  </a:lnTo>
                  <a:lnTo>
                    <a:pt x="522" y="489"/>
                  </a:lnTo>
                  <a:lnTo>
                    <a:pt x="539" y="536"/>
                  </a:lnTo>
                  <a:lnTo>
                    <a:pt x="556" y="585"/>
                  </a:lnTo>
                  <a:lnTo>
                    <a:pt x="582" y="694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8" name="Freeform 27"/>
            <p:cNvSpPr>
              <a:spLocks/>
            </p:cNvSpPr>
            <p:nvPr/>
          </p:nvSpPr>
          <p:spPr bwMode="auto">
            <a:xfrm>
              <a:off x="97" y="456"/>
              <a:ext cx="138" cy="62"/>
            </a:xfrm>
            <a:custGeom>
              <a:avLst/>
              <a:gdLst>
                <a:gd name="T0" fmla="*/ 412 w 412"/>
                <a:gd name="T1" fmla="*/ 187 h 187"/>
                <a:gd name="T2" fmla="*/ 383 w 412"/>
                <a:gd name="T3" fmla="*/ 168 h 187"/>
                <a:gd name="T4" fmla="*/ 349 w 412"/>
                <a:gd name="T5" fmla="*/ 150 h 187"/>
                <a:gd name="T6" fmla="*/ 328 w 412"/>
                <a:gd name="T7" fmla="*/ 138 h 187"/>
                <a:gd name="T8" fmla="*/ 302 w 412"/>
                <a:gd name="T9" fmla="*/ 127 h 187"/>
                <a:gd name="T10" fmla="*/ 273 w 412"/>
                <a:gd name="T11" fmla="*/ 115 h 187"/>
                <a:gd name="T12" fmla="*/ 243 w 412"/>
                <a:gd name="T13" fmla="*/ 105 h 187"/>
                <a:gd name="T14" fmla="*/ 172 w 412"/>
                <a:gd name="T15" fmla="*/ 86 h 187"/>
                <a:gd name="T16" fmla="*/ 92 w 412"/>
                <a:gd name="T17" fmla="*/ 74 h 187"/>
                <a:gd name="T18" fmla="*/ 0 w 412"/>
                <a:gd name="T19" fmla="*/ 71 h 187"/>
                <a:gd name="T20" fmla="*/ 37 w 412"/>
                <a:gd name="T21" fmla="*/ 60 h 187"/>
                <a:gd name="T22" fmla="*/ 79 w 412"/>
                <a:gd name="T23" fmla="*/ 49 h 187"/>
                <a:gd name="T24" fmla="*/ 128 w 412"/>
                <a:gd name="T25" fmla="*/ 36 h 187"/>
                <a:gd name="T26" fmla="*/ 181 w 412"/>
                <a:gd name="T27" fmla="*/ 23 h 187"/>
                <a:gd name="T28" fmla="*/ 232 w 412"/>
                <a:gd name="T29" fmla="*/ 11 h 187"/>
                <a:gd name="T30" fmla="*/ 314 w 412"/>
                <a:gd name="T31" fmla="*/ 0 h 187"/>
                <a:gd name="T32" fmla="*/ 341 w 412"/>
                <a:gd name="T33" fmla="*/ 7 h 187"/>
                <a:gd name="T34" fmla="*/ 362 w 412"/>
                <a:gd name="T35" fmla="*/ 28 h 187"/>
                <a:gd name="T36" fmla="*/ 392 w 412"/>
                <a:gd name="T37" fmla="*/ 93 h 187"/>
                <a:gd name="T38" fmla="*/ 412 w 412"/>
                <a:gd name="T39" fmla="*/ 187 h 187"/>
                <a:gd name="T40" fmla="*/ 412 w 412"/>
                <a:gd name="T41" fmla="*/ 187 h 1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12"/>
                <a:gd name="T64" fmla="*/ 0 h 187"/>
                <a:gd name="T65" fmla="*/ 412 w 412"/>
                <a:gd name="T66" fmla="*/ 187 h 18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12" h="187">
                  <a:moveTo>
                    <a:pt x="412" y="187"/>
                  </a:moveTo>
                  <a:lnTo>
                    <a:pt x="383" y="168"/>
                  </a:lnTo>
                  <a:lnTo>
                    <a:pt x="349" y="150"/>
                  </a:lnTo>
                  <a:lnTo>
                    <a:pt x="328" y="138"/>
                  </a:lnTo>
                  <a:lnTo>
                    <a:pt x="302" y="127"/>
                  </a:lnTo>
                  <a:lnTo>
                    <a:pt x="273" y="115"/>
                  </a:lnTo>
                  <a:lnTo>
                    <a:pt x="243" y="105"/>
                  </a:lnTo>
                  <a:lnTo>
                    <a:pt x="172" y="86"/>
                  </a:lnTo>
                  <a:lnTo>
                    <a:pt x="92" y="74"/>
                  </a:lnTo>
                  <a:lnTo>
                    <a:pt x="0" y="71"/>
                  </a:lnTo>
                  <a:lnTo>
                    <a:pt x="37" y="60"/>
                  </a:lnTo>
                  <a:lnTo>
                    <a:pt x="79" y="49"/>
                  </a:lnTo>
                  <a:lnTo>
                    <a:pt x="128" y="36"/>
                  </a:lnTo>
                  <a:lnTo>
                    <a:pt x="181" y="23"/>
                  </a:lnTo>
                  <a:lnTo>
                    <a:pt x="232" y="11"/>
                  </a:lnTo>
                  <a:lnTo>
                    <a:pt x="314" y="0"/>
                  </a:lnTo>
                  <a:lnTo>
                    <a:pt x="341" y="7"/>
                  </a:lnTo>
                  <a:lnTo>
                    <a:pt x="362" y="28"/>
                  </a:lnTo>
                  <a:lnTo>
                    <a:pt x="392" y="93"/>
                  </a:lnTo>
                  <a:lnTo>
                    <a:pt x="412" y="1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9" name="Freeform 28"/>
            <p:cNvSpPr>
              <a:spLocks/>
            </p:cNvSpPr>
            <p:nvPr/>
          </p:nvSpPr>
          <p:spPr bwMode="auto">
            <a:xfrm>
              <a:off x="292" y="527"/>
              <a:ext cx="243" cy="174"/>
            </a:xfrm>
            <a:custGeom>
              <a:avLst/>
              <a:gdLst>
                <a:gd name="T0" fmla="*/ 0 w 731"/>
                <a:gd name="T1" fmla="*/ 241 h 521"/>
                <a:gd name="T2" fmla="*/ 28 w 731"/>
                <a:gd name="T3" fmla="*/ 215 h 521"/>
                <a:gd name="T4" fmla="*/ 61 w 731"/>
                <a:gd name="T5" fmla="*/ 187 h 521"/>
                <a:gd name="T6" fmla="*/ 106 w 731"/>
                <a:gd name="T7" fmla="*/ 152 h 521"/>
                <a:gd name="T8" fmla="*/ 132 w 731"/>
                <a:gd name="T9" fmla="*/ 131 h 521"/>
                <a:gd name="T10" fmla="*/ 160 w 731"/>
                <a:gd name="T11" fmla="*/ 113 h 521"/>
                <a:gd name="T12" fmla="*/ 190 w 731"/>
                <a:gd name="T13" fmla="*/ 93 h 521"/>
                <a:gd name="T14" fmla="*/ 223 w 731"/>
                <a:gd name="T15" fmla="*/ 72 h 521"/>
                <a:gd name="T16" fmla="*/ 257 w 731"/>
                <a:gd name="T17" fmla="*/ 52 h 521"/>
                <a:gd name="T18" fmla="*/ 294 w 731"/>
                <a:gd name="T19" fmla="*/ 34 h 521"/>
                <a:gd name="T20" fmla="*/ 332 w 731"/>
                <a:gd name="T21" fmla="*/ 16 h 521"/>
                <a:gd name="T22" fmla="*/ 370 w 731"/>
                <a:gd name="T23" fmla="*/ 0 h 521"/>
                <a:gd name="T24" fmla="*/ 375 w 731"/>
                <a:gd name="T25" fmla="*/ 26 h 521"/>
                <a:gd name="T26" fmla="*/ 389 w 731"/>
                <a:gd name="T27" fmla="*/ 72 h 521"/>
                <a:gd name="T28" fmla="*/ 414 w 731"/>
                <a:gd name="T29" fmla="*/ 95 h 521"/>
                <a:gd name="T30" fmla="*/ 434 w 731"/>
                <a:gd name="T31" fmla="*/ 107 h 521"/>
                <a:gd name="T32" fmla="*/ 457 w 731"/>
                <a:gd name="T33" fmla="*/ 119 h 521"/>
                <a:gd name="T34" fmla="*/ 498 w 731"/>
                <a:gd name="T35" fmla="*/ 139 h 521"/>
                <a:gd name="T36" fmla="*/ 516 w 731"/>
                <a:gd name="T37" fmla="*/ 146 h 521"/>
                <a:gd name="T38" fmla="*/ 498 w 731"/>
                <a:gd name="T39" fmla="*/ 160 h 521"/>
                <a:gd name="T40" fmla="*/ 455 w 731"/>
                <a:gd name="T41" fmla="*/ 196 h 521"/>
                <a:gd name="T42" fmla="*/ 432 w 731"/>
                <a:gd name="T43" fmla="*/ 220 h 521"/>
                <a:gd name="T44" fmla="*/ 411 w 731"/>
                <a:gd name="T45" fmla="*/ 246 h 521"/>
                <a:gd name="T46" fmla="*/ 380 w 731"/>
                <a:gd name="T47" fmla="*/ 297 h 521"/>
                <a:gd name="T48" fmla="*/ 399 w 731"/>
                <a:gd name="T49" fmla="*/ 288 h 521"/>
                <a:gd name="T50" fmla="*/ 451 w 731"/>
                <a:gd name="T51" fmla="*/ 268 h 521"/>
                <a:gd name="T52" fmla="*/ 486 w 731"/>
                <a:gd name="T53" fmla="*/ 257 h 521"/>
                <a:gd name="T54" fmla="*/ 528 w 731"/>
                <a:gd name="T55" fmla="*/ 244 h 521"/>
                <a:gd name="T56" fmla="*/ 574 w 731"/>
                <a:gd name="T57" fmla="*/ 232 h 521"/>
                <a:gd name="T58" fmla="*/ 623 w 731"/>
                <a:gd name="T59" fmla="*/ 220 h 521"/>
                <a:gd name="T60" fmla="*/ 607 w 731"/>
                <a:gd name="T61" fmla="*/ 238 h 521"/>
                <a:gd name="T62" fmla="*/ 589 w 731"/>
                <a:gd name="T63" fmla="*/ 257 h 521"/>
                <a:gd name="T64" fmla="*/ 568 w 731"/>
                <a:gd name="T65" fmla="*/ 283 h 521"/>
                <a:gd name="T66" fmla="*/ 543 w 731"/>
                <a:gd name="T67" fmla="*/ 311 h 521"/>
                <a:gd name="T68" fmla="*/ 518 w 731"/>
                <a:gd name="T69" fmla="*/ 340 h 521"/>
                <a:gd name="T70" fmla="*/ 496 w 731"/>
                <a:gd name="T71" fmla="*/ 371 h 521"/>
                <a:gd name="T72" fmla="*/ 476 w 731"/>
                <a:gd name="T73" fmla="*/ 402 h 521"/>
                <a:gd name="T74" fmla="*/ 500 w 731"/>
                <a:gd name="T75" fmla="*/ 390 h 521"/>
                <a:gd name="T76" fmla="*/ 529 w 731"/>
                <a:gd name="T77" fmla="*/ 378 h 521"/>
                <a:gd name="T78" fmla="*/ 563 w 731"/>
                <a:gd name="T79" fmla="*/ 362 h 521"/>
                <a:gd name="T80" fmla="*/ 604 w 731"/>
                <a:gd name="T81" fmla="*/ 345 h 521"/>
                <a:gd name="T82" fmla="*/ 647 w 731"/>
                <a:gd name="T83" fmla="*/ 327 h 521"/>
                <a:gd name="T84" fmla="*/ 689 w 731"/>
                <a:gd name="T85" fmla="*/ 311 h 521"/>
                <a:gd name="T86" fmla="*/ 731 w 731"/>
                <a:gd name="T87" fmla="*/ 297 h 521"/>
                <a:gd name="T88" fmla="*/ 546 w 731"/>
                <a:gd name="T89" fmla="*/ 521 h 521"/>
                <a:gd name="T90" fmla="*/ 536 w 731"/>
                <a:gd name="T91" fmla="*/ 512 h 521"/>
                <a:gd name="T92" fmla="*/ 504 w 731"/>
                <a:gd name="T93" fmla="*/ 484 h 521"/>
                <a:gd name="T94" fmla="*/ 457 w 731"/>
                <a:gd name="T95" fmla="*/ 447 h 521"/>
                <a:gd name="T96" fmla="*/ 430 w 731"/>
                <a:gd name="T97" fmla="*/ 425 h 521"/>
                <a:gd name="T98" fmla="*/ 400 w 731"/>
                <a:gd name="T99" fmla="*/ 403 h 521"/>
                <a:gd name="T100" fmla="*/ 368 w 731"/>
                <a:gd name="T101" fmla="*/ 381 h 521"/>
                <a:gd name="T102" fmla="*/ 336 w 731"/>
                <a:gd name="T103" fmla="*/ 358 h 521"/>
                <a:gd name="T104" fmla="*/ 304 w 731"/>
                <a:gd name="T105" fmla="*/ 336 h 521"/>
                <a:gd name="T106" fmla="*/ 274 w 731"/>
                <a:gd name="T107" fmla="*/ 316 h 521"/>
                <a:gd name="T108" fmla="*/ 243 w 731"/>
                <a:gd name="T109" fmla="*/ 297 h 521"/>
                <a:gd name="T110" fmla="*/ 213 w 731"/>
                <a:gd name="T111" fmla="*/ 281 h 521"/>
                <a:gd name="T112" fmla="*/ 186 w 731"/>
                <a:gd name="T113" fmla="*/ 270 h 521"/>
                <a:gd name="T114" fmla="*/ 163 w 731"/>
                <a:gd name="T115" fmla="*/ 260 h 521"/>
                <a:gd name="T116" fmla="*/ 87 w 731"/>
                <a:gd name="T117" fmla="*/ 244 h 521"/>
                <a:gd name="T118" fmla="*/ 36 w 731"/>
                <a:gd name="T119" fmla="*/ 239 h 521"/>
                <a:gd name="T120" fmla="*/ 0 w 731"/>
                <a:gd name="T121" fmla="*/ 241 h 521"/>
                <a:gd name="T122" fmla="*/ 0 w 731"/>
                <a:gd name="T123" fmla="*/ 241 h 52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1"/>
                <a:gd name="T187" fmla="*/ 0 h 521"/>
                <a:gd name="T188" fmla="*/ 731 w 731"/>
                <a:gd name="T189" fmla="*/ 521 h 52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1" h="521">
                  <a:moveTo>
                    <a:pt x="0" y="241"/>
                  </a:moveTo>
                  <a:lnTo>
                    <a:pt x="28" y="215"/>
                  </a:lnTo>
                  <a:lnTo>
                    <a:pt x="61" y="187"/>
                  </a:lnTo>
                  <a:lnTo>
                    <a:pt x="106" y="152"/>
                  </a:lnTo>
                  <a:lnTo>
                    <a:pt x="132" y="131"/>
                  </a:lnTo>
                  <a:lnTo>
                    <a:pt x="160" y="113"/>
                  </a:lnTo>
                  <a:lnTo>
                    <a:pt x="190" y="93"/>
                  </a:lnTo>
                  <a:lnTo>
                    <a:pt x="223" y="72"/>
                  </a:lnTo>
                  <a:lnTo>
                    <a:pt x="257" y="52"/>
                  </a:lnTo>
                  <a:lnTo>
                    <a:pt x="294" y="34"/>
                  </a:lnTo>
                  <a:lnTo>
                    <a:pt x="332" y="16"/>
                  </a:lnTo>
                  <a:lnTo>
                    <a:pt x="370" y="0"/>
                  </a:lnTo>
                  <a:lnTo>
                    <a:pt x="375" y="26"/>
                  </a:lnTo>
                  <a:lnTo>
                    <a:pt x="389" y="72"/>
                  </a:lnTo>
                  <a:lnTo>
                    <a:pt x="414" y="95"/>
                  </a:lnTo>
                  <a:lnTo>
                    <a:pt x="434" y="107"/>
                  </a:lnTo>
                  <a:lnTo>
                    <a:pt x="457" y="119"/>
                  </a:lnTo>
                  <a:lnTo>
                    <a:pt x="498" y="139"/>
                  </a:lnTo>
                  <a:lnTo>
                    <a:pt x="516" y="146"/>
                  </a:lnTo>
                  <a:lnTo>
                    <a:pt x="498" y="160"/>
                  </a:lnTo>
                  <a:lnTo>
                    <a:pt x="455" y="196"/>
                  </a:lnTo>
                  <a:lnTo>
                    <a:pt x="432" y="220"/>
                  </a:lnTo>
                  <a:lnTo>
                    <a:pt x="411" y="246"/>
                  </a:lnTo>
                  <a:lnTo>
                    <a:pt x="380" y="297"/>
                  </a:lnTo>
                  <a:lnTo>
                    <a:pt x="399" y="288"/>
                  </a:lnTo>
                  <a:lnTo>
                    <a:pt x="451" y="268"/>
                  </a:lnTo>
                  <a:lnTo>
                    <a:pt x="486" y="257"/>
                  </a:lnTo>
                  <a:lnTo>
                    <a:pt x="528" y="244"/>
                  </a:lnTo>
                  <a:lnTo>
                    <a:pt x="574" y="232"/>
                  </a:lnTo>
                  <a:lnTo>
                    <a:pt x="623" y="220"/>
                  </a:lnTo>
                  <a:lnTo>
                    <a:pt x="607" y="238"/>
                  </a:lnTo>
                  <a:lnTo>
                    <a:pt x="589" y="257"/>
                  </a:lnTo>
                  <a:lnTo>
                    <a:pt x="568" y="283"/>
                  </a:lnTo>
                  <a:lnTo>
                    <a:pt x="543" y="311"/>
                  </a:lnTo>
                  <a:lnTo>
                    <a:pt x="518" y="340"/>
                  </a:lnTo>
                  <a:lnTo>
                    <a:pt x="496" y="371"/>
                  </a:lnTo>
                  <a:lnTo>
                    <a:pt x="476" y="402"/>
                  </a:lnTo>
                  <a:lnTo>
                    <a:pt x="500" y="390"/>
                  </a:lnTo>
                  <a:lnTo>
                    <a:pt x="529" y="378"/>
                  </a:lnTo>
                  <a:lnTo>
                    <a:pt x="563" y="362"/>
                  </a:lnTo>
                  <a:lnTo>
                    <a:pt x="604" y="345"/>
                  </a:lnTo>
                  <a:lnTo>
                    <a:pt x="647" y="327"/>
                  </a:lnTo>
                  <a:lnTo>
                    <a:pt x="689" y="311"/>
                  </a:lnTo>
                  <a:lnTo>
                    <a:pt x="731" y="297"/>
                  </a:lnTo>
                  <a:lnTo>
                    <a:pt x="546" y="521"/>
                  </a:lnTo>
                  <a:lnTo>
                    <a:pt x="536" y="512"/>
                  </a:lnTo>
                  <a:lnTo>
                    <a:pt x="504" y="484"/>
                  </a:lnTo>
                  <a:lnTo>
                    <a:pt x="457" y="447"/>
                  </a:lnTo>
                  <a:lnTo>
                    <a:pt x="430" y="425"/>
                  </a:lnTo>
                  <a:lnTo>
                    <a:pt x="400" y="403"/>
                  </a:lnTo>
                  <a:lnTo>
                    <a:pt x="368" y="381"/>
                  </a:lnTo>
                  <a:lnTo>
                    <a:pt x="336" y="358"/>
                  </a:lnTo>
                  <a:lnTo>
                    <a:pt x="304" y="336"/>
                  </a:lnTo>
                  <a:lnTo>
                    <a:pt x="274" y="316"/>
                  </a:lnTo>
                  <a:lnTo>
                    <a:pt x="243" y="297"/>
                  </a:lnTo>
                  <a:lnTo>
                    <a:pt x="213" y="281"/>
                  </a:lnTo>
                  <a:lnTo>
                    <a:pt x="186" y="270"/>
                  </a:lnTo>
                  <a:lnTo>
                    <a:pt x="163" y="260"/>
                  </a:lnTo>
                  <a:lnTo>
                    <a:pt x="87" y="244"/>
                  </a:lnTo>
                  <a:lnTo>
                    <a:pt x="36" y="239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0" name="Freeform 29"/>
            <p:cNvSpPr>
              <a:spLocks/>
            </p:cNvSpPr>
            <p:nvPr/>
          </p:nvSpPr>
          <p:spPr bwMode="auto">
            <a:xfrm>
              <a:off x="429" y="482"/>
              <a:ext cx="320" cy="328"/>
            </a:xfrm>
            <a:custGeom>
              <a:avLst/>
              <a:gdLst>
                <a:gd name="T0" fmla="*/ 193 w 961"/>
                <a:gd name="T1" fmla="*/ 270 h 985"/>
                <a:gd name="T2" fmla="*/ 114 w 961"/>
                <a:gd name="T3" fmla="*/ 315 h 985"/>
                <a:gd name="T4" fmla="*/ 78 w 961"/>
                <a:gd name="T5" fmla="*/ 341 h 985"/>
                <a:gd name="T6" fmla="*/ 0 w 961"/>
                <a:gd name="T7" fmla="*/ 409 h 985"/>
                <a:gd name="T8" fmla="*/ 81 w 961"/>
                <a:gd name="T9" fmla="*/ 374 h 985"/>
                <a:gd name="T10" fmla="*/ 191 w 961"/>
                <a:gd name="T11" fmla="*/ 333 h 985"/>
                <a:gd name="T12" fmla="*/ 303 w 961"/>
                <a:gd name="T13" fmla="*/ 298 h 985"/>
                <a:gd name="T14" fmla="*/ 326 w 961"/>
                <a:gd name="T15" fmla="*/ 304 h 985"/>
                <a:gd name="T16" fmla="*/ 264 w 961"/>
                <a:gd name="T17" fmla="*/ 346 h 985"/>
                <a:gd name="T18" fmla="*/ 184 w 961"/>
                <a:gd name="T19" fmla="*/ 413 h 985"/>
                <a:gd name="T20" fmla="*/ 143 w 961"/>
                <a:gd name="T21" fmla="*/ 457 h 985"/>
                <a:gd name="T22" fmla="*/ 104 w 961"/>
                <a:gd name="T23" fmla="*/ 505 h 985"/>
                <a:gd name="T24" fmla="*/ 146 w 961"/>
                <a:gd name="T25" fmla="*/ 482 h 985"/>
                <a:gd name="T26" fmla="*/ 195 w 961"/>
                <a:gd name="T27" fmla="*/ 459 h 985"/>
                <a:gd name="T28" fmla="*/ 254 w 961"/>
                <a:gd name="T29" fmla="*/ 431 h 985"/>
                <a:gd name="T30" fmla="*/ 321 w 961"/>
                <a:gd name="T31" fmla="*/ 401 h 985"/>
                <a:gd name="T32" fmla="*/ 391 w 961"/>
                <a:gd name="T33" fmla="*/ 375 h 985"/>
                <a:gd name="T34" fmla="*/ 460 w 961"/>
                <a:gd name="T35" fmla="*/ 354 h 985"/>
                <a:gd name="T36" fmla="*/ 498 w 961"/>
                <a:gd name="T37" fmla="*/ 356 h 985"/>
                <a:gd name="T38" fmla="*/ 441 w 961"/>
                <a:gd name="T39" fmla="*/ 389 h 985"/>
                <a:gd name="T40" fmla="*/ 396 w 961"/>
                <a:gd name="T41" fmla="*/ 418 h 985"/>
                <a:gd name="T42" fmla="*/ 348 w 961"/>
                <a:gd name="T43" fmla="*/ 452 h 985"/>
                <a:gd name="T44" fmla="*/ 276 w 961"/>
                <a:gd name="T45" fmla="*/ 510 h 985"/>
                <a:gd name="T46" fmla="*/ 232 w 961"/>
                <a:gd name="T47" fmla="*/ 553 h 985"/>
                <a:gd name="T48" fmla="*/ 195 w 961"/>
                <a:gd name="T49" fmla="*/ 602 h 985"/>
                <a:gd name="T50" fmla="*/ 231 w 961"/>
                <a:gd name="T51" fmla="*/ 662 h 985"/>
                <a:gd name="T52" fmla="*/ 284 w 961"/>
                <a:gd name="T53" fmla="*/ 828 h 985"/>
                <a:gd name="T54" fmla="*/ 298 w 961"/>
                <a:gd name="T55" fmla="*/ 971 h 985"/>
                <a:gd name="T56" fmla="*/ 324 w 961"/>
                <a:gd name="T57" fmla="*/ 932 h 985"/>
                <a:gd name="T58" fmla="*/ 369 w 961"/>
                <a:gd name="T59" fmla="*/ 874 h 985"/>
                <a:gd name="T60" fmla="*/ 418 w 961"/>
                <a:gd name="T61" fmla="*/ 819 h 985"/>
                <a:gd name="T62" fmla="*/ 457 w 961"/>
                <a:gd name="T63" fmla="*/ 778 h 985"/>
                <a:gd name="T64" fmla="*/ 502 w 961"/>
                <a:gd name="T65" fmla="*/ 734 h 985"/>
                <a:gd name="T66" fmla="*/ 553 w 961"/>
                <a:gd name="T67" fmla="*/ 689 h 985"/>
                <a:gd name="T68" fmla="*/ 611 w 961"/>
                <a:gd name="T69" fmla="*/ 641 h 985"/>
                <a:gd name="T70" fmla="*/ 659 w 961"/>
                <a:gd name="T71" fmla="*/ 604 h 985"/>
                <a:gd name="T72" fmla="*/ 693 w 961"/>
                <a:gd name="T73" fmla="*/ 579 h 985"/>
                <a:gd name="T74" fmla="*/ 729 w 961"/>
                <a:gd name="T75" fmla="*/ 554 h 985"/>
                <a:gd name="T76" fmla="*/ 767 w 961"/>
                <a:gd name="T77" fmla="*/ 531 h 985"/>
                <a:gd name="T78" fmla="*/ 807 w 961"/>
                <a:gd name="T79" fmla="*/ 505 h 985"/>
                <a:gd name="T80" fmla="*/ 849 w 961"/>
                <a:gd name="T81" fmla="*/ 481 h 985"/>
                <a:gd name="T82" fmla="*/ 892 w 961"/>
                <a:gd name="T83" fmla="*/ 457 h 985"/>
                <a:gd name="T84" fmla="*/ 937 w 961"/>
                <a:gd name="T85" fmla="*/ 432 h 985"/>
                <a:gd name="T86" fmla="*/ 957 w 961"/>
                <a:gd name="T87" fmla="*/ 403 h 985"/>
                <a:gd name="T88" fmla="*/ 925 w 961"/>
                <a:gd name="T89" fmla="*/ 334 h 985"/>
                <a:gd name="T90" fmla="*/ 882 w 961"/>
                <a:gd name="T91" fmla="*/ 274 h 985"/>
                <a:gd name="T92" fmla="*/ 834 w 961"/>
                <a:gd name="T93" fmla="*/ 269 h 985"/>
                <a:gd name="T94" fmla="*/ 792 w 961"/>
                <a:gd name="T95" fmla="*/ 309 h 985"/>
                <a:gd name="T96" fmla="*/ 723 w 961"/>
                <a:gd name="T97" fmla="*/ 323 h 985"/>
                <a:gd name="T98" fmla="*/ 696 w 961"/>
                <a:gd name="T99" fmla="*/ 284 h 985"/>
                <a:gd name="T100" fmla="*/ 690 w 961"/>
                <a:gd name="T101" fmla="*/ 163 h 985"/>
                <a:gd name="T102" fmla="*/ 714 w 961"/>
                <a:gd name="T103" fmla="*/ 76 h 985"/>
                <a:gd name="T104" fmla="*/ 683 w 961"/>
                <a:gd name="T105" fmla="*/ 55 h 985"/>
                <a:gd name="T106" fmla="*/ 643 w 961"/>
                <a:gd name="T107" fmla="*/ 29 h 985"/>
                <a:gd name="T108" fmla="*/ 584 w 961"/>
                <a:gd name="T109" fmla="*/ 0 h 985"/>
                <a:gd name="T110" fmla="*/ 535 w 961"/>
                <a:gd name="T111" fmla="*/ 20 h 985"/>
                <a:gd name="T112" fmla="*/ 479 w 961"/>
                <a:gd name="T113" fmla="*/ 55 h 985"/>
                <a:gd name="T114" fmla="*/ 432 w 961"/>
                <a:gd name="T115" fmla="*/ 89 h 985"/>
                <a:gd name="T116" fmla="*/ 382 w 961"/>
                <a:gd name="T117" fmla="*/ 126 h 985"/>
                <a:gd name="T118" fmla="*/ 319 w 961"/>
                <a:gd name="T119" fmla="*/ 176 h 985"/>
                <a:gd name="T120" fmla="*/ 263 w 961"/>
                <a:gd name="T121" fmla="*/ 219 h 985"/>
                <a:gd name="T122" fmla="*/ 211 w 961"/>
                <a:gd name="T123" fmla="*/ 262 h 9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961"/>
                <a:gd name="T187" fmla="*/ 0 h 985"/>
                <a:gd name="T188" fmla="*/ 961 w 961"/>
                <a:gd name="T189" fmla="*/ 985 h 9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961" h="985">
                  <a:moveTo>
                    <a:pt x="211" y="262"/>
                  </a:moveTo>
                  <a:lnTo>
                    <a:pt x="193" y="270"/>
                  </a:lnTo>
                  <a:lnTo>
                    <a:pt x="146" y="295"/>
                  </a:lnTo>
                  <a:lnTo>
                    <a:pt x="114" y="315"/>
                  </a:lnTo>
                  <a:lnTo>
                    <a:pt x="97" y="328"/>
                  </a:lnTo>
                  <a:lnTo>
                    <a:pt x="78" y="341"/>
                  </a:lnTo>
                  <a:lnTo>
                    <a:pt x="40" y="373"/>
                  </a:lnTo>
                  <a:lnTo>
                    <a:pt x="0" y="409"/>
                  </a:lnTo>
                  <a:lnTo>
                    <a:pt x="39" y="393"/>
                  </a:lnTo>
                  <a:lnTo>
                    <a:pt x="81" y="374"/>
                  </a:lnTo>
                  <a:lnTo>
                    <a:pt x="133" y="354"/>
                  </a:lnTo>
                  <a:lnTo>
                    <a:pt x="191" y="333"/>
                  </a:lnTo>
                  <a:lnTo>
                    <a:pt x="249" y="313"/>
                  </a:lnTo>
                  <a:lnTo>
                    <a:pt x="303" y="298"/>
                  </a:lnTo>
                  <a:lnTo>
                    <a:pt x="350" y="290"/>
                  </a:lnTo>
                  <a:lnTo>
                    <a:pt x="326" y="304"/>
                  </a:lnTo>
                  <a:lnTo>
                    <a:pt x="298" y="321"/>
                  </a:lnTo>
                  <a:lnTo>
                    <a:pt x="264" y="346"/>
                  </a:lnTo>
                  <a:lnTo>
                    <a:pt x="225" y="376"/>
                  </a:lnTo>
                  <a:lnTo>
                    <a:pt x="184" y="413"/>
                  </a:lnTo>
                  <a:lnTo>
                    <a:pt x="163" y="434"/>
                  </a:lnTo>
                  <a:lnTo>
                    <a:pt x="143" y="457"/>
                  </a:lnTo>
                  <a:lnTo>
                    <a:pt x="123" y="480"/>
                  </a:lnTo>
                  <a:lnTo>
                    <a:pt x="104" y="505"/>
                  </a:lnTo>
                  <a:lnTo>
                    <a:pt x="114" y="499"/>
                  </a:lnTo>
                  <a:lnTo>
                    <a:pt x="146" y="482"/>
                  </a:lnTo>
                  <a:lnTo>
                    <a:pt x="169" y="471"/>
                  </a:lnTo>
                  <a:lnTo>
                    <a:pt x="195" y="459"/>
                  </a:lnTo>
                  <a:lnTo>
                    <a:pt x="223" y="445"/>
                  </a:lnTo>
                  <a:lnTo>
                    <a:pt x="254" y="431"/>
                  </a:lnTo>
                  <a:lnTo>
                    <a:pt x="287" y="416"/>
                  </a:lnTo>
                  <a:lnTo>
                    <a:pt x="321" y="401"/>
                  </a:lnTo>
                  <a:lnTo>
                    <a:pt x="356" y="388"/>
                  </a:lnTo>
                  <a:lnTo>
                    <a:pt x="391" y="375"/>
                  </a:lnTo>
                  <a:lnTo>
                    <a:pt x="426" y="363"/>
                  </a:lnTo>
                  <a:lnTo>
                    <a:pt x="460" y="354"/>
                  </a:lnTo>
                  <a:lnTo>
                    <a:pt x="524" y="342"/>
                  </a:lnTo>
                  <a:lnTo>
                    <a:pt x="498" y="356"/>
                  </a:lnTo>
                  <a:lnTo>
                    <a:pt x="463" y="377"/>
                  </a:lnTo>
                  <a:lnTo>
                    <a:pt x="441" y="389"/>
                  </a:lnTo>
                  <a:lnTo>
                    <a:pt x="420" y="403"/>
                  </a:lnTo>
                  <a:lnTo>
                    <a:pt x="396" y="418"/>
                  </a:lnTo>
                  <a:lnTo>
                    <a:pt x="373" y="434"/>
                  </a:lnTo>
                  <a:lnTo>
                    <a:pt x="348" y="452"/>
                  </a:lnTo>
                  <a:lnTo>
                    <a:pt x="323" y="469"/>
                  </a:lnTo>
                  <a:lnTo>
                    <a:pt x="276" y="510"/>
                  </a:lnTo>
                  <a:lnTo>
                    <a:pt x="254" y="531"/>
                  </a:lnTo>
                  <a:lnTo>
                    <a:pt x="232" y="553"/>
                  </a:lnTo>
                  <a:lnTo>
                    <a:pt x="212" y="577"/>
                  </a:lnTo>
                  <a:lnTo>
                    <a:pt x="195" y="602"/>
                  </a:lnTo>
                  <a:lnTo>
                    <a:pt x="212" y="629"/>
                  </a:lnTo>
                  <a:lnTo>
                    <a:pt x="231" y="662"/>
                  </a:lnTo>
                  <a:lnTo>
                    <a:pt x="250" y="707"/>
                  </a:lnTo>
                  <a:lnTo>
                    <a:pt x="284" y="828"/>
                  </a:lnTo>
                  <a:lnTo>
                    <a:pt x="291" y="985"/>
                  </a:lnTo>
                  <a:lnTo>
                    <a:pt x="298" y="971"/>
                  </a:lnTo>
                  <a:lnTo>
                    <a:pt x="309" y="955"/>
                  </a:lnTo>
                  <a:lnTo>
                    <a:pt x="324" y="932"/>
                  </a:lnTo>
                  <a:lnTo>
                    <a:pt x="345" y="905"/>
                  </a:lnTo>
                  <a:lnTo>
                    <a:pt x="369" y="874"/>
                  </a:lnTo>
                  <a:lnTo>
                    <a:pt x="400" y="838"/>
                  </a:lnTo>
                  <a:lnTo>
                    <a:pt x="418" y="819"/>
                  </a:lnTo>
                  <a:lnTo>
                    <a:pt x="437" y="799"/>
                  </a:lnTo>
                  <a:lnTo>
                    <a:pt x="457" y="778"/>
                  </a:lnTo>
                  <a:lnTo>
                    <a:pt x="478" y="756"/>
                  </a:lnTo>
                  <a:lnTo>
                    <a:pt x="502" y="734"/>
                  </a:lnTo>
                  <a:lnTo>
                    <a:pt x="526" y="711"/>
                  </a:lnTo>
                  <a:lnTo>
                    <a:pt x="553" y="689"/>
                  </a:lnTo>
                  <a:lnTo>
                    <a:pt x="581" y="665"/>
                  </a:lnTo>
                  <a:lnTo>
                    <a:pt x="611" y="641"/>
                  </a:lnTo>
                  <a:lnTo>
                    <a:pt x="643" y="617"/>
                  </a:lnTo>
                  <a:lnTo>
                    <a:pt x="659" y="604"/>
                  </a:lnTo>
                  <a:lnTo>
                    <a:pt x="676" y="592"/>
                  </a:lnTo>
                  <a:lnTo>
                    <a:pt x="693" y="579"/>
                  </a:lnTo>
                  <a:lnTo>
                    <a:pt x="711" y="567"/>
                  </a:lnTo>
                  <a:lnTo>
                    <a:pt x="729" y="554"/>
                  </a:lnTo>
                  <a:lnTo>
                    <a:pt x="748" y="543"/>
                  </a:lnTo>
                  <a:lnTo>
                    <a:pt x="767" y="531"/>
                  </a:lnTo>
                  <a:lnTo>
                    <a:pt x="787" y="518"/>
                  </a:lnTo>
                  <a:lnTo>
                    <a:pt x="807" y="505"/>
                  </a:lnTo>
                  <a:lnTo>
                    <a:pt x="827" y="493"/>
                  </a:lnTo>
                  <a:lnTo>
                    <a:pt x="849" y="481"/>
                  </a:lnTo>
                  <a:lnTo>
                    <a:pt x="870" y="468"/>
                  </a:lnTo>
                  <a:lnTo>
                    <a:pt x="892" y="457"/>
                  </a:lnTo>
                  <a:lnTo>
                    <a:pt x="915" y="444"/>
                  </a:lnTo>
                  <a:lnTo>
                    <a:pt x="937" y="432"/>
                  </a:lnTo>
                  <a:lnTo>
                    <a:pt x="961" y="420"/>
                  </a:lnTo>
                  <a:lnTo>
                    <a:pt x="957" y="403"/>
                  </a:lnTo>
                  <a:lnTo>
                    <a:pt x="941" y="361"/>
                  </a:lnTo>
                  <a:lnTo>
                    <a:pt x="925" y="334"/>
                  </a:lnTo>
                  <a:lnTo>
                    <a:pt x="906" y="304"/>
                  </a:lnTo>
                  <a:lnTo>
                    <a:pt x="882" y="274"/>
                  </a:lnTo>
                  <a:lnTo>
                    <a:pt x="850" y="244"/>
                  </a:lnTo>
                  <a:lnTo>
                    <a:pt x="834" y="269"/>
                  </a:lnTo>
                  <a:lnTo>
                    <a:pt x="816" y="291"/>
                  </a:lnTo>
                  <a:lnTo>
                    <a:pt x="792" y="309"/>
                  </a:lnTo>
                  <a:lnTo>
                    <a:pt x="768" y="322"/>
                  </a:lnTo>
                  <a:lnTo>
                    <a:pt x="723" y="323"/>
                  </a:lnTo>
                  <a:lnTo>
                    <a:pt x="706" y="310"/>
                  </a:lnTo>
                  <a:lnTo>
                    <a:pt x="696" y="284"/>
                  </a:lnTo>
                  <a:lnTo>
                    <a:pt x="688" y="216"/>
                  </a:lnTo>
                  <a:lnTo>
                    <a:pt x="690" y="163"/>
                  </a:lnTo>
                  <a:lnTo>
                    <a:pt x="701" y="118"/>
                  </a:lnTo>
                  <a:lnTo>
                    <a:pt x="714" y="76"/>
                  </a:lnTo>
                  <a:lnTo>
                    <a:pt x="700" y="66"/>
                  </a:lnTo>
                  <a:lnTo>
                    <a:pt x="683" y="55"/>
                  </a:lnTo>
                  <a:lnTo>
                    <a:pt x="664" y="42"/>
                  </a:lnTo>
                  <a:lnTo>
                    <a:pt x="643" y="29"/>
                  </a:lnTo>
                  <a:lnTo>
                    <a:pt x="622" y="17"/>
                  </a:lnTo>
                  <a:lnTo>
                    <a:pt x="584" y="0"/>
                  </a:lnTo>
                  <a:lnTo>
                    <a:pt x="556" y="8"/>
                  </a:lnTo>
                  <a:lnTo>
                    <a:pt x="535" y="20"/>
                  </a:lnTo>
                  <a:lnTo>
                    <a:pt x="509" y="36"/>
                  </a:lnTo>
                  <a:lnTo>
                    <a:pt x="479" y="55"/>
                  </a:lnTo>
                  <a:lnTo>
                    <a:pt x="447" y="78"/>
                  </a:lnTo>
                  <a:lnTo>
                    <a:pt x="432" y="89"/>
                  </a:lnTo>
                  <a:lnTo>
                    <a:pt x="415" y="101"/>
                  </a:lnTo>
                  <a:lnTo>
                    <a:pt x="382" y="126"/>
                  </a:lnTo>
                  <a:lnTo>
                    <a:pt x="349" y="152"/>
                  </a:lnTo>
                  <a:lnTo>
                    <a:pt x="319" y="176"/>
                  </a:lnTo>
                  <a:lnTo>
                    <a:pt x="289" y="199"/>
                  </a:lnTo>
                  <a:lnTo>
                    <a:pt x="263" y="219"/>
                  </a:lnTo>
                  <a:lnTo>
                    <a:pt x="225" y="250"/>
                  </a:lnTo>
                  <a:lnTo>
                    <a:pt x="211" y="262"/>
                  </a:lnTo>
                  <a:close/>
                </a:path>
              </a:pathLst>
            </a:custGeom>
            <a:solidFill>
              <a:srgbClr val="CBD6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1" name="Freeform 30"/>
            <p:cNvSpPr>
              <a:spLocks/>
            </p:cNvSpPr>
            <p:nvPr/>
          </p:nvSpPr>
          <p:spPr bwMode="auto">
            <a:xfrm>
              <a:off x="12" y="432"/>
              <a:ext cx="180" cy="56"/>
            </a:xfrm>
            <a:custGeom>
              <a:avLst/>
              <a:gdLst>
                <a:gd name="T0" fmla="*/ 488 w 539"/>
                <a:gd name="T1" fmla="*/ 0 h 168"/>
                <a:gd name="T2" fmla="*/ 413 w 539"/>
                <a:gd name="T3" fmla="*/ 20 h 168"/>
                <a:gd name="T4" fmla="*/ 350 w 539"/>
                <a:gd name="T5" fmla="*/ 37 h 168"/>
                <a:gd name="T6" fmla="*/ 278 w 539"/>
                <a:gd name="T7" fmla="*/ 60 h 168"/>
                <a:gd name="T8" fmla="*/ 240 w 539"/>
                <a:gd name="T9" fmla="*/ 72 h 168"/>
                <a:gd name="T10" fmla="*/ 201 w 539"/>
                <a:gd name="T11" fmla="*/ 85 h 168"/>
                <a:gd name="T12" fmla="*/ 164 w 539"/>
                <a:gd name="T13" fmla="*/ 98 h 168"/>
                <a:gd name="T14" fmla="*/ 126 w 539"/>
                <a:gd name="T15" fmla="*/ 112 h 168"/>
                <a:gd name="T16" fmla="*/ 91 w 539"/>
                <a:gd name="T17" fmla="*/ 126 h 168"/>
                <a:gd name="T18" fmla="*/ 57 w 539"/>
                <a:gd name="T19" fmla="*/ 140 h 168"/>
                <a:gd name="T20" fmla="*/ 27 w 539"/>
                <a:gd name="T21" fmla="*/ 154 h 168"/>
                <a:gd name="T22" fmla="*/ 0 w 539"/>
                <a:gd name="T23" fmla="*/ 168 h 168"/>
                <a:gd name="T24" fmla="*/ 67 w 539"/>
                <a:gd name="T25" fmla="*/ 151 h 168"/>
                <a:gd name="T26" fmla="*/ 138 w 539"/>
                <a:gd name="T27" fmla="*/ 132 h 168"/>
                <a:gd name="T28" fmla="*/ 223 w 539"/>
                <a:gd name="T29" fmla="*/ 112 h 168"/>
                <a:gd name="T30" fmla="*/ 314 w 539"/>
                <a:gd name="T31" fmla="*/ 91 h 168"/>
                <a:gd name="T32" fmla="*/ 403 w 539"/>
                <a:gd name="T33" fmla="*/ 74 h 168"/>
                <a:gd name="T34" fmla="*/ 481 w 539"/>
                <a:gd name="T35" fmla="*/ 62 h 168"/>
                <a:gd name="T36" fmla="*/ 539 w 539"/>
                <a:gd name="T37" fmla="*/ 60 h 168"/>
                <a:gd name="T38" fmla="*/ 520 w 539"/>
                <a:gd name="T39" fmla="*/ 42 h 168"/>
                <a:gd name="T40" fmla="*/ 488 w 539"/>
                <a:gd name="T41" fmla="*/ 0 h 168"/>
                <a:gd name="T42" fmla="*/ 488 w 539"/>
                <a:gd name="T43" fmla="*/ 0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39"/>
                <a:gd name="T67" fmla="*/ 0 h 168"/>
                <a:gd name="T68" fmla="*/ 539 w 539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39" h="168">
                  <a:moveTo>
                    <a:pt x="488" y="0"/>
                  </a:moveTo>
                  <a:lnTo>
                    <a:pt x="413" y="20"/>
                  </a:lnTo>
                  <a:lnTo>
                    <a:pt x="350" y="37"/>
                  </a:lnTo>
                  <a:lnTo>
                    <a:pt x="278" y="60"/>
                  </a:lnTo>
                  <a:lnTo>
                    <a:pt x="240" y="72"/>
                  </a:lnTo>
                  <a:lnTo>
                    <a:pt x="201" y="85"/>
                  </a:lnTo>
                  <a:lnTo>
                    <a:pt x="164" y="98"/>
                  </a:lnTo>
                  <a:lnTo>
                    <a:pt x="126" y="112"/>
                  </a:lnTo>
                  <a:lnTo>
                    <a:pt x="91" y="126"/>
                  </a:lnTo>
                  <a:lnTo>
                    <a:pt x="57" y="140"/>
                  </a:lnTo>
                  <a:lnTo>
                    <a:pt x="27" y="154"/>
                  </a:lnTo>
                  <a:lnTo>
                    <a:pt x="0" y="168"/>
                  </a:lnTo>
                  <a:lnTo>
                    <a:pt x="67" y="151"/>
                  </a:lnTo>
                  <a:lnTo>
                    <a:pt x="138" y="132"/>
                  </a:lnTo>
                  <a:lnTo>
                    <a:pt x="223" y="112"/>
                  </a:lnTo>
                  <a:lnTo>
                    <a:pt x="314" y="91"/>
                  </a:lnTo>
                  <a:lnTo>
                    <a:pt x="403" y="74"/>
                  </a:lnTo>
                  <a:lnTo>
                    <a:pt x="481" y="62"/>
                  </a:lnTo>
                  <a:lnTo>
                    <a:pt x="539" y="60"/>
                  </a:lnTo>
                  <a:lnTo>
                    <a:pt x="520" y="42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CBD6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2" name="Freeform 31"/>
            <p:cNvSpPr>
              <a:spLocks/>
            </p:cNvSpPr>
            <p:nvPr/>
          </p:nvSpPr>
          <p:spPr bwMode="auto">
            <a:xfrm>
              <a:off x="182" y="449"/>
              <a:ext cx="231" cy="147"/>
            </a:xfrm>
            <a:custGeom>
              <a:avLst/>
              <a:gdLst>
                <a:gd name="T0" fmla="*/ 257 w 691"/>
                <a:gd name="T1" fmla="*/ 441 h 441"/>
                <a:gd name="T2" fmla="*/ 249 w 691"/>
                <a:gd name="T3" fmla="*/ 399 h 441"/>
                <a:gd name="T4" fmla="*/ 237 w 691"/>
                <a:gd name="T5" fmla="*/ 354 h 441"/>
                <a:gd name="T6" fmla="*/ 214 w 691"/>
                <a:gd name="T7" fmla="*/ 299 h 441"/>
                <a:gd name="T8" fmla="*/ 200 w 691"/>
                <a:gd name="T9" fmla="*/ 271 h 441"/>
                <a:gd name="T10" fmla="*/ 183 w 691"/>
                <a:gd name="T11" fmla="*/ 243 h 441"/>
                <a:gd name="T12" fmla="*/ 161 w 691"/>
                <a:gd name="T13" fmla="*/ 216 h 441"/>
                <a:gd name="T14" fmla="*/ 138 w 691"/>
                <a:gd name="T15" fmla="*/ 188 h 441"/>
                <a:gd name="T16" fmla="*/ 109 w 691"/>
                <a:gd name="T17" fmla="*/ 163 h 441"/>
                <a:gd name="T18" fmla="*/ 93 w 691"/>
                <a:gd name="T19" fmla="*/ 151 h 441"/>
                <a:gd name="T20" fmla="*/ 76 w 691"/>
                <a:gd name="T21" fmla="*/ 140 h 441"/>
                <a:gd name="T22" fmla="*/ 41 w 691"/>
                <a:gd name="T23" fmla="*/ 121 h 441"/>
                <a:gd name="T24" fmla="*/ 0 w 691"/>
                <a:gd name="T25" fmla="*/ 105 h 441"/>
                <a:gd name="T26" fmla="*/ 89 w 691"/>
                <a:gd name="T27" fmla="*/ 61 h 441"/>
                <a:gd name="T28" fmla="*/ 105 w 691"/>
                <a:gd name="T29" fmla="*/ 73 h 441"/>
                <a:gd name="T30" fmla="*/ 124 w 691"/>
                <a:gd name="T31" fmla="*/ 83 h 441"/>
                <a:gd name="T32" fmla="*/ 150 w 691"/>
                <a:gd name="T33" fmla="*/ 95 h 441"/>
                <a:gd name="T34" fmla="*/ 183 w 691"/>
                <a:gd name="T35" fmla="*/ 106 h 441"/>
                <a:gd name="T36" fmla="*/ 222 w 691"/>
                <a:gd name="T37" fmla="*/ 114 h 441"/>
                <a:gd name="T38" fmla="*/ 317 w 691"/>
                <a:gd name="T39" fmla="*/ 113 h 441"/>
                <a:gd name="T40" fmla="*/ 294 w 691"/>
                <a:gd name="T41" fmla="*/ 134 h 441"/>
                <a:gd name="T42" fmla="*/ 264 w 691"/>
                <a:gd name="T43" fmla="*/ 164 h 441"/>
                <a:gd name="T44" fmla="*/ 246 w 691"/>
                <a:gd name="T45" fmla="*/ 185 h 441"/>
                <a:gd name="T46" fmla="*/ 225 w 691"/>
                <a:gd name="T47" fmla="*/ 210 h 441"/>
                <a:gd name="T48" fmla="*/ 248 w 691"/>
                <a:gd name="T49" fmla="*/ 194 h 441"/>
                <a:gd name="T50" fmla="*/ 273 w 691"/>
                <a:gd name="T51" fmla="*/ 178 h 441"/>
                <a:gd name="T52" fmla="*/ 305 w 691"/>
                <a:gd name="T53" fmla="*/ 159 h 441"/>
                <a:gd name="T54" fmla="*/ 343 w 691"/>
                <a:gd name="T55" fmla="*/ 139 h 441"/>
                <a:gd name="T56" fmla="*/ 383 w 691"/>
                <a:gd name="T57" fmla="*/ 119 h 441"/>
                <a:gd name="T58" fmla="*/ 426 w 691"/>
                <a:gd name="T59" fmla="*/ 101 h 441"/>
                <a:gd name="T60" fmla="*/ 467 w 691"/>
                <a:gd name="T61" fmla="*/ 88 h 441"/>
                <a:gd name="T62" fmla="*/ 491 w 691"/>
                <a:gd name="T63" fmla="*/ 81 h 441"/>
                <a:gd name="T64" fmla="*/ 549 w 691"/>
                <a:gd name="T65" fmla="*/ 63 h 441"/>
                <a:gd name="T66" fmla="*/ 583 w 691"/>
                <a:gd name="T67" fmla="*/ 50 h 441"/>
                <a:gd name="T68" fmla="*/ 619 w 691"/>
                <a:gd name="T69" fmla="*/ 35 h 441"/>
                <a:gd name="T70" fmla="*/ 654 w 691"/>
                <a:gd name="T71" fmla="*/ 17 h 441"/>
                <a:gd name="T72" fmla="*/ 683 w 691"/>
                <a:gd name="T73" fmla="*/ 0 h 441"/>
                <a:gd name="T74" fmla="*/ 691 w 691"/>
                <a:gd name="T75" fmla="*/ 155 h 441"/>
                <a:gd name="T76" fmla="*/ 660 w 691"/>
                <a:gd name="T77" fmla="*/ 173 h 441"/>
                <a:gd name="T78" fmla="*/ 625 w 691"/>
                <a:gd name="T79" fmla="*/ 192 h 441"/>
                <a:gd name="T80" fmla="*/ 604 w 691"/>
                <a:gd name="T81" fmla="*/ 204 h 441"/>
                <a:gd name="T82" fmla="*/ 583 w 691"/>
                <a:gd name="T83" fmla="*/ 216 h 441"/>
                <a:gd name="T84" fmla="*/ 560 w 691"/>
                <a:gd name="T85" fmla="*/ 229 h 441"/>
                <a:gd name="T86" fmla="*/ 537 w 691"/>
                <a:gd name="T87" fmla="*/ 243 h 441"/>
                <a:gd name="T88" fmla="*/ 514 w 691"/>
                <a:gd name="T89" fmla="*/ 256 h 441"/>
                <a:gd name="T90" fmla="*/ 491 w 691"/>
                <a:gd name="T91" fmla="*/ 270 h 441"/>
                <a:gd name="T92" fmla="*/ 469 w 691"/>
                <a:gd name="T93" fmla="*/ 283 h 441"/>
                <a:gd name="T94" fmla="*/ 449 w 691"/>
                <a:gd name="T95" fmla="*/ 297 h 441"/>
                <a:gd name="T96" fmla="*/ 414 w 691"/>
                <a:gd name="T97" fmla="*/ 321 h 441"/>
                <a:gd name="T98" fmla="*/ 384 w 691"/>
                <a:gd name="T99" fmla="*/ 343 h 441"/>
                <a:gd name="T100" fmla="*/ 356 w 691"/>
                <a:gd name="T101" fmla="*/ 365 h 441"/>
                <a:gd name="T102" fmla="*/ 329 w 691"/>
                <a:gd name="T103" fmla="*/ 386 h 441"/>
                <a:gd name="T104" fmla="*/ 305 w 691"/>
                <a:gd name="T105" fmla="*/ 403 h 441"/>
                <a:gd name="T106" fmla="*/ 270 w 691"/>
                <a:gd name="T107" fmla="*/ 430 h 441"/>
                <a:gd name="T108" fmla="*/ 257 w 691"/>
                <a:gd name="T109" fmla="*/ 441 h 441"/>
                <a:gd name="T110" fmla="*/ 257 w 691"/>
                <a:gd name="T111" fmla="*/ 441 h 44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91"/>
                <a:gd name="T169" fmla="*/ 0 h 441"/>
                <a:gd name="T170" fmla="*/ 691 w 691"/>
                <a:gd name="T171" fmla="*/ 441 h 44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91" h="441">
                  <a:moveTo>
                    <a:pt x="257" y="441"/>
                  </a:moveTo>
                  <a:lnTo>
                    <a:pt x="249" y="399"/>
                  </a:lnTo>
                  <a:lnTo>
                    <a:pt x="237" y="354"/>
                  </a:lnTo>
                  <a:lnTo>
                    <a:pt x="214" y="299"/>
                  </a:lnTo>
                  <a:lnTo>
                    <a:pt x="200" y="271"/>
                  </a:lnTo>
                  <a:lnTo>
                    <a:pt x="183" y="243"/>
                  </a:lnTo>
                  <a:lnTo>
                    <a:pt x="161" y="216"/>
                  </a:lnTo>
                  <a:lnTo>
                    <a:pt x="138" y="188"/>
                  </a:lnTo>
                  <a:lnTo>
                    <a:pt x="109" y="163"/>
                  </a:lnTo>
                  <a:lnTo>
                    <a:pt x="93" y="151"/>
                  </a:lnTo>
                  <a:lnTo>
                    <a:pt x="76" y="140"/>
                  </a:lnTo>
                  <a:lnTo>
                    <a:pt x="41" y="121"/>
                  </a:lnTo>
                  <a:lnTo>
                    <a:pt x="0" y="105"/>
                  </a:lnTo>
                  <a:lnTo>
                    <a:pt x="89" y="61"/>
                  </a:lnTo>
                  <a:lnTo>
                    <a:pt x="105" y="73"/>
                  </a:lnTo>
                  <a:lnTo>
                    <a:pt x="124" y="83"/>
                  </a:lnTo>
                  <a:lnTo>
                    <a:pt x="150" y="95"/>
                  </a:lnTo>
                  <a:lnTo>
                    <a:pt x="183" y="106"/>
                  </a:lnTo>
                  <a:lnTo>
                    <a:pt x="222" y="114"/>
                  </a:lnTo>
                  <a:lnTo>
                    <a:pt x="317" y="113"/>
                  </a:lnTo>
                  <a:lnTo>
                    <a:pt x="294" y="134"/>
                  </a:lnTo>
                  <a:lnTo>
                    <a:pt x="264" y="164"/>
                  </a:lnTo>
                  <a:lnTo>
                    <a:pt x="246" y="185"/>
                  </a:lnTo>
                  <a:lnTo>
                    <a:pt x="225" y="210"/>
                  </a:lnTo>
                  <a:lnTo>
                    <a:pt x="248" y="194"/>
                  </a:lnTo>
                  <a:lnTo>
                    <a:pt x="273" y="178"/>
                  </a:lnTo>
                  <a:lnTo>
                    <a:pt x="305" y="159"/>
                  </a:lnTo>
                  <a:lnTo>
                    <a:pt x="343" y="139"/>
                  </a:lnTo>
                  <a:lnTo>
                    <a:pt x="383" y="119"/>
                  </a:lnTo>
                  <a:lnTo>
                    <a:pt x="426" y="101"/>
                  </a:lnTo>
                  <a:lnTo>
                    <a:pt x="467" y="88"/>
                  </a:lnTo>
                  <a:lnTo>
                    <a:pt x="491" y="81"/>
                  </a:lnTo>
                  <a:lnTo>
                    <a:pt x="549" y="63"/>
                  </a:lnTo>
                  <a:lnTo>
                    <a:pt x="583" y="50"/>
                  </a:lnTo>
                  <a:lnTo>
                    <a:pt x="619" y="35"/>
                  </a:lnTo>
                  <a:lnTo>
                    <a:pt x="654" y="17"/>
                  </a:lnTo>
                  <a:lnTo>
                    <a:pt x="683" y="0"/>
                  </a:lnTo>
                  <a:lnTo>
                    <a:pt x="691" y="155"/>
                  </a:lnTo>
                  <a:lnTo>
                    <a:pt x="660" y="173"/>
                  </a:lnTo>
                  <a:lnTo>
                    <a:pt x="625" y="192"/>
                  </a:lnTo>
                  <a:lnTo>
                    <a:pt x="604" y="204"/>
                  </a:lnTo>
                  <a:lnTo>
                    <a:pt x="583" y="216"/>
                  </a:lnTo>
                  <a:lnTo>
                    <a:pt x="560" y="229"/>
                  </a:lnTo>
                  <a:lnTo>
                    <a:pt x="537" y="243"/>
                  </a:lnTo>
                  <a:lnTo>
                    <a:pt x="514" y="256"/>
                  </a:lnTo>
                  <a:lnTo>
                    <a:pt x="491" y="270"/>
                  </a:lnTo>
                  <a:lnTo>
                    <a:pt x="469" y="283"/>
                  </a:lnTo>
                  <a:lnTo>
                    <a:pt x="449" y="297"/>
                  </a:lnTo>
                  <a:lnTo>
                    <a:pt x="414" y="321"/>
                  </a:lnTo>
                  <a:lnTo>
                    <a:pt x="384" y="343"/>
                  </a:lnTo>
                  <a:lnTo>
                    <a:pt x="356" y="365"/>
                  </a:lnTo>
                  <a:lnTo>
                    <a:pt x="329" y="386"/>
                  </a:lnTo>
                  <a:lnTo>
                    <a:pt x="305" y="403"/>
                  </a:lnTo>
                  <a:lnTo>
                    <a:pt x="270" y="430"/>
                  </a:lnTo>
                  <a:lnTo>
                    <a:pt x="257" y="441"/>
                  </a:lnTo>
                  <a:close/>
                </a:path>
              </a:pathLst>
            </a:custGeom>
            <a:solidFill>
              <a:srgbClr val="CBD6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3" name="Freeform 32"/>
            <p:cNvSpPr>
              <a:spLocks/>
            </p:cNvSpPr>
            <p:nvPr/>
          </p:nvSpPr>
          <p:spPr bwMode="auto">
            <a:xfrm>
              <a:off x="267" y="478"/>
              <a:ext cx="145" cy="122"/>
            </a:xfrm>
            <a:custGeom>
              <a:avLst/>
              <a:gdLst>
                <a:gd name="T0" fmla="*/ 0 w 434"/>
                <a:gd name="T1" fmla="*/ 367 h 367"/>
                <a:gd name="T2" fmla="*/ 26 w 434"/>
                <a:gd name="T3" fmla="*/ 336 h 367"/>
                <a:gd name="T4" fmla="*/ 53 w 434"/>
                <a:gd name="T5" fmla="*/ 308 h 367"/>
                <a:gd name="T6" fmla="*/ 81 w 434"/>
                <a:gd name="T7" fmla="*/ 282 h 367"/>
                <a:gd name="T8" fmla="*/ 109 w 434"/>
                <a:gd name="T9" fmla="*/ 257 h 367"/>
                <a:gd name="T10" fmla="*/ 139 w 434"/>
                <a:gd name="T11" fmla="*/ 235 h 367"/>
                <a:gd name="T12" fmla="*/ 167 w 434"/>
                <a:gd name="T13" fmla="*/ 214 h 367"/>
                <a:gd name="T14" fmla="*/ 197 w 434"/>
                <a:gd name="T15" fmla="*/ 194 h 367"/>
                <a:gd name="T16" fmla="*/ 226 w 434"/>
                <a:gd name="T17" fmla="*/ 176 h 367"/>
                <a:gd name="T18" fmla="*/ 256 w 434"/>
                <a:gd name="T19" fmla="*/ 159 h 367"/>
                <a:gd name="T20" fmla="*/ 284 w 434"/>
                <a:gd name="T21" fmla="*/ 144 h 367"/>
                <a:gd name="T22" fmla="*/ 312 w 434"/>
                <a:gd name="T23" fmla="*/ 131 h 367"/>
                <a:gd name="T24" fmla="*/ 338 w 434"/>
                <a:gd name="T25" fmla="*/ 118 h 367"/>
                <a:gd name="T26" fmla="*/ 389 w 434"/>
                <a:gd name="T27" fmla="*/ 98 h 367"/>
                <a:gd name="T28" fmla="*/ 434 w 434"/>
                <a:gd name="T29" fmla="*/ 81 h 367"/>
                <a:gd name="T30" fmla="*/ 427 w 434"/>
                <a:gd name="T31" fmla="*/ 0 h 367"/>
                <a:gd name="T32" fmla="*/ 362 w 434"/>
                <a:gd name="T33" fmla="*/ 21 h 367"/>
                <a:gd name="T34" fmla="*/ 331 w 434"/>
                <a:gd name="T35" fmla="*/ 38 h 367"/>
                <a:gd name="T36" fmla="*/ 296 w 434"/>
                <a:gd name="T37" fmla="*/ 58 h 367"/>
                <a:gd name="T38" fmla="*/ 258 w 434"/>
                <a:gd name="T39" fmla="*/ 80 h 367"/>
                <a:gd name="T40" fmla="*/ 238 w 434"/>
                <a:gd name="T41" fmla="*/ 92 h 367"/>
                <a:gd name="T42" fmla="*/ 219 w 434"/>
                <a:gd name="T43" fmla="*/ 106 h 367"/>
                <a:gd name="T44" fmla="*/ 199 w 434"/>
                <a:gd name="T45" fmla="*/ 119 h 367"/>
                <a:gd name="T46" fmla="*/ 179 w 434"/>
                <a:gd name="T47" fmla="*/ 135 h 367"/>
                <a:gd name="T48" fmla="*/ 140 w 434"/>
                <a:gd name="T49" fmla="*/ 164 h 367"/>
                <a:gd name="T50" fmla="*/ 105 w 434"/>
                <a:gd name="T51" fmla="*/ 196 h 367"/>
                <a:gd name="T52" fmla="*/ 72 w 434"/>
                <a:gd name="T53" fmla="*/ 229 h 367"/>
                <a:gd name="T54" fmla="*/ 43 w 434"/>
                <a:gd name="T55" fmla="*/ 263 h 367"/>
                <a:gd name="T56" fmla="*/ 21 w 434"/>
                <a:gd name="T57" fmla="*/ 297 h 367"/>
                <a:gd name="T58" fmla="*/ 0 w 434"/>
                <a:gd name="T59" fmla="*/ 367 h 367"/>
                <a:gd name="T60" fmla="*/ 0 w 434"/>
                <a:gd name="T61" fmla="*/ 367 h 36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4"/>
                <a:gd name="T94" fmla="*/ 0 h 367"/>
                <a:gd name="T95" fmla="*/ 434 w 434"/>
                <a:gd name="T96" fmla="*/ 367 h 36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4" h="367">
                  <a:moveTo>
                    <a:pt x="0" y="367"/>
                  </a:moveTo>
                  <a:lnTo>
                    <a:pt x="26" y="336"/>
                  </a:lnTo>
                  <a:lnTo>
                    <a:pt x="53" y="308"/>
                  </a:lnTo>
                  <a:lnTo>
                    <a:pt x="81" y="282"/>
                  </a:lnTo>
                  <a:lnTo>
                    <a:pt x="109" y="257"/>
                  </a:lnTo>
                  <a:lnTo>
                    <a:pt x="139" y="235"/>
                  </a:lnTo>
                  <a:lnTo>
                    <a:pt x="167" y="214"/>
                  </a:lnTo>
                  <a:lnTo>
                    <a:pt x="197" y="194"/>
                  </a:lnTo>
                  <a:lnTo>
                    <a:pt x="226" y="176"/>
                  </a:lnTo>
                  <a:lnTo>
                    <a:pt x="256" y="159"/>
                  </a:lnTo>
                  <a:lnTo>
                    <a:pt x="284" y="144"/>
                  </a:lnTo>
                  <a:lnTo>
                    <a:pt x="312" y="131"/>
                  </a:lnTo>
                  <a:lnTo>
                    <a:pt x="338" y="118"/>
                  </a:lnTo>
                  <a:lnTo>
                    <a:pt x="389" y="98"/>
                  </a:lnTo>
                  <a:lnTo>
                    <a:pt x="434" y="81"/>
                  </a:lnTo>
                  <a:lnTo>
                    <a:pt x="427" y="0"/>
                  </a:lnTo>
                  <a:lnTo>
                    <a:pt x="362" y="21"/>
                  </a:lnTo>
                  <a:lnTo>
                    <a:pt x="331" y="38"/>
                  </a:lnTo>
                  <a:lnTo>
                    <a:pt x="296" y="58"/>
                  </a:lnTo>
                  <a:lnTo>
                    <a:pt x="258" y="80"/>
                  </a:lnTo>
                  <a:lnTo>
                    <a:pt x="238" y="92"/>
                  </a:lnTo>
                  <a:lnTo>
                    <a:pt x="219" y="106"/>
                  </a:lnTo>
                  <a:lnTo>
                    <a:pt x="199" y="119"/>
                  </a:lnTo>
                  <a:lnTo>
                    <a:pt x="179" y="135"/>
                  </a:lnTo>
                  <a:lnTo>
                    <a:pt x="140" y="164"/>
                  </a:lnTo>
                  <a:lnTo>
                    <a:pt x="105" y="196"/>
                  </a:lnTo>
                  <a:lnTo>
                    <a:pt x="72" y="229"/>
                  </a:lnTo>
                  <a:lnTo>
                    <a:pt x="43" y="263"/>
                  </a:lnTo>
                  <a:lnTo>
                    <a:pt x="21" y="297"/>
                  </a:lnTo>
                  <a:lnTo>
                    <a:pt x="0" y="367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4" name="Freeform 33"/>
            <p:cNvSpPr>
              <a:spLocks/>
            </p:cNvSpPr>
            <p:nvPr/>
          </p:nvSpPr>
          <p:spPr bwMode="auto">
            <a:xfrm>
              <a:off x="245" y="601"/>
              <a:ext cx="43" cy="44"/>
            </a:xfrm>
            <a:custGeom>
              <a:avLst/>
              <a:gdLst>
                <a:gd name="T0" fmla="*/ 32 w 131"/>
                <a:gd name="T1" fmla="*/ 0 h 131"/>
                <a:gd name="T2" fmla="*/ 46 w 131"/>
                <a:gd name="T3" fmla="*/ 31 h 131"/>
                <a:gd name="T4" fmla="*/ 58 w 131"/>
                <a:gd name="T5" fmla="*/ 39 h 131"/>
                <a:gd name="T6" fmla="*/ 76 w 131"/>
                <a:gd name="T7" fmla="*/ 44 h 131"/>
                <a:gd name="T8" fmla="*/ 131 w 131"/>
                <a:gd name="T9" fmla="*/ 37 h 131"/>
                <a:gd name="T10" fmla="*/ 124 w 131"/>
                <a:gd name="T11" fmla="*/ 42 h 131"/>
                <a:gd name="T12" fmla="*/ 107 w 131"/>
                <a:gd name="T13" fmla="*/ 53 h 131"/>
                <a:gd name="T14" fmla="*/ 83 w 131"/>
                <a:gd name="T15" fmla="*/ 64 h 131"/>
                <a:gd name="T16" fmla="*/ 58 w 131"/>
                <a:gd name="T17" fmla="*/ 66 h 131"/>
                <a:gd name="T18" fmla="*/ 74 w 131"/>
                <a:gd name="T19" fmla="*/ 85 h 131"/>
                <a:gd name="T20" fmla="*/ 95 w 131"/>
                <a:gd name="T21" fmla="*/ 92 h 131"/>
                <a:gd name="T22" fmla="*/ 127 w 131"/>
                <a:gd name="T23" fmla="*/ 85 h 131"/>
                <a:gd name="T24" fmla="*/ 110 w 131"/>
                <a:gd name="T25" fmla="*/ 117 h 131"/>
                <a:gd name="T26" fmla="*/ 101 w 131"/>
                <a:gd name="T27" fmla="*/ 125 h 131"/>
                <a:gd name="T28" fmla="*/ 88 w 131"/>
                <a:gd name="T29" fmla="*/ 131 h 131"/>
                <a:gd name="T30" fmla="*/ 53 w 131"/>
                <a:gd name="T31" fmla="*/ 124 h 131"/>
                <a:gd name="T32" fmla="*/ 22 w 131"/>
                <a:gd name="T33" fmla="*/ 98 h 131"/>
                <a:gd name="T34" fmla="*/ 4 w 131"/>
                <a:gd name="T35" fmla="*/ 70 h 131"/>
                <a:gd name="T36" fmla="*/ 0 w 131"/>
                <a:gd name="T37" fmla="*/ 43 h 131"/>
                <a:gd name="T38" fmla="*/ 10 w 131"/>
                <a:gd name="T39" fmla="*/ 23 h 131"/>
                <a:gd name="T40" fmla="*/ 32 w 131"/>
                <a:gd name="T41" fmla="*/ 0 h 131"/>
                <a:gd name="T42" fmla="*/ 32 w 131"/>
                <a:gd name="T43" fmla="*/ 0 h 1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1"/>
                <a:gd name="T67" fmla="*/ 0 h 131"/>
                <a:gd name="T68" fmla="*/ 131 w 131"/>
                <a:gd name="T69" fmla="*/ 131 h 1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1" h="131">
                  <a:moveTo>
                    <a:pt x="32" y="0"/>
                  </a:moveTo>
                  <a:lnTo>
                    <a:pt x="46" y="31"/>
                  </a:lnTo>
                  <a:lnTo>
                    <a:pt x="58" y="39"/>
                  </a:lnTo>
                  <a:lnTo>
                    <a:pt x="76" y="44"/>
                  </a:lnTo>
                  <a:lnTo>
                    <a:pt x="131" y="37"/>
                  </a:lnTo>
                  <a:lnTo>
                    <a:pt x="124" y="42"/>
                  </a:lnTo>
                  <a:lnTo>
                    <a:pt x="107" y="53"/>
                  </a:lnTo>
                  <a:lnTo>
                    <a:pt x="83" y="64"/>
                  </a:lnTo>
                  <a:lnTo>
                    <a:pt x="58" y="66"/>
                  </a:lnTo>
                  <a:lnTo>
                    <a:pt x="74" y="85"/>
                  </a:lnTo>
                  <a:lnTo>
                    <a:pt x="95" y="92"/>
                  </a:lnTo>
                  <a:lnTo>
                    <a:pt x="127" y="85"/>
                  </a:lnTo>
                  <a:lnTo>
                    <a:pt x="110" y="117"/>
                  </a:lnTo>
                  <a:lnTo>
                    <a:pt x="101" y="125"/>
                  </a:lnTo>
                  <a:lnTo>
                    <a:pt x="88" y="131"/>
                  </a:lnTo>
                  <a:lnTo>
                    <a:pt x="53" y="124"/>
                  </a:lnTo>
                  <a:lnTo>
                    <a:pt x="22" y="98"/>
                  </a:lnTo>
                  <a:lnTo>
                    <a:pt x="4" y="70"/>
                  </a:lnTo>
                  <a:lnTo>
                    <a:pt x="0" y="43"/>
                  </a:lnTo>
                  <a:lnTo>
                    <a:pt x="10" y="2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5" name="Freeform 34"/>
            <p:cNvSpPr>
              <a:spLocks/>
            </p:cNvSpPr>
            <p:nvPr/>
          </p:nvSpPr>
          <p:spPr bwMode="auto">
            <a:xfrm>
              <a:off x="266" y="611"/>
              <a:ext cx="399" cy="235"/>
            </a:xfrm>
            <a:custGeom>
              <a:avLst/>
              <a:gdLst>
                <a:gd name="T0" fmla="*/ 1162 w 1197"/>
                <a:gd name="T1" fmla="*/ 7 h 705"/>
                <a:gd name="T2" fmla="*/ 999 w 1197"/>
                <a:gd name="T3" fmla="*/ 51 h 705"/>
                <a:gd name="T4" fmla="*/ 881 w 1197"/>
                <a:gd name="T5" fmla="*/ 90 h 705"/>
                <a:gd name="T6" fmla="*/ 792 w 1197"/>
                <a:gd name="T7" fmla="*/ 123 h 705"/>
                <a:gd name="T8" fmla="*/ 699 w 1197"/>
                <a:gd name="T9" fmla="*/ 162 h 705"/>
                <a:gd name="T10" fmla="*/ 601 w 1197"/>
                <a:gd name="T11" fmla="*/ 207 h 705"/>
                <a:gd name="T12" fmla="*/ 551 w 1197"/>
                <a:gd name="T13" fmla="*/ 233 h 705"/>
                <a:gd name="T14" fmla="*/ 502 w 1197"/>
                <a:gd name="T15" fmla="*/ 259 h 705"/>
                <a:gd name="T16" fmla="*/ 452 w 1197"/>
                <a:gd name="T17" fmla="*/ 287 h 705"/>
                <a:gd name="T18" fmla="*/ 403 w 1197"/>
                <a:gd name="T19" fmla="*/ 318 h 705"/>
                <a:gd name="T20" fmla="*/ 353 w 1197"/>
                <a:gd name="T21" fmla="*/ 349 h 705"/>
                <a:gd name="T22" fmla="*/ 305 w 1197"/>
                <a:gd name="T23" fmla="*/ 384 h 705"/>
                <a:gd name="T24" fmla="*/ 257 w 1197"/>
                <a:gd name="T25" fmla="*/ 419 h 705"/>
                <a:gd name="T26" fmla="*/ 165 w 1197"/>
                <a:gd name="T27" fmla="*/ 497 h 705"/>
                <a:gd name="T28" fmla="*/ 120 w 1197"/>
                <a:gd name="T29" fmla="*/ 538 h 705"/>
                <a:gd name="T30" fmla="*/ 79 w 1197"/>
                <a:gd name="T31" fmla="*/ 583 h 705"/>
                <a:gd name="T32" fmla="*/ 38 w 1197"/>
                <a:gd name="T33" fmla="*/ 628 h 705"/>
                <a:gd name="T34" fmla="*/ 0 w 1197"/>
                <a:gd name="T35" fmla="*/ 676 h 705"/>
                <a:gd name="T36" fmla="*/ 43 w 1197"/>
                <a:gd name="T37" fmla="*/ 695 h 705"/>
                <a:gd name="T38" fmla="*/ 85 w 1197"/>
                <a:gd name="T39" fmla="*/ 654 h 705"/>
                <a:gd name="T40" fmla="*/ 207 w 1197"/>
                <a:gd name="T41" fmla="*/ 631 h 705"/>
                <a:gd name="T42" fmla="*/ 252 w 1197"/>
                <a:gd name="T43" fmla="*/ 537 h 705"/>
                <a:gd name="T44" fmla="*/ 298 w 1197"/>
                <a:gd name="T45" fmla="*/ 500 h 705"/>
                <a:gd name="T46" fmla="*/ 362 w 1197"/>
                <a:gd name="T47" fmla="*/ 473 h 705"/>
                <a:gd name="T48" fmla="*/ 425 w 1197"/>
                <a:gd name="T49" fmla="*/ 446 h 705"/>
                <a:gd name="T50" fmla="*/ 488 w 1197"/>
                <a:gd name="T51" fmla="*/ 412 h 705"/>
                <a:gd name="T52" fmla="*/ 561 w 1197"/>
                <a:gd name="T53" fmla="*/ 368 h 705"/>
                <a:gd name="T54" fmla="*/ 619 w 1197"/>
                <a:gd name="T55" fmla="*/ 334 h 705"/>
                <a:gd name="T56" fmla="*/ 659 w 1197"/>
                <a:gd name="T57" fmla="*/ 309 h 705"/>
                <a:gd name="T58" fmla="*/ 698 w 1197"/>
                <a:gd name="T59" fmla="*/ 286 h 705"/>
                <a:gd name="T60" fmla="*/ 753 w 1197"/>
                <a:gd name="T61" fmla="*/ 250 h 705"/>
                <a:gd name="T62" fmla="*/ 821 w 1197"/>
                <a:gd name="T63" fmla="*/ 208 h 705"/>
                <a:gd name="T64" fmla="*/ 874 w 1197"/>
                <a:gd name="T65" fmla="*/ 174 h 705"/>
                <a:gd name="T66" fmla="*/ 919 w 1197"/>
                <a:gd name="T67" fmla="*/ 148 h 705"/>
                <a:gd name="T68" fmla="*/ 966 w 1197"/>
                <a:gd name="T69" fmla="*/ 125 h 705"/>
                <a:gd name="T70" fmla="*/ 1052 w 1197"/>
                <a:gd name="T71" fmla="*/ 92 h 705"/>
                <a:gd name="T72" fmla="*/ 1143 w 1197"/>
                <a:gd name="T73" fmla="*/ 67 h 705"/>
                <a:gd name="T74" fmla="*/ 1120 w 1197"/>
                <a:gd name="T75" fmla="*/ 117 h 705"/>
                <a:gd name="T76" fmla="*/ 1080 w 1197"/>
                <a:gd name="T77" fmla="*/ 152 h 705"/>
                <a:gd name="T78" fmla="*/ 1013 w 1197"/>
                <a:gd name="T79" fmla="*/ 174 h 705"/>
                <a:gd name="T80" fmla="*/ 895 w 1197"/>
                <a:gd name="T81" fmla="*/ 215 h 705"/>
                <a:gd name="T82" fmla="*/ 813 w 1197"/>
                <a:gd name="T83" fmla="*/ 275 h 705"/>
                <a:gd name="T84" fmla="*/ 851 w 1197"/>
                <a:gd name="T85" fmla="*/ 277 h 705"/>
                <a:gd name="T86" fmla="*/ 908 w 1197"/>
                <a:gd name="T87" fmla="*/ 229 h 705"/>
                <a:gd name="T88" fmla="*/ 1092 w 1197"/>
                <a:gd name="T89" fmla="*/ 188 h 705"/>
                <a:gd name="T90" fmla="*/ 1182 w 1197"/>
                <a:gd name="T91" fmla="*/ 105 h 705"/>
                <a:gd name="T92" fmla="*/ 1197 w 1197"/>
                <a:gd name="T93" fmla="*/ 0 h 70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97"/>
                <a:gd name="T142" fmla="*/ 0 h 705"/>
                <a:gd name="T143" fmla="*/ 1197 w 1197"/>
                <a:gd name="T144" fmla="*/ 705 h 70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97" h="705">
                  <a:moveTo>
                    <a:pt x="1197" y="0"/>
                  </a:moveTo>
                  <a:lnTo>
                    <a:pt x="1162" y="7"/>
                  </a:lnTo>
                  <a:lnTo>
                    <a:pt x="1065" y="32"/>
                  </a:lnTo>
                  <a:lnTo>
                    <a:pt x="999" y="51"/>
                  </a:lnTo>
                  <a:lnTo>
                    <a:pt x="922" y="76"/>
                  </a:lnTo>
                  <a:lnTo>
                    <a:pt x="881" y="90"/>
                  </a:lnTo>
                  <a:lnTo>
                    <a:pt x="837" y="106"/>
                  </a:lnTo>
                  <a:lnTo>
                    <a:pt x="792" y="123"/>
                  </a:lnTo>
                  <a:lnTo>
                    <a:pt x="746" y="142"/>
                  </a:lnTo>
                  <a:lnTo>
                    <a:pt x="699" y="162"/>
                  </a:lnTo>
                  <a:lnTo>
                    <a:pt x="651" y="184"/>
                  </a:lnTo>
                  <a:lnTo>
                    <a:pt x="601" y="207"/>
                  </a:lnTo>
                  <a:lnTo>
                    <a:pt x="576" y="220"/>
                  </a:lnTo>
                  <a:lnTo>
                    <a:pt x="551" y="233"/>
                  </a:lnTo>
                  <a:lnTo>
                    <a:pt x="527" y="246"/>
                  </a:lnTo>
                  <a:lnTo>
                    <a:pt x="502" y="259"/>
                  </a:lnTo>
                  <a:lnTo>
                    <a:pt x="477" y="273"/>
                  </a:lnTo>
                  <a:lnTo>
                    <a:pt x="452" y="287"/>
                  </a:lnTo>
                  <a:lnTo>
                    <a:pt x="427" y="302"/>
                  </a:lnTo>
                  <a:lnTo>
                    <a:pt x="403" y="318"/>
                  </a:lnTo>
                  <a:lnTo>
                    <a:pt x="378" y="334"/>
                  </a:lnTo>
                  <a:lnTo>
                    <a:pt x="353" y="349"/>
                  </a:lnTo>
                  <a:lnTo>
                    <a:pt x="328" y="366"/>
                  </a:lnTo>
                  <a:lnTo>
                    <a:pt x="305" y="384"/>
                  </a:lnTo>
                  <a:lnTo>
                    <a:pt x="281" y="401"/>
                  </a:lnTo>
                  <a:lnTo>
                    <a:pt x="257" y="419"/>
                  </a:lnTo>
                  <a:lnTo>
                    <a:pt x="210" y="457"/>
                  </a:lnTo>
                  <a:lnTo>
                    <a:pt x="165" y="497"/>
                  </a:lnTo>
                  <a:lnTo>
                    <a:pt x="143" y="517"/>
                  </a:lnTo>
                  <a:lnTo>
                    <a:pt x="120" y="538"/>
                  </a:lnTo>
                  <a:lnTo>
                    <a:pt x="99" y="561"/>
                  </a:lnTo>
                  <a:lnTo>
                    <a:pt x="79" y="583"/>
                  </a:lnTo>
                  <a:lnTo>
                    <a:pt x="58" y="606"/>
                  </a:lnTo>
                  <a:lnTo>
                    <a:pt x="38" y="628"/>
                  </a:lnTo>
                  <a:lnTo>
                    <a:pt x="19" y="652"/>
                  </a:lnTo>
                  <a:lnTo>
                    <a:pt x="0" y="676"/>
                  </a:lnTo>
                  <a:lnTo>
                    <a:pt x="38" y="705"/>
                  </a:lnTo>
                  <a:lnTo>
                    <a:pt x="43" y="695"/>
                  </a:lnTo>
                  <a:lnTo>
                    <a:pt x="58" y="675"/>
                  </a:lnTo>
                  <a:lnTo>
                    <a:pt x="85" y="654"/>
                  </a:lnTo>
                  <a:lnTo>
                    <a:pt x="123" y="643"/>
                  </a:lnTo>
                  <a:lnTo>
                    <a:pt x="207" y="631"/>
                  </a:lnTo>
                  <a:lnTo>
                    <a:pt x="237" y="601"/>
                  </a:lnTo>
                  <a:lnTo>
                    <a:pt x="252" y="537"/>
                  </a:lnTo>
                  <a:lnTo>
                    <a:pt x="281" y="511"/>
                  </a:lnTo>
                  <a:lnTo>
                    <a:pt x="298" y="500"/>
                  </a:lnTo>
                  <a:lnTo>
                    <a:pt x="316" y="490"/>
                  </a:lnTo>
                  <a:lnTo>
                    <a:pt x="362" y="473"/>
                  </a:lnTo>
                  <a:lnTo>
                    <a:pt x="399" y="458"/>
                  </a:lnTo>
                  <a:lnTo>
                    <a:pt x="425" y="446"/>
                  </a:lnTo>
                  <a:lnTo>
                    <a:pt x="455" y="430"/>
                  </a:lnTo>
                  <a:lnTo>
                    <a:pt x="488" y="412"/>
                  </a:lnTo>
                  <a:lnTo>
                    <a:pt x="523" y="391"/>
                  </a:lnTo>
                  <a:lnTo>
                    <a:pt x="561" y="368"/>
                  </a:lnTo>
                  <a:lnTo>
                    <a:pt x="600" y="346"/>
                  </a:lnTo>
                  <a:lnTo>
                    <a:pt x="619" y="334"/>
                  </a:lnTo>
                  <a:lnTo>
                    <a:pt x="639" y="321"/>
                  </a:lnTo>
                  <a:lnTo>
                    <a:pt x="659" y="309"/>
                  </a:lnTo>
                  <a:lnTo>
                    <a:pt x="678" y="297"/>
                  </a:lnTo>
                  <a:lnTo>
                    <a:pt x="698" y="286"/>
                  </a:lnTo>
                  <a:lnTo>
                    <a:pt x="717" y="274"/>
                  </a:lnTo>
                  <a:lnTo>
                    <a:pt x="753" y="250"/>
                  </a:lnTo>
                  <a:lnTo>
                    <a:pt x="789" y="228"/>
                  </a:lnTo>
                  <a:lnTo>
                    <a:pt x="821" y="208"/>
                  </a:lnTo>
                  <a:lnTo>
                    <a:pt x="849" y="189"/>
                  </a:lnTo>
                  <a:lnTo>
                    <a:pt x="874" y="174"/>
                  </a:lnTo>
                  <a:lnTo>
                    <a:pt x="896" y="159"/>
                  </a:lnTo>
                  <a:lnTo>
                    <a:pt x="919" y="148"/>
                  </a:lnTo>
                  <a:lnTo>
                    <a:pt x="942" y="136"/>
                  </a:lnTo>
                  <a:lnTo>
                    <a:pt x="966" y="125"/>
                  </a:lnTo>
                  <a:lnTo>
                    <a:pt x="1011" y="106"/>
                  </a:lnTo>
                  <a:lnTo>
                    <a:pt x="1052" y="92"/>
                  </a:lnTo>
                  <a:lnTo>
                    <a:pt x="1117" y="73"/>
                  </a:lnTo>
                  <a:lnTo>
                    <a:pt x="1143" y="67"/>
                  </a:lnTo>
                  <a:lnTo>
                    <a:pt x="1138" y="83"/>
                  </a:lnTo>
                  <a:lnTo>
                    <a:pt x="1120" y="117"/>
                  </a:lnTo>
                  <a:lnTo>
                    <a:pt x="1104" y="136"/>
                  </a:lnTo>
                  <a:lnTo>
                    <a:pt x="1080" y="152"/>
                  </a:lnTo>
                  <a:lnTo>
                    <a:pt x="1051" y="166"/>
                  </a:lnTo>
                  <a:lnTo>
                    <a:pt x="1013" y="174"/>
                  </a:lnTo>
                  <a:lnTo>
                    <a:pt x="932" y="196"/>
                  </a:lnTo>
                  <a:lnTo>
                    <a:pt x="895" y="215"/>
                  </a:lnTo>
                  <a:lnTo>
                    <a:pt x="862" y="236"/>
                  </a:lnTo>
                  <a:lnTo>
                    <a:pt x="813" y="275"/>
                  </a:lnTo>
                  <a:lnTo>
                    <a:pt x="796" y="292"/>
                  </a:lnTo>
                  <a:lnTo>
                    <a:pt x="851" y="277"/>
                  </a:lnTo>
                  <a:lnTo>
                    <a:pt x="881" y="246"/>
                  </a:lnTo>
                  <a:lnTo>
                    <a:pt x="908" y="229"/>
                  </a:lnTo>
                  <a:lnTo>
                    <a:pt x="955" y="217"/>
                  </a:lnTo>
                  <a:lnTo>
                    <a:pt x="1092" y="188"/>
                  </a:lnTo>
                  <a:lnTo>
                    <a:pt x="1150" y="156"/>
                  </a:lnTo>
                  <a:lnTo>
                    <a:pt x="1182" y="105"/>
                  </a:lnTo>
                  <a:lnTo>
                    <a:pt x="119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6" name="Freeform 35"/>
            <p:cNvSpPr>
              <a:spLocks/>
            </p:cNvSpPr>
            <p:nvPr/>
          </p:nvSpPr>
          <p:spPr bwMode="auto">
            <a:xfrm>
              <a:off x="105" y="8"/>
              <a:ext cx="311" cy="467"/>
            </a:xfrm>
            <a:custGeom>
              <a:avLst/>
              <a:gdLst>
                <a:gd name="T0" fmla="*/ 17 w 934"/>
                <a:gd name="T1" fmla="*/ 13 h 1402"/>
                <a:gd name="T2" fmla="*/ 64 w 934"/>
                <a:gd name="T3" fmla="*/ 44 h 1402"/>
                <a:gd name="T4" fmla="*/ 118 w 934"/>
                <a:gd name="T5" fmla="*/ 77 h 1402"/>
                <a:gd name="T6" fmla="*/ 163 w 934"/>
                <a:gd name="T7" fmla="*/ 102 h 1402"/>
                <a:gd name="T8" fmla="*/ 214 w 934"/>
                <a:gd name="T9" fmla="*/ 127 h 1402"/>
                <a:gd name="T10" fmla="*/ 272 w 934"/>
                <a:gd name="T11" fmla="*/ 152 h 1402"/>
                <a:gd name="T12" fmla="*/ 335 w 934"/>
                <a:gd name="T13" fmla="*/ 175 h 1402"/>
                <a:gd name="T14" fmla="*/ 442 w 934"/>
                <a:gd name="T15" fmla="*/ 206 h 1402"/>
                <a:gd name="T16" fmla="*/ 601 w 934"/>
                <a:gd name="T17" fmla="*/ 233 h 1402"/>
                <a:gd name="T18" fmla="*/ 874 w 934"/>
                <a:gd name="T19" fmla="*/ 231 h 1402"/>
                <a:gd name="T20" fmla="*/ 872 w 934"/>
                <a:gd name="T21" fmla="*/ 496 h 1402"/>
                <a:gd name="T22" fmla="*/ 888 w 934"/>
                <a:gd name="T23" fmla="*/ 576 h 1402"/>
                <a:gd name="T24" fmla="*/ 824 w 934"/>
                <a:gd name="T25" fmla="*/ 606 h 1402"/>
                <a:gd name="T26" fmla="*/ 779 w 934"/>
                <a:gd name="T27" fmla="*/ 632 h 1402"/>
                <a:gd name="T28" fmla="*/ 725 w 934"/>
                <a:gd name="T29" fmla="*/ 668 h 1402"/>
                <a:gd name="T30" fmla="*/ 666 w 934"/>
                <a:gd name="T31" fmla="*/ 715 h 1402"/>
                <a:gd name="T32" fmla="*/ 601 w 934"/>
                <a:gd name="T33" fmla="*/ 774 h 1402"/>
                <a:gd name="T34" fmla="*/ 535 w 934"/>
                <a:gd name="T35" fmla="*/ 846 h 1402"/>
                <a:gd name="T36" fmla="*/ 865 w 934"/>
                <a:gd name="T37" fmla="*/ 891 h 1402"/>
                <a:gd name="T38" fmla="*/ 907 w 934"/>
                <a:gd name="T39" fmla="*/ 1116 h 1402"/>
                <a:gd name="T40" fmla="*/ 934 w 934"/>
                <a:gd name="T41" fmla="*/ 1235 h 1402"/>
                <a:gd name="T42" fmla="*/ 874 w 934"/>
                <a:gd name="T43" fmla="*/ 1295 h 1402"/>
                <a:gd name="T44" fmla="*/ 822 w 934"/>
                <a:gd name="T45" fmla="*/ 1330 h 1402"/>
                <a:gd name="T46" fmla="*/ 750 w 934"/>
                <a:gd name="T47" fmla="*/ 1362 h 1402"/>
                <a:gd name="T48" fmla="*/ 658 w 934"/>
                <a:gd name="T49" fmla="*/ 1388 h 1402"/>
                <a:gd name="T50" fmla="*/ 401 w 934"/>
                <a:gd name="T51" fmla="*/ 1399 h 1402"/>
                <a:gd name="T52" fmla="*/ 328 w 934"/>
                <a:gd name="T53" fmla="*/ 1333 h 1402"/>
                <a:gd name="T54" fmla="*/ 285 w 934"/>
                <a:gd name="T55" fmla="*/ 1278 h 1402"/>
                <a:gd name="T56" fmla="*/ 239 w 934"/>
                <a:gd name="T57" fmla="*/ 1201 h 1402"/>
                <a:gd name="T58" fmla="*/ 196 w 934"/>
                <a:gd name="T59" fmla="*/ 1104 h 1402"/>
                <a:gd name="T60" fmla="*/ 162 w 934"/>
                <a:gd name="T61" fmla="*/ 984 h 1402"/>
                <a:gd name="T62" fmla="*/ 125 w 934"/>
                <a:gd name="T63" fmla="*/ 682 h 1402"/>
                <a:gd name="T64" fmla="*/ 92 w 934"/>
                <a:gd name="T65" fmla="*/ 396 h 1402"/>
                <a:gd name="T66" fmla="*/ 54 w 934"/>
                <a:gd name="T67" fmla="*/ 170 h 1402"/>
                <a:gd name="T68" fmla="*/ 18 w 934"/>
                <a:gd name="T69" fmla="*/ 29 h 1402"/>
                <a:gd name="T70" fmla="*/ 0 w 934"/>
                <a:gd name="T71" fmla="*/ 0 h 14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4"/>
                <a:gd name="T109" fmla="*/ 0 h 1402"/>
                <a:gd name="T110" fmla="*/ 934 w 934"/>
                <a:gd name="T111" fmla="*/ 1402 h 140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4" h="1402">
                  <a:moveTo>
                    <a:pt x="0" y="0"/>
                  </a:moveTo>
                  <a:lnTo>
                    <a:pt x="17" y="13"/>
                  </a:lnTo>
                  <a:lnTo>
                    <a:pt x="37" y="27"/>
                  </a:lnTo>
                  <a:lnTo>
                    <a:pt x="64" y="44"/>
                  </a:lnTo>
                  <a:lnTo>
                    <a:pt x="98" y="66"/>
                  </a:lnTo>
                  <a:lnTo>
                    <a:pt x="118" y="77"/>
                  </a:lnTo>
                  <a:lnTo>
                    <a:pt x="139" y="89"/>
                  </a:lnTo>
                  <a:lnTo>
                    <a:pt x="163" y="102"/>
                  </a:lnTo>
                  <a:lnTo>
                    <a:pt x="188" y="114"/>
                  </a:lnTo>
                  <a:lnTo>
                    <a:pt x="214" y="127"/>
                  </a:lnTo>
                  <a:lnTo>
                    <a:pt x="242" y="139"/>
                  </a:lnTo>
                  <a:lnTo>
                    <a:pt x="272" y="152"/>
                  </a:lnTo>
                  <a:lnTo>
                    <a:pt x="303" y="164"/>
                  </a:lnTo>
                  <a:lnTo>
                    <a:pt x="335" y="175"/>
                  </a:lnTo>
                  <a:lnTo>
                    <a:pt x="370" y="186"/>
                  </a:lnTo>
                  <a:lnTo>
                    <a:pt x="442" y="206"/>
                  </a:lnTo>
                  <a:lnTo>
                    <a:pt x="518" y="221"/>
                  </a:lnTo>
                  <a:lnTo>
                    <a:pt x="601" y="233"/>
                  </a:lnTo>
                  <a:lnTo>
                    <a:pt x="687" y="239"/>
                  </a:lnTo>
                  <a:lnTo>
                    <a:pt x="874" y="231"/>
                  </a:lnTo>
                  <a:lnTo>
                    <a:pt x="869" y="380"/>
                  </a:lnTo>
                  <a:lnTo>
                    <a:pt x="872" y="496"/>
                  </a:lnTo>
                  <a:lnTo>
                    <a:pt x="878" y="544"/>
                  </a:lnTo>
                  <a:lnTo>
                    <a:pt x="888" y="576"/>
                  </a:lnTo>
                  <a:lnTo>
                    <a:pt x="858" y="589"/>
                  </a:lnTo>
                  <a:lnTo>
                    <a:pt x="824" y="606"/>
                  </a:lnTo>
                  <a:lnTo>
                    <a:pt x="803" y="618"/>
                  </a:lnTo>
                  <a:lnTo>
                    <a:pt x="779" y="632"/>
                  </a:lnTo>
                  <a:lnTo>
                    <a:pt x="753" y="649"/>
                  </a:lnTo>
                  <a:lnTo>
                    <a:pt x="725" y="668"/>
                  </a:lnTo>
                  <a:lnTo>
                    <a:pt x="697" y="690"/>
                  </a:lnTo>
                  <a:lnTo>
                    <a:pt x="666" y="715"/>
                  </a:lnTo>
                  <a:lnTo>
                    <a:pt x="634" y="743"/>
                  </a:lnTo>
                  <a:lnTo>
                    <a:pt x="601" y="774"/>
                  </a:lnTo>
                  <a:lnTo>
                    <a:pt x="568" y="808"/>
                  </a:lnTo>
                  <a:lnTo>
                    <a:pt x="535" y="846"/>
                  </a:lnTo>
                  <a:lnTo>
                    <a:pt x="666" y="856"/>
                  </a:lnTo>
                  <a:lnTo>
                    <a:pt x="865" y="891"/>
                  </a:lnTo>
                  <a:lnTo>
                    <a:pt x="885" y="1005"/>
                  </a:lnTo>
                  <a:lnTo>
                    <a:pt x="907" y="1116"/>
                  </a:lnTo>
                  <a:lnTo>
                    <a:pt x="920" y="1176"/>
                  </a:lnTo>
                  <a:lnTo>
                    <a:pt x="934" y="1235"/>
                  </a:lnTo>
                  <a:lnTo>
                    <a:pt x="908" y="1266"/>
                  </a:lnTo>
                  <a:lnTo>
                    <a:pt x="874" y="1295"/>
                  </a:lnTo>
                  <a:lnTo>
                    <a:pt x="850" y="1312"/>
                  </a:lnTo>
                  <a:lnTo>
                    <a:pt x="822" y="1330"/>
                  </a:lnTo>
                  <a:lnTo>
                    <a:pt x="789" y="1346"/>
                  </a:lnTo>
                  <a:lnTo>
                    <a:pt x="750" y="1362"/>
                  </a:lnTo>
                  <a:lnTo>
                    <a:pt x="706" y="1376"/>
                  </a:lnTo>
                  <a:lnTo>
                    <a:pt x="658" y="1388"/>
                  </a:lnTo>
                  <a:lnTo>
                    <a:pt x="542" y="1402"/>
                  </a:lnTo>
                  <a:lnTo>
                    <a:pt x="401" y="1399"/>
                  </a:lnTo>
                  <a:lnTo>
                    <a:pt x="366" y="1371"/>
                  </a:lnTo>
                  <a:lnTo>
                    <a:pt x="328" y="1333"/>
                  </a:lnTo>
                  <a:lnTo>
                    <a:pt x="307" y="1307"/>
                  </a:lnTo>
                  <a:lnTo>
                    <a:pt x="285" y="1278"/>
                  </a:lnTo>
                  <a:lnTo>
                    <a:pt x="261" y="1242"/>
                  </a:lnTo>
                  <a:lnTo>
                    <a:pt x="239" y="1201"/>
                  </a:lnTo>
                  <a:lnTo>
                    <a:pt x="216" y="1156"/>
                  </a:lnTo>
                  <a:lnTo>
                    <a:pt x="196" y="1104"/>
                  </a:lnTo>
                  <a:lnTo>
                    <a:pt x="177" y="1048"/>
                  </a:lnTo>
                  <a:lnTo>
                    <a:pt x="162" y="984"/>
                  </a:lnTo>
                  <a:lnTo>
                    <a:pt x="139" y="838"/>
                  </a:lnTo>
                  <a:lnTo>
                    <a:pt x="125" y="682"/>
                  </a:lnTo>
                  <a:lnTo>
                    <a:pt x="109" y="534"/>
                  </a:lnTo>
                  <a:lnTo>
                    <a:pt x="92" y="396"/>
                  </a:lnTo>
                  <a:lnTo>
                    <a:pt x="73" y="275"/>
                  </a:lnTo>
                  <a:lnTo>
                    <a:pt x="54" y="170"/>
                  </a:lnTo>
                  <a:lnTo>
                    <a:pt x="35" y="87"/>
                  </a:lnTo>
                  <a:lnTo>
                    <a:pt x="18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E9E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7" name="Freeform 36"/>
            <p:cNvSpPr>
              <a:spLocks/>
            </p:cNvSpPr>
            <p:nvPr/>
          </p:nvSpPr>
          <p:spPr bwMode="auto">
            <a:xfrm>
              <a:off x="164" y="138"/>
              <a:ext cx="259" cy="331"/>
            </a:xfrm>
            <a:custGeom>
              <a:avLst/>
              <a:gdLst>
                <a:gd name="T0" fmla="*/ 517 w 778"/>
                <a:gd name="T1" fmla="*/ 0 h 995"/>
                <a:gd name="T2" fmla="*/ 570 w 778"/>
                <a:gd name="T3" fmla="*/ 8 h 995"/>
                <a:gd name="T4" fmla="*/ 681 w 778"/>
                <a:gd name="T5" fmla="*/ 12 h 995"/>
                <a:gd name="T6" fmla="*/ 711 w 778"/>
                <a:gd name="T7" fmla="*/ 187 h 995"/>
                <a:gd name="T8" fmla="*/ 673 w 778"/>
                <a:gd name="T9" fmla="*/ 204 h 995"/>
                <a:gd name="T10" fmla="*/ 629 w 778"/>
                <a:gd name="T11" fmla="*/ 227 h 995"/>
                <a:gd name="T12" fmla="*/ 605 w 778"/>
                <a:gd name="T13" fmla="*/ 241 h 995"/>
                <a:gd name="T14" fmla="*/ 576 w 778"/>
                <a:gd name="T15" fmla="*/ 257 h 995"/>
                <a:gd name="T16" fmla="*/ 547 w 778"/>
                <a:gd name="T17" fmla="*/ 276 h 995"/>
                <a:gd name="T18" fmla="*/ 516 w 778"/>
                <a:gd name="T19" fmla="*/ 297 h 995"/>
                <a:gd name="T20" fmla="*/ 485 w 778"/>
                <a:gd name="T21" fmla="*/ 321 h 995"/>
                <a:gd name="T22" fmla="*/ 453 w 778"/>
                <a:gd name="T23" fmla="*/ 348 h 995"/>
                <a:gd name="T24" fmla="*/ 422 w 778"/>
                <a:gd name="T25" fmla="*/ 377 h 995"/>
                <a:gd name="T26" fmla="*/ 391 w 778"/>
                <a:gd name="T27" fmla="*/ 407 h 995"/>
                <a:gd name="T28" fmla="*/ 360 w 778"/>
                <a:gd name="T29" fmla="*/ 440 h 995"/>
                <a:gd name="T30" fmla="*/ 332 w 778"/>
                <a:gd name="T31" fmla="*/ 477 h 995"/>
                <a:gd name="T32" fmla="*/ 697 w 778"/>
                <a:gd name="T33" fmla="*/ 643 h 995"/>
                <a:gd name="T34" fmla="*/ 778 w 778"/>
                <a:gd name="T35" fmla="*/ 837 h 995"/>
                <a:gd name="T36" fmla="*/ 753 w 778"/>
                <a:gd name="T37" fmla="*/ 866 h 995"/>
                <a:gd name="T38" fmla="*/ 718 w 778"/>
                <a:gd name="T39" fmla="*/ 897 h 995"/>
                <a:gd name="T40" fmla="*/ 694 w 778"/>
                <a:gd name="T41" fmla="*/ 912 h 995"/>
                <a:gd name="T42" fmla="*/ 665 w 778"/>
                <a:gd name="T43" fmla="*/ 929 h 995"/>
                <a:gd name="T44" fmla="*/ 632 w 778"/>
                <a:gd name="T45" fmla="*/ 945 h 995"/>
                <a:gd name="T46" fmla="*/ 593 w 778"/>
                <a:gd name="T47" fmla="*/ 961 h 995"/>
                <a:gd name="T48" fmla="*/ 549 w 778"/>
                <a:gd name="T49" fmla="*/ 974 h 995"/>
                <a:gd name="T50" fmla="*/ 498 w 778"/>
                <a:gd name="T51" fmla="*/ 984 h 995"/>
                <a:gd name="T52" fmla="*/ 380 w 778"/>
                <a:gd name="T53" fmla="*/ 995 h 995"/>
                <a:gd name="T54" fmla="*/ 236 w 778"/>
                <a:gd name="T55" fmla="*/ 989 h 995"/>
                <a:gd name="T56" fmla="*/ 201 w 778"/>
                <a:gd name="T57" fmla="*/ 965 h 995"/>
                <a:gd name="T58" fmla="*/ 164 w 778"/>
                <a:gd name="T59" fmla="*/ 921 h 995"/>
                <a:gd name="T60" fmla="*/ 126 w 778"/>
                <a:gd name="T61" fmla="*/ 858 h 995"/>
                <a:gd name="T62" fmla="*/ 109 w 778"/>
                <a:gd name="T63" fmla="*/ 822 h 995"/>
                <a:gd name="T64" fmla="*/ 92 w 778"/>
                <a:gd name="T65" fmla="*/ 781 h 995"/>
                <a:gd name="T66" fmla="*/ 63 w 778"/>
                <a:gd name="T67" fmla="*/ 694 h 995"/>
                <a:gd name="T68" fmla="*/ 40 w 778"/>
                <a:gd name="T69" fmla="*/ 600 h 995"/>
                <a:gd name="T70" fmla="*/ 25 w 778"/>
                <a:gd name="T71" fmla="*/ 405 h 995"/>
                <a:gd name="T72" fmla="*/ 26 w 778"/>
                <a:gd name="T73" fmla="*/ 251 h 995"/>
                <a:gd name="T74" fmla="*/ 20 w 778"/>
                <a:gd name="T75" fmla="*/ 157 h 995"/>
                <a:gd name="T76" fmla="*/ 10 w 778"/>
                <a:gd name="T77" fmla="*/ 102 h 995"/>
                <a:gd name="T78" fmla="*/ 0 w 778"/>
                <a:gd name="T79" fmla="*/ 64 h 995"/>
                <a:gd name="T80" fmla="*/ 38 w 778"/>
                <a:gd name="T81" fmla="*/ 84 h 995"/>
                <a:gd name="T82" fmla="*/ 64 w 778"/>
                <a:gd name="T83" fmla="*/ 96 h 995"/>
                <a:gd name="T84" fmla="*/ 96 w 778"/>
                <a:gd name="T85" fmla="*/ 107 h 995"/>
                <a:gd name="T86" fmla="*/ 134 w 778"/>
                <a:gd name="T87" fmla="*/ 118 h 995"/>
                <a:gd name="T88" fmla="*/ 177 w 778"/>
                <a:gd name="T89" fmla="*/ 126 h 995"/>
                <a:gd name="T90" fmla="*/ 286 w 778"/>
                <a:gd name="T91" fmla="*/ 131 h 995"/>
                <a:gd name="T92" fmla="*/ 496 w 778"/>
                <a:gd name="T93" fmla="*/ 106 h 995"/>
                <a:gd name="T94" fmla="*/ 575 w 778"/>
                <a:gd name="T95" fmla="*/ 80 h 995"/>
                <a:gd name="T96" fmla="*/ 607 w 778"/>
                <a:gd name="T97" fmla="*/ 64 h 995"/>
                <a:gd name="T98" fmla="*/ 635 w 778"/>
                <a:gd name="T99" fmla="*/ 46 h 995"/>
                <a:gd name="T100" fmla="*/ 579 w 778"/>
                <a:gd name="T101" fmla="*/ 31 h 995"/>
                <a:gd name="T102" fmla="*/ 517 w 778"/>
                <a:gd name="T103" fmla="*/ 0 h 995"/>
                <a:gd name="T104" fmla="*/ 517 w 778"/>
                <a:gd name="T105" fmla="*/ 0 h 99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78"/>
                <a:gd name="T160" fmla="*/ 0 h 995"/>
                <a:gd name="T161" fmla="*/ 778 w 778"/>
                <a:gd name="T162" fmla="*/ 995 h 99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78" h="995">
                  <a:moveTo>
                    <a:pt x="517" y="0"/>
                  </a:moveTo>
                  <a:lnTo>
                    <a:pt x="570" y="8"/>
                  </a:lnTo>
                  <a:lnTo>
                    <a:pt x="681" y="12"/>
                  </a:lnTo>
                  <a:lnTo>
                    <a:pt x="711" y="187"/>
                  </a:lnTo>
                  <a:lnTo>
                    <a:pt x="673" y="204"/>
                  </a:lnTo>
                  <a:lnTo>
                    <a:pt x="629" y="227"/>
                  </a:lnTo>
                  <a:lnTo>
                    <a:pt x="605" y="241"/>
                  </a:lnTo>
                  <a:lnTo>
                    <a:pt x="576" y="257"/>
                  </a:lnTo>
                  <a:lnTo>
                    <a:pt x="547" y="276"/>
                  </a:lnTo>
                  <a:lnTo>
                    <a:pt x="516" y="297"/>
                  </a:lnTo>
                  <a:lnTo>
                    <a:pt x="485" y="321"/>
                  </a:lnTo>
                  <a:lnTo>
                    <a:pt x="453" y="348"/>
                  </a:lnTo>
                  <a:lnTo>
                    <a:pt x="422" y="377"/>
                  </a:lnTo>
                  <a:lnTo>
                    <a:pt x="391" y="407"/>
                  </a:lnTo>
                  <a:lnTo>
                    <a:pt x="360" y="440"/>
                  </a:lnTo>
                  <a:lnTo>
                    <a:pt x="332" y="477"/>
                  </a:lnTo>
                  <a:lnTo>
                    <a:pt x="697" y="643"/>
                  </a:lnTo>
                  <a:lnTo>
                    <a:pt x="778" y="837"/>
                  </a:lnTo>
                  <a:lnTo>
                    <a:pt x="753" y="866"/>
                  </a:lnTo>
                  <a:lnTo>
                    <a:pt x="718" y="897"/>
                  </a:lnTo>
                  <a:lnTo>
                    <a:pt x="694" y="912"/>
                  </a:lnTo>
                  <a:lnTo>
                    <a:pt x="665" y="929"/>
                  </a:lnTo>
                  <a:lnTo>
                    <a:pt x="632" y="945"/>
                  </a:lnTo>
                  <a:lnTo>
                    <a:pt x="593" y="961"/>
                  </a:lnTo>
                  <a:lnTo>
                    <a:pt x="549" y="974"/>
                  </a:lnTo>
                  <a:lnTo>
                    <a:pt x="498" y="984"/>
                  </a:lnTo>
                  <a:lnTo>
                    <a:pt x="380" y="995"/>
                  </a:lnTo>
                  <a:lnTo>
                    <a:pt x="236" y="989"/>
                  </a:lnTo>
                  <a:lnTo>
                    <a:pt x="201" y="965"/>
                  </a:lnTo>
                  <a:lnTo>
                    <a:pt x="164" y="921"/>
                  </a:lnTo>
                  <a:lnTo>
                    <a:pt x="126" y="858"/>
                  </a:lnTo>
                  <a:lnTo>
                    <a:pt x="109" y="822"/>
                  </a:lnTo>
                  <a:lnTo>
                    <a:pt x="92" y="781"/>
                  </a:lnTo>
                  <a:lnTo>
                    <a:pt x="63" y="694"/>
                  </a:lnTo>
                  <a:lnTo>
                    <a:pt x="40" y="600"/>
                  </a:lnTo>
                  <a:lnTo>
                    <a:pt x="25" y="405"/>
                  </a:lnTo>
                  <a:lnTo>
                    <a:pt x="26" y="251"/>
                  </a:lnTo>
                  <a:lnTo>
                    <a:pt x="20" y="157"/>
                  </a:lnTo>
                  <a:lnTo>
                    <a:pt x="10" y="102"/>
                  </a:lnTo>
                  <a:lnTo>
                    <a:pt x="0" y="64"/>
                  </a:lnTo>
                  <a:lnTo>
                    <a:pt x="38" y="84"/>
                  </a:lnTo>
                  <a:lnTo>
                    <a:pt x="64" y="96"/>
                  </a:lnTo>
                  <a:lnTo>
                    <a:pt x="96" y="107"/>
                  </a:lnTo>
                  <a:lnTo>
                    <a:pt x="134" y="118"/>
                  </a:lnTo>
                  <a:lnTo>
                    <a:pt x="177" y="126"/>
                  </a:lnTo>
                  <a:lnTo>
                    <a:pt x="286" y="131"/>
                  </a:lnTo>
                  <a:lnTo>
                    <a:pt x="496" y="106"/>
                  </a:lnTo>
                  <a:lnTo>
                    <a:pt x="575" y="80"/>
                  </a:lnTo>
                  <a:lnTo>
                    <a:pt x="607" y="64"/>
                  </a:lnTo>
                  <a:lnTo>
                    <a:pt x="635" y="46"/>
                  </a:lnTo>
                  <a:lnTo>
                    <a:pt x="579" y="31"/>
                  </a:lnTo>
                  <a:lnTo>
                    <a:pt x="51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8" name="Freeform 37"/>
            <p:cNvSpPr>
              <a:spLocks/>
            </p:cNvSpPr>
            <p:nvPr/>
          </p:nvSpPr>
          <p:spPr bwMode="auto">
            <a:xfrm>
              <a:off x="188" y="116"/>
              <a:ext cx="229" cy="314"/>
            </a:xfrm>
            <a:custGeom>
              <a:avLst/>
              <a:gdLst>
                <a:gd name="T0" fmla="*/ 86 w 688"/>
                <a:gd name="T1" fmla="*/ 17 h 944"/>
                <a:gd name="T2" fmla="*/ 214 w 688"/>
                <a:gd name="T3" fmla="*/ 54 h 944"/>
                <a:gd name="T4" fmla="*/ 372 w 688"/>
                <a:gd name="T5" fmla="*/ 91 h 944"/>
                <a:gd name="T6" fmla="*/ 521 w 688"/>
                <a:gd name="T7" fmla="*/ 107 h 944"/>
                <a:gd name="T8" fmla="*/ 485 w 688"/>
                <a:gd name="T9" fmla="*/ 132 h 944"/>
                <a:gd name="T10" fmla="*/ 433 w 688"/>
                <a:gd name="T11" fmla="*/ 164 h 944"/>
                <a:gd name="T12" fmla="*/ 372 w 688"/>
                <a:gd name="T13" fmla="*/ 196 h 944"/>
                <a:gd name="T14" fmla="*/ 363 w 688"/>
                <a:gd name="T15" fmla="*/ 212 h 944"/>
                <a:gd name="T16" fmla="*/ 511 w 688"/>
                <a:gd name="T17" fmla="*/ 212 h 944"/>
                <a:gd name="T18" fmla="*/ 612 w 688"/>
                <a:gd name="T19" fmla="*/ 198 h 944"/>
                <a:gd name="T20" fmla="*/ 554 w 688"/>
                <a:gd name="T21" fmla="*/ 249 h 944"/>
                <a:gd name="T22" fmla="*/ 505 w 688"/>
                <a:gd name="T23" fmla="*/ 282 h 944"/>
                <a:gd name="T24" fmla="*/ 465 w 688"/>
                <a:gd name="T25" fmla="*/ 304 h 944"/>
                <a:gd name="T26" fmla="*/ 474 w 688"/>
                <a:gd name="T27" fmla="*/ 323 h 944"/>
                <a:gd name="T28" fmla="*/ 461 w 688"/>
                <a:gd name="T29" fmla="*/ 360 h 944"/>
                <a:gd name="T30" fmla="*/ 397 w 688"/>
                <a:gd name="T31" fmla="*/ 412 h 944"/>
                <a:gd name="T32" fmla="*/ 334 w 688"/>
                <a:gd name="T33" fmla="*/ 470 h 944"/>
                <a:gd name="T34" fmla="*/ 286 w 688"/>
                <a:gd name="T35" fmla="*/ 523 h 944"/>
                <a:gd name="T36" fmla="*/ 688 w 688"/>
                <a:gd name="T37" fmla="*/ 886 h 944"/>
                <a:gd name="T38" fmla="*/ 585 w 688"/>
                <a:gd name="T39" fmla="*/ 913 h 944"/>
                <a:gd name="T40" fmla="*/ 431 w 688"/>
                <a:gd name="T41" fmla="*/ 938 h 944"/>
                <a:gd name="T42" fmla="*/ 151 w 688"/>
                <a:gd name="T43" fmla="*/ 928 h 944"/>
                <a:gd name="T44" fmla="*/ 104 w 688"/>
                <a:gd name="T45" fmla="*/ 867 h 944"/>
                <a:gd name="T46" fmla="*/ 274 w 688"/>
                <a:gd name="T47" fmla="*/ 823 h 944"/>
                <a:gd name="T48" fmla="*/ 510 w 688"/>
                <a:gd name="T49" fmla="*/ 772 h 944"/>
                <a:gd name="T50" fmla="*/ 167 w 688"/>
                <a:gd name="T51" fmla="*/ 729 h 944"/>
                <a:gd name="T52" fmla="*/ 73 w 688"/>
                <a:gd name="T53" fmla="*/ 692 h 944"/>
                <a:gd name="T54" fmla="*/ 30 w 688"/>
                <a:gd name="T55" fmla="*/ 644 h 944"/>
                <a:gd name="T56" fmla="*/ 14 w 688"/>
                <a:gd name="T57" fmla="*/ 392 h 944"/>
                <a:gd name="T58" fmla="*/ 132 w 688"/>
                <a:gd name="T59" fmla="*/ 367 h 944"/>
                <a:gd name="T60" fmla="*/ 203 w 688"/>
                <a:gd name="T61" fmla="*/ 335 h 944"/>
                <a:gd name="T62" fmla="*/ 263 w 688"/>
                <a:gd name="T63" fmla="*/ 303 h 944"/>
                <a:gd name="T64" fmla="*/ 5 w 688"/>
                <a:gd name="T65" fmla="*/ 282 h 944"/>
                <a:gd name="T66" fmla="*/ 51 w 688"/>
                <a:gd name="T67" fmla="*/ 129 h 944"/>
                <a:gd name="T68" fmla="*/ 184 w 688"/>
                <a:gd name="T69" fmla="*/ 145 h 944"/>
                <a:gd name="T70" fmla="*/ 214 w 688"/>
                <a:gd name="T71" fmla="*/ 119 h 944"/>
                <a:gd name="T72" fmla="*/ 150 w 688"/>
                <a:gd name="T73" fmla="*/ 87 h 944"/>
                <a:gd name="T74" fmla="*/ 80 w 688"/>
                <a:gd name="T75" fmla="*/ 44 h 944"/>
                <a:gd name="T76" fmla="*/ 34 w 688"/>
                <a:gd name="T77" fmla="*/ 0 h 94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8"/>
                <a:gd name="T118" fmla="*/ 0 h 944"/>
                <a:gd name="T119" fmla="*/ 688 w 688"/>
                <a:gd name="T120" fmla="*/ 944 h 94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8" h="944">
                  <a:moveTo>
                    <a:pt x="34" y="0"/>
                  </a:moveTo>
                  <a:lnTo>
                    <a:pt x="86" y="17"/>
                  </a:lnTo>
                  <a:lnTo>
                    <a:pt x="143" y="34"/>
                  </a:lnTo>
                  <a:lnTo>
                    <a:pt x="214" y="54"/>
                  </a:lnTo>
                  <a:lnTo>
                    <a:pt x="292" y="73"/>
                  </a:lnTo>
                  <a:lnTo>
                    <a:pt x="372" y="91"/>
                  </a:lnTo>
                  <a:lnTo>
                    <a:pt x="451" y="104"/>
                  </a:lnTo>
                  <a:lnTo>
                    <a:pt x="521" y="107"/>
                  </a:lnTo>
                  <a:lnTo>
                    <a:pt x="504" y="119"/>
                  </a:lnTo>
                  <a:lnTo>
                    <a:pt x="485" y="132"/>
                  </a:lnTo>
                  <a:lnTo>
                    <a:pt x="461" y="148"/>
                  </a:lnTo>
                  <a:lnTo>
                    <a:pt x="433" y="164"/>
                  </a:lnTo>
                  <a:lnTo>
                    <a:pt x="403" y="181"/>
                  </a:lnTo>
                  <a:lnTo>
                    <a:pt x="372" y="196"/>
                  </a:lnTo>
                  <a:lnTo>
                    <a:pt x="341" y="208"/>
                  </a:lnTo>
                  <a:lnTo>
                    <a:pt x="363" y="212"/>
                  </a:lnTo>
                  <a:lnTo>
                    <a:pt x="423" y="217"/>
                  </a:lnTo>
                  <a:lnTo>
                    <a:pt x="511" y="212"/>
                  </a:lnTo>
                  <a:lnTo>
                    <a:pt x="622" y="186"/>
                  </a:lnTo>
                  <a:lnTo>
                    <a:pt x="612" y="198"/>
                  </a:lnTo>
                  <a:lnTo>
                    <a:pt x="580" y="230"/>
                  </a:lnTo>
                  <a:lnTo>
                    <a:pt x="554" y="249"/>
                  </a:lnTo>
                  <a:lnTo>
                    <a:pt x="523" y="271"/>
                  </a:lnTo>
                  <a:lnTo>
                    <a:pt x="505" y="282"/>
                  </a:lnTo>
                  <a:lnTo>
                    <a:pt x="487" y="294"/>
                  </a:lnTo>
                  <a:lnTo>
                    <a:pt x="465" y="304"/>
                  </a:lnTo>
                  <a:lnTo>
                    <a:pt x="443" y="315"/>
                  </a:lnTo>
                  <a:lnTo>
                    <a:pt x="474" y="323"/>
                  </a:lnTo>
                  <a:lnTo>
                    <a:pt x="509" y="322"/>
                  </a:lnTo>
                  <a:lnTo>
                    <a:pt x="461" y="360"/>
                  </a:lnTo>
                  <a:lnTo>
                    <a:pt x="430" y="385"/>
                  </a:lnTo>
                  <a:lnTo>
                    <a:pt x="397" y="412"/>
                  </a:lnTo>
                  <a:lnTo>
                    <a:pt x="365" y="441"/>
                  </a:lnTo>
                  <a:lnTo>
                    <a:pt x="334" y="470"/>
                  </a:lnTo>
                  <a:lnTo>
                    <a:pt x="307" y="498"/>
                  </a:lnTo>
                  <a:lnTo>
                    <a:pt x="286" y="523"/>
                  </a:lnTo>
                  <a:lnTo>
                    <a:pt x="616" y="568"/>
                  </a:lnTo>
                  <a:lnTo>
                    <a:pt x="688" y="886"/>
                  </a:lnTo>
                  <a:lnTo>
                    <a:pt x="640" y="900"/>
                  </a:lnTo>
                  <a:lnTo>
                    <a:pt x="585" y="913"/>
                  </a:lnTo>
                  <a:lnTo>
                    <a:pt x="514" y="928"/>
                  </a:lnTo>
                  <a:lnTo>
                    <a:pt x="431" y="938"/>
                  </a:lnTo>
                  <a:lnTo>
                    <a:pt x="340" y="944"/>
                  </a:lnTo>
                  <a:lnTo>
                    <a:pt x="151" y="928"/>
                  </a:lnTo>
                  <a:lnTo>
                    <a:pt x="124" y="899"/>
                  </a:lnTo>
                  <a:lnTo>
                    <a:pt x="104" y="867"/>
                  </a:lnTo>
                  <a:lnTo>
                    <a:pt x="82" y="824"/>
                  </a:lnTo>
                  <a:lnTo>
                    <a:pt x="274" y="823"/>
                  </a:lnTo>
                  <a:lnTo>
                    <a:pt x="399" y="807"/>
                  </a:lnTo>
                  <a:lnTo>
                    <a:pt x="510" y="772"/>
                  </a:lnTo>
                  <a:lnTo>
                    <a:pt x="298" y="757"/>
                  </a:lnTo>
                  <a:lnTo>
                    <a:pt x="167" y="729"/>
                  </a:lnTo>
                  <a:lnTo>
                    <a:pt x="104" y="707"/>
                  </a:lnTo>
                  <a:lnTo>
                    <a:pt x="73" y="692"/>
                  </a:lnTo>
                  <a:lnTo>
                    <a:pt x="44" y="675"/>
                  </a:lnTo>
                  <a:lnTo>
                    <a:pt x="30" y="644"/>
                  </a:lnTo>
                  <a:lnTo>
                    <a:pt x="17" y="579"/>
                  </a:lnTo>
                  <a:lnTo>
                    <a:pt x="14" y="392"/>
                  </a:lnTo>
                  <a:lnTo>
                    <a:pt x="64" y="388"/>
                  </a:lnTo>
                  <a:lnTo>
                    <a:pt x="132" y="367"/>
                  </a:lnTo>
                  <a:lnTo>
                    <a:pt x="169" y="352"/>
                  </a:lnTo>
                  <a:lnTo>
                    <a:pt x="203" y="335"/>
                  </a:lnTo>
                  <a:lnTo>
                    <a:pt x="236" y="319"/>
                  </a:lnTo>
                  <a:lnTo>
                    <a:pt x="263" y="303"/>
                  </a:lnTo>
                  <a:lnTo>
                    <a:pt x="160" y="309"/>
                  </a:lnTo>
                  <a:lnTo>
                    <a:pt x="5" y="282"/>
                  </a:lnTo>
                  <a:lnTo>
                    <a:pt x="0" y="120"/>
                  </a:lnTo>
                  <a:lnTo>
                    <a:pt x="51" y="129"/>
                  </a:lnTo>
                  <a:lnTo>
                    <a:pt x="117" y="140"/>
                  </a:lnTo>
                  <a:lnTo>
                    <a:pt x="184" y="145"/>
                  </a:lnTo>
                  <a:lnTo>
                    <a:pt x="242" y="132"/>
                  </a:lnTo>
                  <a:lnTo>
                    <a:pt x="214" y="119"/>
                  </a:lnTo>
                  <a:lnTo>
                    <a:pt x="184" y="105"/>
                  </a:lnTo>
                  <a:lnTo>
                    <a:pt x="150" y="87"/>
                  </a:lnTo>
                  <a:lnTo>
                    <a:pt x="113" y="66"/>
                  </a:lnTo>
                  <a:lnTo>
                    <a:pt x="80" y="4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99" name="Freeform 38"/>
            <p:cNvSpPr>
              <a:spLocks/>
            </p:cNvSpPr>
            <p:nvPr/>
          </p:nvSpPr>
          <p:spPr bwMode="auto">
            <a:xfrm>
              <a:off x="148" y="55"/>
              <a:ext cx="174" cy="94"/>
            </a:xfrm>
            <a:custGeom>
              <a:avLst/>
              <a:gdLst>
                <a:gd name="T0" fmla="*/ 0 w 522"/>
                <a:gd name="T1" fmla="*/ 0 h 283"/>
                <a:gd name="T2" fmla="*/ 14 w 522"/>
                <a:gd name="T3" fmla="*/ 10 h 283"/>
                <a:gd name="T4" fmla="*/ 32 w 522"/>
                <a:gd name="T5" fmla="*/ 20 h 283"/>
                <a:gd name="T6" fmla="*/ 55 w 522"/>
                <a:gd name="T7" fmla="*/ 34 h 283"/>
                <a:gd name="T8" fmla="*/ 84 w 522"/>
                <a:gd name="T9" fmla="*/ 51 h 283"/>
                <a:gd name="T10" fmla="*/ 117 w 522"/>
                <a:gd name="T11" fmla="*/ 70 h 283"/>
                <a:gd name="T12" fmla="*/ 153 w 522"/>
                <a:gd name="T13" fmla="*/ 91 h 283"/>
                <a:gd name="T14" fmla="*/ 192 w 522"/>
                <a:gd name="T15" fmla="*/ 112 h 283"/>
                <a:gd name="T16" fmla="*/ 234 w 522"/>
                <a:gd name="T17" fmla="*/ 134 h 283"/>
                <a:gd name="T18" fmla="*/ 276 w 522"/>
                <a:gd name="T19" fmla="*/ 156 h 283"/>
                <a:gd name="T20" fmla="*/ 320 w 522"/>
                <a:gd name="T21" fmla="*/ 176 h 283"/>
                <a:gd name="T22" fmla="*/ 364 w 522"/>
                <a:gd name="T23" fmla="*/ 196 h 283"/>
                <a:gd name="T24" fmla="*/ 406 w 522"/>
                <a:gd name="T25" fmla="*/ 213 h 283"/>
                <a:gd name="T26" fmla="*/ 447 w 522"/>
                <a:gd name="T27" fmla="*/ 228 h 283"/>
                <a:gd name="T28" fmla="*/ 486 w 522"/>
                <a:gd name="T29" fmla="*/ 240 h 283"/>
                <a:gd name="T30" fmla="*/ 522 w 522"/>
                <a:gd name="T31" fmla="*/ 248 h 283"/>
                <a:gd name="T32" fmla="*/ 474 w 522"/>
                <a:gd name="T33" fmla="*/ 242 h 283"/>
                <a:gd name="T34" fmla="*/ 362 w 522"/>
                <a:gd name="T35" fmla="*/ 223 h 283"/>
                <a:gd name="T36" fmla="*/ 294 w 522"/>
                <a:gd name="T37" fmla="*/ 208 h 283"/>
                <a:gd name="T38" fmla="*/ 227 w 522"/>
                <a:gd name="T39" fmla="*/ 190 h 283"/>
                <a:gd name="T40" fmla="*/ 163 w 522"/>
                <a:gd name="T41" fmla="*/ 169 h 283"/>
                <a:gd name="T42" fmla="*/ 111 w 522"/>
                <a:gd name="T43" fmla="*/ 144 h 283"/>
                <a:gd name="T44" fmla="*/ 134 w 522"/>
                <a:gd name="T45" fmla="*/ 182 h 283"/>
                <a:gd name="T46" fmla="*/ 153 w 522"/>
                <a:gd name="T47" fmla="*/ 203 h 283"/>
                <a:gd name="T48" fmla="*/ 181 w 522"/>
                <a:gd name="T49" fmla="*/ 227 h 283"/>
                <a:gd name="T50" fmla="*/ 216 w 522"/>
                <a:gd name="T51" fmla="*/ 254 h 283"/>
                <a:gd name="T52" fmla="*/ 238 w 522"/>
                <a:gd name="T53" fmla="*/ 268 h 283"/>
                <a:gd name="T54" fmla="*/ 263 w 522"/>
                <a:gd name="T55" fmla="*/ 283 h 283"/>
                <a:gd name="T56" fmla="*/ 35 w 522"/>
                <a:gd name="T57" fmla="*/ 232 h 283"/>
                <a:gd name="T58" fmla="*/ 5 w 522"/>
                <a:gd name="T59" fmla="*/ 75 h 283"/>
                <a:gd name="T60" fmla="*/ 0 w 522"/>
                <a:gd name="T61" fmla="*/ 0 h 283"/>
                <a:gd name="T62" fmla="*/ 0 w 522"/>
                <a:gd name="T63" fmla="*/ 0 h 2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22"/>
                <a:gd name="T97" fmla="*/ 0 h 283"/>
                <a:gd name="T98" fmla="*/ 522 w 522"/>
                <a:gd name="T99" fmla="*/ 283 h 28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22" h="283">
                  <a:moveTo>
                    <a:pt x="0" y="0"/>
                  </a:moveTo>
                  <a:lnTo>
                    <a:pt x="14" y="10"/>
                  </a:lnTo>
                  <a:lnTo>
                    <a:pt x="32" y="20"/>
                  </a:lnTo>
                  <a:lnTo>
                    <a:pt x="55" y="34"/>
                  </a:lnTo>
                  <a:lnTo>
                    <a:pt x="84" y="51"/>
                  </a:lnTo>
                  <a:lnTo>
                    <a:pt x="117" y="70"/>
                  </a:lnTo>
                  <a:lnTo>
                    <a:pt x="153" y="91"/>
                  </a:lnTo>
                  <a:lnTo>
                    <a:pt x="192" y="112"/>
                  </a:lnTo>
                  <a:lnTo>
                    <a:pt x="234" y="134"/>
                  </a:lnTo>
                  <a:lnTo>
                    <a:pt x="276" y="156"/>
                  </a:lnTo>
                  <a:lnTo>
                    <a:pt x="320" y="176"/>
                  </a:lnTo>
                  <a:lnTo>
                    <a:pt x="364" y="196"/>
                  </a:lnTo>
                  <a:lnTo>
                    <a:pt x="406" y="213"/>
                  </a:lnTo>
                  <a:lnTo>
                    <a:pt x="447" y="228"/>
                  </a:lnTo>
                  <a:lnTo>
                    <a:pt x="486" y="240"/>
                  </a:lnTo>
                  <a:lnTo>
                    <a:pt x="522" y="248"/>
                  </a:lnTo>
                  <a:lnTo>
                    <a:pt x="474" y="242"/>
                  </a:lnTo>
                  <a:lnTo>
                    <a:pt x="362" y="223"/>
                  </a:lnTo>
                  <a:lnTo>
                    <a:pt x="294" y="208"/>
                  </a:lnTo>
                  <a:lnTo>
                    <a:pt x="227" y="190"/>
                  </a:lnTo>
                  <a:lnTo>
                    <a:pt x="163" y="169"/>
                  </a:lnTo>
                  <a:lnTo>
                    <a:pt x="111" y="144"/>
                  </a:lnTo>
                  <a:lnTo>
                    <a:pt x="134" y="182"/>
                  </a:lnTo>
                  <a:lnTo>
                    <a:pt x="153" y="203"/>
                  </a:lnTo>
                  <a:lnTo>
                    <a:pt x="181" y="227"/>
                  </a:lnTo>
                  <a:lnTo>
                    <a:pt x="216" y="254"/>
                  </a:lnTo>
                  <a:lnTo>
                    <a:pt x="238" y="268"/>
                  </a:lnTo>
                  <a:lnTo>
                    <a:pt x="263" y="283"/>
                  </a:lnTo>
                  <a:lnTo>
                    <a:pt x="35" y="232"/>
                  </a:lnTo>
                  <a:lnTo>
                    <a:pt x="5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FCF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0" name="Freeform 39"/>
            <p:cNvSpPr>
              <a:spLocks/>
            </p:cNvSpPr>
            <p:nvPr/>
          </p:nvSpPr>
          <p:spPr bwMode="auto">
            <a:xfrm>
              <a:off x="347" y="108"/>
              <a:ext cx="34" cy="54"/>
            </a:xfrm>
            <a:custGeom>
              <a:avLst/>
              <a:gdLst>
                <a:gd name="T0" fmla="*/ 0 w 102"/>
                <a:gd name="T1" fmla="*/ 23 h 161"/>
                <a:gd name="T2" fmla="*/ 21 w 102"/>
                <a:gd name="T3" fmla="*/ 73 h 161"/>
                <a:gd name="T4" fmla="*/ 33 w 102"/>
                <a:gd name="T5" fmla="*/ 94 h 161"/>
                <a:gd name="T6" fmla="*/ 51 w 102"/>
                <a:gd name="T7" fmla="*/ 118 h 161"/>
                <a:gd name="T8" fmla="*/ 74 w 102"/>
                <a:gd name="T9" fmla="*/ 140 h 161"/>
                <a:gd name="T10" fmla="*/ 102 w 102"/>
                <a:gd name="T11" fmla="*/ 161 h 161"/>
                <a:gd name="T12" fmla="*/ 94 w 102"/>
                <a:gd name="T13" fmla="*/ 148 h 161"/>
                <a:gd name="T14" fmla="*/ 75 w 102"/>
                <a:gd name="T15" fmla="*/ 114 h 161"/>
                <a:gd name="T16" fmla="*/ 44 w 102"/>
                <a:gd name="T17" fmla="*/ 29 h 161"/>
                <a:gd name="T18" fmla="*/ 36 w 102"/>
                <a:gd name="T19" fmla="*/ 5 h 161"/>
                <a:gd name="T20" fmla="*/ 19 w 102"/>
                <a:gd name="T21" fmla="*/ 0 h 161"/>
                <a:gd name="T22" fmla="*/ 0 w 102"/>
                <a:gd name="T23" fmla="*/ 23 h 161"/>
                <a:gd name="T24" fmla="*/ 0 w 102"/>
                <a:gd name="T25" fmla="*/ 23 h 1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2"/>
                <a:gd name="T40" fmla="*/ 0 h 161"/>
                <a:gd name="T41" fmla="*/ 102 w 102"/>
                <a:gd name="T42" fmla="*/ 161 h 16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2" h="161">
                  <a:moveTo>
                    <a:pt x="0" y="23"/>
                  </a:moveTo>
                  <a:lnTo>
                    <a:pt x="21" y="73"/>
                  </a:lnTo>
                  <a:lnTo>
                    <a:pt x="33" y="94"/>
                  </a:lnTo>
                  <a:lnTo>
                    <a:pt x="51" y="118"/>
                  </a:lnTo>
                  <a:lnTo>
                    <a:pt x="74" y="140"/>
                  </a:lnTo>
                  <a:lnTo>
                    <a:pt x="102" y="161"/>
                  </a:lnTo>
                  <a:lnTo>
                    <a:pt x="94" y="148"/>
                  </a:lnTo>
                  <a:lnTo>
                    <a:pt x="75" y="114"/>
                  </a:lnTo>
                  <a:lnTo>
                    <a:pt x="44" y="29"/>
                  </a:lnTo>
                  <a:lnTo>
                    <a:pt x="36" y="5"/>
                  </a:lnTo>
                  <a:lnTo>
                    <a:pt x="19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BDAB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1" name="Freeform 40"/>
            <p:cNvSpPr>
              <a:spLocks/>
            </p:cNvSpPr>
            <p:nvPr/>
          </p:nvSpPr>
          <p:spPr bwMode="auto">
            <a:xfrm>
              <a:off x="167" y="88"/>
              <a:ext cx="29" cy="67"/>
            </a:xfrm>
            <a:custGeom>
              <a:avLst/>
              <a:gdLst>
                <a:gd name="T0" fmla="*/ 47 w 87"/>
                <a:gd name="T1" fmla="*/ 4 h 203"/>
                <a:gd name="T2" fmla="*/ 44 w 87"/>
                <a:gd name="T3" fmla="*/ 58 h 203"/>
                <a:gd name="T4" fmla="*/ 31 w 87"/>
                <a:gd name="T5" fmla="*/ 121 h 203"/>
                <a:gd name="T6" fmla="*/ 17 w 87"/>
                <a:gd name="T7" fmla="*/ 160 h 203"/>
                <a:gd name="T8" fmla="*/ 0 w 87"/>
                <a:gd name="T9" fmla="*/ 203 h 203"/>
                <a:gd name="T10" fmla="*/ 37 w 87"/>
                <a:gd name="T11" fmla="*/ 162 h 203"/>
                <a:gd name="T12" fmla="*/ 67 w 87"/>
                <a:gd name="T13" fmla="*/ 108 h 203"/>
                <a:gd name="T14" fmla="*/ 87 w 87"/>
                <a:gd name="T15" fmla="*/ 27 h 203"/>
                <a:gd name="T16" fmla="*/ 66 w 87"/>
                <a:gd name="T17" fmla="*/ 8 h 203"/>
                <a:gd name="T18" fmla="*/ 53 w 87"/>
                <a:gd name="T19" fmla="*/ 0 h 203"/>
                <a:gd name="T20" fmla="*/ 47 w 87"/>
                <a:gd name="T21" fmla="*/ 4 h 203"/>
                <a:gd name="T22" fmla="*/ 47 w 87"/>
                <a:gd name="T23" fmla="*/ 4 h 20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7"/>
                <a:gd name="T37" fmla="*/ 0 h 203"/>
                <a:gd name="T38" fmla="*/ 87 w 87"/>
                <a:gd name="T39" fmla="*/ 203 h 20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7" h="203">
                  <a:moveTo>
                    <a:pt x="47" y="4"/>
                  </a:moveTo>
                  <a:lnTo>
                    <a:pt x="44" y="58"/>
                  </a:lnTo>
                  <a:lnTo>
                    <a:pt x="31" y="121"/>
                  </a:lnTo>
                  <a:lnTo>
                    <a:pt x="17" y="160"/>
                  </a:lnTo>
                  <a:lnTo>
                    <a:pt x="0" y="203"/>
                  </a:lnTo>
                  <a:lnTo>
                    <a:pt x="37" y="162"/>
                  </a:lnTo>
                  <a:lnTo>
                    <a:pt x="67" y="108"/>
                  </a:lnTo>
                  <a:lnTo>
                    <a:pt x="87" y="27"/>
                  </a:lnTo>
                  <a:lnTo>
                    <a:pt x="66" y="8"/>
                  </a:lnTo>
                  <a:lnTo>
                    <a:pt x="53" y="0"/>
                  </a:lnTo>
                  <a:lnTo>
                    <a:pt x="47" y="4"/>
                  </a:lnTo>
                  <a:close/>
                </a:path>
              </a:pathLst>
            </a:custGeom>
            <a:solidFill>
              <a:srgbClr val="BDAB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2" name="Freeform 41"/>
            <p:cNvSpPr>
              <a:spLocks/>
            </p:cNvSpPr>
            <p:nvPr/>
          </p:nvSpPr>
          <p:spPr bwMode="auto">
            <a:xfrm>
              <a:off x="241" y="171"/>
              <a:ext cx="92" cy="88"/>
            </a:xfrm>
            <a:custGeom>
              <a:avLst/>
              <a:gdLst>
                <a:gd name="T0" fmla="*/ 14 w 274"/>
                <a:gd name="T1" fmla="*/ 51 h 264"/>
                <a:gd name="T2" fmla="*/ 37 w 274"/>
                <a:gd name="T3" fmla="*/ 44 h 264"/>
                <a:gd name="T4" fmla="*/ 88 w 274"/>
                <a:gd name="T5" fmla="*/ 30 h 264"/>
                <a:gd name="T6" fmla="*/ 140 w 274"/>
                <a:gd name="T7" fmla="*/ 19 h 264"/>
                <a:gd name="T8" fmla="*/ 163 w 274"/>
                <a:gd name="T9" fmla="*/ 23 h 264"/>
                <a:gd name="T10" fmla="*/ 140 w 274"/>
                <a:gd name="T11" fmla="*/ 43 h 264"/>
                <a:gd name="T12" fmla="*/ 118 w 274"/>
                <a:gd name="T13" fmla="*/ 56 h 264"/>
                <a:gd name="T14" fmla="*/ 91 w 274"/>
                <a:gd name="T15" fmla="*/ 70 h 264"/>
                <a:gd name="T16" fmla="*/ 63 w 274"/>
                <a:gd name="T17" fmla="*/ 83 h 264"/>
                <a:gd name="T18" fmla="*/ 40 w 274"/>
                <a:gd name="T19" fmla="*/ 97 h 264"/>
                <a:gd name="T20" fmla="*/ 17 w 274"/>
                <a:gd name="T21" fmla="*/ 120 h 264"/>
                <a:gd name="T22" fmla="*/ 48 w 274"/>
                <a:gd name="T23" fmla="*/ 125 h 264"/>
                <a:gd name="T24" fmla="*/ 114 w 274"/>
                <a:gd name="T25" fmla="*/ 120 h 264"/>
                <a:gd name="T26" fmla="*/ 178 w 274"/>
                <a:gd name="T27" fmla="*/ 114 h 264"/>
                <a:gd name="T28" fmla="*/ 202 w 274"/>
                <a:gd name="T29" fmla="*/ 121 h 264"/>
                <a:gd name="T30" fmla="*/ 190 w 274"/>
                <a:gd name="T31" fmla="*/ 133 h 264"/>
                <a:gd name="T32" fmla="*/ 167 w 274"/>
                <a:gd name="T33" fmla="*/ 146 h 264"/>
                <a:gd name="T34" fmla="*/ 137 w 274"/>
                <a:gd name="T35" fmla="*/ 161 h 264"/>
                <a:gd name="T36" fmla="*/ 104 w 274"/>
                <a:gd name="T37" fmla="*/ 177 h 264"/>
                <a:gd name="T38" fmla="*/ 69 w 274"/>
                <a:gd name="T39" fmla="*/ 196 h 264"/>
                <a:gd name="T40" fmla="*/ 39 w 274"/>
                <a:gd name="T41" fmla="*/ 218 h 264"/>
                <a:gd name="T42" fmla="*/ 0 w 274"/>
                <a:gd name="T43" fmla="*/ 264 h 264"/>
                <a:gd name="T44" fmla="*/ 24 w 274"/>
                <a:gd name="T45" fmla="*/ 248 h 264"/>
                <a:gd name="T46" fmla="*/ 52 w 274"/>
                <a:gd name="T47" fmla="*/ 233 h 264"/>
                <a:gd name="T48" fmla="*/ 86 w 274"/>
                <a:gd name="T49" fmla="*/ 214 h 264"/>
                <a:gd name="T50" fmla="*/ 125 w 274"/>
                <a:gd name="T51" fmla="*/ 194 h 264"/>
                <a:gd name="T52" fmla="*/ 165 w 274"/>
                <a:gd name="T53" fmla="*/ 175 h 264"/>
                <a:gd name="T54" fmla="*/ 205 w 274"/>
                <a:gd name="T55" fmla="*/ 157 h 264"/>
                <a:gd name="T56" fmla="*/ 243 w 274"/>
                <a:gd name="T57" fmla="*/ 143 h 264"/>
                <a:gd name="T58" fmla="*/ 274 w 274"/>
                <a:gd name="T59" fmla="*/ 120 h 264"/>
                <a:gd name="T60" fmla="*/ 263 w 274"/>
                <a:gd name="T61" fmla="*/ 108 h 264"/>
                <a:gd name="T62" fmla="*/ 241 w 274"/>
                <a:gd name="T63" fmla="*/ 100 h 264"/>
                <a:gd name="T64" fmla="*/ 166 w 274"/>
                <a:gd name="T65" fmla="*/ 90 h 264"/>
                <a:gd name="T66" fmla="*/ 75 w 274"/>
                <a:gd name="T67" fmla="*/ 101 h 264"/>
                <a:gd name="T68" fmla="*/ 100 w 274"/>
                <a:gd name="T69" fmla="*/ 90 h 264"/>
                <a:gd name="T70" fmla="*/ 125 w 274"/>
                <a:gd name="T71" fmla="*/ 78 h 264"/>
                <a:gd name="T72" fmla="*/ 151 w 274"/>
                <a:gd name="T73" fmla="*/ 64 h 264"/>
                <a:gd name="T74" fmla="*/ 176 w 274"/>
                <a:gd name="T75" fmla="*/ 49 h 264"/>
                <a:gd name="T76" fmla="*/ 194 w 274"/>
                <a:gd name="T77" fmla="*/ 33 h 264"/>
                <a:gd name="T78" fmla="*/ 204 w 274"/>
                <a:gd name="T79" fmla="*/ 19 h 264"/>
                <a:gd name="T80" fmla="*/ 197 w 274"/>
                <a:gd name="T81" fmla="*/ 7 h 264"/>
                <a:gd name="T82" fmla="*/ 152 w 274"/>
                <a:gd name="T83" fmla="*/ 0 h 264"/>
                <a:gd name="T84" fmla="*/ 92 w 274"/>
                <a:gd name="T85" fmla="*/ 11 h 264"/>
                <a:gd name="T86" fmla="*/ 40 w 274"/>
                <a:gd name="T87" fmla="*/ 25 h 264"/>
                <a:gd name="T88" fmla="*/ 17 w 274"/>
                <a:gd name="T89" fmla="*/ 33 h 264"/>
                <a:gd name="T90" fmla="*/ 14 w 274"/>
                <a:gd name="T91" fmla="*/ 51 h 264"/>
                <a:gd name="T92" fmla="*/ 14 w 274"/>
                <a:gd name="T93" fmla="*/ 51 h 26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74"/>
                <a:gd name="T142" fmla="*/ 0 h 264"/>
                <a:gd name="T143" fmla="*/ 274 w 274"/>
                <a:gd name="T144" fmla="*/ 264 h 26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74" h="264">
                  <a:moveTo>
                    <a:pt x="14" y="51"/>
                  </a:moveTo>
                  <a:lnTo>
                    <a:pt x="37" y="44"/>
                  </a:lnTo>
                  <a:lnTo>
                    <a:pt x="88" y="30"/>
                  </a:lnTo>
                  <a:lnTo>
                    <a:pt x="140" y="19"/>
                  </a:lnTo>
                  <a:lnTo>
                    <a:pt x="163" y="23"/>
                  </a:lnTo>
                  <a:lnTo>
                    <a:pt x="140" y="43"/>
                  </a:lnTo>
                  <a:lnTo>
                    <a:pt x="118" y="56"/>
                  </a:lnTo>
                  <a:lnTo>
                    <a:pt x="91" y="70"/>
                  </a:lnTo>
                  <a:lnTo>
                    <a:pt x="63" y="83"/>
                  </a:lnTo>
                  <a:lnTo>
                    <a:pt x="40" y="97"/>
                  </a:lnTo>
                  <a:lnTo>
                    <a:pt x="17" y="120"/>
                  </a:lnTo>
                  <a:lnTo>
                    <a:pt x="48" y="125"/>
                  </a:lnTo>
                  <a:lnTo>
                    <a:pt x="114" y="120"/>
                  </a:lnTo>
                  <a:lnTo>
                    <a:pt x="178" y="114"/>
                  </a:lnTo>
                  <a:lnTo>
                    <a:pt x="202" y="121"/>
                  </a:lnTo>
                  <a:lnTo>
                    <a:pt x="190" y="133"/>
                  </a:lnTo>
                  <a:lnTo>
                    <a:pt x="167" y="146"/>
                  </a:lnTo>
                  <a:lnTo>
                    <a:pt x="137" y="161"/>
                  </a:lnTo>
                  <a:lnTo>
                    <a:pt x="104" y="177"/>
                  </a:lnTo>
                  <a:lnTo>
                    <a:pt x="69" y="196"/>
                  </a:lnTo>
                  <a:lnTo>
                    <a:pt x="39" y="218"/>
                  </a:lnTo>
                  <a:lnTo>
                    <a:pt x="0" y="264"/>
                  </a:lnTo>
                  <a:lnTo>
                    <a:pt x="24" y="248"/>
                  </a:lnTo>
                  <a:lnTo>
                    <a:pt x="52" y="233"/>
                  </a:lnTo>
                  <a:lnTo>
                    <a:pt x="86" y="214"/>
                  </a:lnTo>
                  <a:lnTo>
                    <a:pt x="125" y="194"/>
                  </a:lnTo>
                  <a:lnTo>
                    <a:pt x="165" y="175"/>
                  </a:lnTo>
                  <a:lnTo>
                    <a:pt x="205" y="157"/>
                  </a:lnTo>
                  <a:lnTo>
                    <a:pt x="243" y="143"/>
                  </a:lnTo>
                  <a:lnTo>
                    <a:pt x="274" y="120"/>
                  </a:lnTo>
                  <a:lnTo>
                    <a:pt x="263" y="108"/>
                  </a:lnTo>
                  <a:lnTo>
                    <a:pt x="241" y="100"/>
                  </a:lnTo>
                  <a:lnTo>
                    <a:pt x="166" y="90"/>
                  </a:lnTo>
                  <a:lnTo>
                    <a:pt x="75" y="101"/>
                  </a:lnTo>
                  <a:lnTo>
                    <a:pt x="100" y="90"/>
                  </a:lnTo>
                  <a:lnTo>
                    <a:pt x="125" y="78"/>
                  </a:lnTo>
                  <a:lnTo>
                    <a:pt x="151" y="64"/>
                  </a:lnTo>
                  <a:lnTo>
                    <a:pt x="176" y="49"/>
                  </a:lnTo>
                  <a:lnTo>
                    <a:pt x="194" y="33"/>
                  </a:lnTo>
                  <a:lnTo>
                    <a:pt x="204" y="19"/>
                  </a:lnTo>
                  <a:lnTo>
                    <a:pt x="197" y="7"/>
                  </a:lnTo>
                  <a:lnTo>
                    <a:pt x="152" y="0"/>
                  </a:lnTo>
                  <a:lnTo>
                    <a:pt x="92" y="11"/>
                  </a:lnTo>
                  <a:lnTo>
                    <a:pt x="40" y="25"/>
                  </a:lnTo>
                  <a:lnTo>
                    <a:pt x="17" y="33"/>
                  </a:lnTo>
                  <a:lnTo>
                    <a:pt x="14" y="51"/>
                  </a:lnTo>
                  <a:close/>
                </a:path>
              </a:pathLst>
            </a:custGeom>
            <a:solidFill>
              <a:srgbClr val="B266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3" name="Freeform 42"/>
            <p:cNvSpPr>
              <a:spLocks/>
            </p:cNvSpPr>
            <p:nvPr/>
          </p:nvSpPr>
          <p:spPr bwMode="auto">
            <a:xfrm>
              <a:off x="244" y="295"/>
              <a:ext cx="86" cy="42"/>
            </a:xfrm>
            <a:custGeom>
              <a:avLst/>
              <a:gdLst>
                <a:gd name="T0" fmla="*/ 29 w 258"/>
                <a:gd name="T1" fmla="*/ 72 h 127"/>
                <a:gd name="T2" fmla="*/ 45 w 258"/>
                <a:gd name="T3" fmla="*/ 63 h 127"/>
                <a:gd name="T4" fmla="*/ 64 w 258"/>
                <a:gd name="T5" fmla="*/ 53 h 127"/>
                <a:gd name="T6" fmla="*/ 88 w 258"/>
                <a:gd name="T7" fmla="*/ 41 h 127"/>
                <a:gd name="T8" fmla="*/ 122 w 258"/>
                <a:gd name="T9" fmla="*/ 28 h 127"/>
                <a:gd name="T10" fmla="*/ 161 w 258"/>
                <a:gd name="T11" fmla="*/ 17 h 127"/>
                <a:gd name="T12" fmla="*/ 207 w 258"/>
                <a:gd name="T13" fmla="*/ 7 h 127"/>
                <a:gd name="T14" fmla="*/ 258 w 258"/>
                <a:gd name="T15" fmla="*/ 0 h 127"/>
                <a:gd name="T16" fmla="*/ 231 w 258"/>
                <a:gd name="T17" fmla="*/ 8 h 127"/>
                <a:gd name="T18" fmla="*/ 166 w 258"/>
                <a:gd name="T19" fmla="*/ 32 h 127"/>
                <a:gd name="T20" fmla="*/ 129 w 258"/>
                <a:gd name="T21" fmla="*/ 47 h 127"/>
                <a:gd name="T22" fmla="*/ 91 w 258"/>
                <a:gd name="T23" fmla="*/ 66 h 127"/>
                <a:gd name="T24" fmla="*/ 59 w 258"/>
                <a:gd name="T25" fmla="*/ 85 h 127"/>
                <a:gd name="T26" fmla="*/ 35 w 258"/>
                <a:gd name="T27" fmla="*/ 106 h 127"/>
                <a:gd name="T28" fmla="*/ 8 w 258"/>
                <a:gd name="T29" fmla="*/ 127 h 127"/>
                <a:gd name="T30" fmla="*/ 0 w 258"/>
                <a:gd name="T31" fmla="*/ 119 h 127"/>
                <a:gd name="T32" fmla="*/ 8 w 258"/>
                <a:gd name="T33" fmla="*/ 96 h 127"/>
                <a:gd name="T34" fmla="*/ 29 w 258"/>
                <a:gd name="T35" fmla="*/ 72 h 127"/>
                <a:gd name="T36" fmla="*/ 29 w 258"/>
                <a:gd name="T37" fmla="*/ 72 h 1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8"/>
                <a:gd name="T58" fmla="*/ 0 h 127"/>
                <a:gd name="T59" fmla="*/ 258 w 258"/>
                <a:gd name="T60" fmla="*/ 127 h 1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8" h="127">
                  <a:moveTo>
                    <a:pt x="29" y="72"/>
                  </a:moveTo>
                  <a:lnTo>
                    <a:pt x="45" y="63"/>
                  </a:lnTo>
                  <a:lnTo>
                    <a:pt x="64" y="53"/>
                  </a:lnTo>
                  <a:lnTo>
                    <a:pt x="88" y="41"/>
                  </a:lnTo>
                  <a:lnTo>
                    <a:pt x="122" y="28"/>
                  </a:lnTo>
                  <a:lnTo>
                    <a:pt x="161" y="17"/>
                  </a:lnTo>
                  <a:lnTo>
                    <a:pt x="207" y="7"/>
                  </a:lnTo>
                  <a:lnTo>
                    <a:pt x="258" y="0"/>
                  </a:lnTo>
                  <a:lnTo>
                    <a:pt x="231" y="8"/>
                  </a:lnTo>
                  <a:lnTo>
                    <a:pt x="166" y="32"/>
                  </a:lnTo>
                  <a:lnTo>
                    <a:pt x="129" y="47"/>
                  </a:lnTo>
                  <a:lnTo>
                    <a:pt x="91" y="66"/>
                  </a:lnTo>
                  <a:lnTo>
                    <a:pt x="59" y="85"/>
                  </a:lnTo>
                  <a:lnTo>
                    <a:pt x="35" y="106"/>
                  </a:lnTo>
                  <a:lnTo>
                    <a:pt x="8" y="127"/>
                  </a:lnTo>
                  <a:lnTo>
                    <a:pt x="0" y="119"/>
                  </a:lnTo>
                  <a:lnTo>
                    <a:pt x="8" y="96"/>
                  </a:lnTo>
                  <a:lnTo>
                    <a:pt x="29" y="7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4" name="Freeform 43"/>
            <p:cNvSpPr>
              <a:spLocks/>
            </p:cNvSpPr>
            <p:nvPr/>
          </p:nvSpPr>
          <p:spPr bwMode="auto">
            <a:xfrm>
              <a:off x="260" y="328"/>
              <a:ext cx="87" cy="48"/>
            </a:xfrm>
            <a:custGeom>
              <a:avLst/>
              <a:gdLst>
                <a:gd name="T0" fmla="*/ 16 w 260"/>
                <a:gd name="T1" fmla="*/ 57 h 146"/>
                <a:gd name="T2" fmla="*/ 40 w 260"/>
                <a:gd name="T3" fmla="*/ 45 h 146"/>
                <a:gd name="T4" fmla="*/ 66 w 260"/>
                <a:gd name="T5" fmla="*/ 33 h 146"/>
                <a:gd name="T6" fmla="*/ 100 w 260"/>
                <a:gd name="T7" fmla="*/ 20 h 146"/>
                <a:gd name="T8" fmla="*/ 136 w 260"/>
                <a:gd name="T9" fmla="*/ 8 h 146"/>
                <a:gd name="T10" fmla="*/ 174 w 260"/>
                <a:gd name="T11" fmla="*/ 0 h 146"/>
                <a:gd name="T12" fmla="*/ 242 w 260"/>
                <a:gd name="T13" fmla="*/ 0 h 146"/>
                <a:gd name="T14" fmla="*/ 260 w 260"/>
                <a:gd name="T15" fmla="*/ 11 h 146"/>
                <a:gd name="T16" fmla="*/ 257 w 260"/>
                <a:gd name="T17" fmla="*/ 24 h 146"/>
                <a:gd name="T18" fmla="*/ 238 w 260"/>
                <a:gd name="T19" fmla="*/ 40 h 146"/>
                <a:gd name="T20" fmla="*/ 208 w 260"/>
                <a:gd name="T21" fmla="*/ 59 h 146"/>
                <a:gd name="T22" fmla="*/ 174 w 260"/>
                <a:gd name="T23" fmla="*/ 79 h 146"/>
                <a:gd name="T24" fmla="*/ 137 w 260"/>
                <a:gd name="T25" fmla="*/ 102 h 146"/>
                <a:gd name="T26" fmla="*/ 83 w 260"/>
                <a:gd name="T27" fmla="*/ 146 h 146"/>
                <a:gd name="T28" fmla="*/ 103 w 260"/>
                <a:gd name="T29" fmla="*/ 112 h 146"/>
                <a:gd name="T30" fmla="*/ 116 w 260"/>
                <a:gd name="T31" fmla="*/ 96 h 146"/>
                <a:gd name="T32" fmla="*/ 136 w 260"/>
                <a:gd name="T33" fmla="*/ 78 h 146"/>
                <a:gd name="T34" fmla="*/ 162 w 260"/>
                <a:gd name="T35" fmla="*/ 59 h 146"/>
                <a:gd name="T36" fmla="*/ 195 w 260"/>
                <a:gd name="T37" fmla="*/ 40 h 146"/>
                <a:gd name="T38" fmla="*/ 216 w 260"/>
                <a:gd name="T39" fmla="*/ 19 h 146"/>
                <a:gd name="T40" fmla="*/ 166 w 260"/>
                <a:gd name="T41" fmla="*/ 23 h 146"/>
                <a:gd name="T42" fmla="*/ 85 w 260"/>
                <a:gd name="T43" fmla="*/ 43 h 146"/>
                <a:gd name="T44" fmla="*/ 23 w 260"/>
                <a:gd name="T45" fmla="*/ 72 h 146"/>
                <a:gd name="T46" fmla="*/ 0 w 260"/>
                <a:gd name="T47" fmla="*/ 87 h 146"/>
                <a:gd name="T48" fmla="*/ 0 w 260"/>
                <a:gd name="T49" fmla="*/ 80 h 146"/>
                <a:gd name="T50" fmla="*/ 10 w 260"/>
                <a:gd name="T51" fmla="*/ 65 h 146"/>
                <a:gd name="T52" fmla="*/ 16 w 260"/>
                <a:gd name="T53" fmla="*/ 57 h 146"/>
                <a:gd name="T54" fmla="*/ 16 w 260"/>
                <a:gd name="T55" fmla="*/ 57 h 14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60"/>
                <a:gd name="T85" fmla="*/ 0 h 146"/>
                <a:gd name="T86" fmla="*/ 260 w 260"/>
                <a:gd name="T87" fmla="*/ 146 h 14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60" h="146">
                  <a:moveTo>
                    <a:pt x="16" y="57"/>
                  </a:moveTo>
                  <a:lnTo>
                    <a:pt x="40" y="45"/>
                  </a:lnTo>
                  <a:lnTo>
                    <a:pt x="66" y="33"/>
                  </a:lnTo>
                  <a:lnTo>
                    <a:pt x="100" y="20"/>
                  </a:lnTo>
                  <a:lnTo>
                    <a:pt x="136" y="8"/>
                  </a:lnTo>
                  <a:lnTo>
                    <a:pt x="174" y="0"/>
                  </a:lnTo>
                  <a:lnTo>
                    <a:pt x="242" y="0"/>
                  </a:lnTo>
                  <a:lnTo>
                    <a:pt x="260" y="11"/>
                  </a:lnTo>
                  <a:lnTo>
                    <a:pt x="257" y="24"/>
                  </a:lnTo>
                  <a:lnTo>
                    <a:pt x="238" y="40"/>
                  </a:lnTo>
                  <a:lnTo>
                    <a:pt x="208" y="59"/>
                  </a:lnTo>
                  <a:lnTo>
                    <a:pt x="174" y="79"/>
                  </a:lnTo>
                  <a:lnTo>
                    <a:pt x="137" y="102"/>
                  </a:lnTo>
                  <a:lnTo>
                    <a:pt x="83" y="146"/>
                  </a:lnTo>
                  <a:lnTo>
                    <a:pt x="103" y="112"/>
                  </a:lnTo>
                  <a:lnTo>
                    <a:pt x="116" y="96"/>
                  </a:lnTo>
                  <a:lnTo>
                    <a:pt x="136" y="78"/>
                  </a:lnTo>
                  <a:lnTo>
                    <a:pt x="162" y="59"/>
                  </a:lnTo>
                  <a:lnTo>
                    <a:pt x="195" y="40"/>
                  </a:lnTo>
                  <a:lnTo>
                    <a:pt x="216" y="19"/>
                  </a:lnTo>
                  <a:lnTo>
                    <a:pt x="166" y="23"/>
                  </a:lnTo>
                  <a:lnTo>
                    <a:pt x="85" y="43"/>
                  </a:lnTo>
                  <a:lnTo>
                    <a:pt x="23" y="72"/>
                  </a:lnTo>
                  <a:lnTo>
                    <a:pt x="0" y="87"/>
                  </a:lnTo>
                  <a:lnTo>
                    <a:pt x="0" y="80"/>
                  </a:lnTo>
                  <a:lnTo>
                    <a:pt x="10" y="65"/>
                  </a:lnTo>
                  <a:lnTo>
                    <a:pt x="16" y="57"/>
                  </a:lnTo>
                  <a:close/>
                </a:path>
              </a:pathLst>
            </a:custGeom>
            <a:solidFill>
              <a:srgbClr val="B2667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5" name="Freeform 44"/>
            <p:cNvSpPr>
              <a:spLocks/>
            </p:cNvSpPr>
            <p:nvPr/>
          </p:nvSpPr>
          <p:spPr bwMode="auto">
            <a:xfrm>
              <a:off x="672" y="437"/>
              <a:ext cx="49" cy="138"/>
            </a:xfrm>
            <a:custGeom>
              <a:avLst/>
              <a:gdLst>
                <a:gd name="T0" fmla="*/ 51 w 148"/>
                <a:gd name="T1" fmla="*/ 86 h 415"/>
                <a:gd name="T2" fmla="*/ 59 w 148"/>
                <a:gd name="T3" fmla="*/ 67 h 415"/>
                <a:gd name="T4" fmla="*/ 80 w 148"/>
                <a:gd name="T5" fmla="*/ 31 h 415"/>
                <a:gd name="T6" fmla="*/ 95 w 148"/>
                <a:gd name="T7" fmla="*/ 13 h 415"/>
                <a:gd name="T8" fmla="*/ 109 w 148"/>
                <a:gd name="T9" fmla="*/ 0 h 415"/>
                <a:gd name="T10" fmla="*/ 140 w 148"/>
                <a:gd name="T11" fmla="*/ 2 h 415"/>
                <a:gd name="T12" fmla="*/ 148 w 148"/>
                <a:gd name="T13" fmla="*/ 39 h 415"/>
                <a:gd name="T14" fmla="*/ 141 w 148"/>
                <a:gd name="T15" fmla="*/ 63 h 415"/>
                <a:gd name="T16" fmla="*/ 129 w 148"/>
                <a:gd name="T17" fmla="*/ 85 h 415"/>
                <a:gd name="T18" fmla="*/ 116 w 148"/>
                <a:gd name="T19" fmla="*/ 107 h 415"/>
                <a:gd name="T20" fmla="*/ 104 w 148"/>
                <a:gd name="T21" fmla="*/ 125 h 415"/>
                <a:gd name="T22" fmla="*/ 91 w 148"/>
                <a:gd name="T23" fmla="*/ 142 h 415"/>
                <a:gd name="T24" fmla="*/ 114 w 148"/>
                <a:gd name="T25" fmla="*/ 347 h 415"/>
                <a:gd name="T26" fmla="*/ 96 w 148"/>
                <a:gd name="T27" fmla="*/ 392 h 415"/>
                <a:gd name="T28" fmla="*/ 84 w 148"/>
                <a:gd name="T29" fmla="*/ 404 h 415"/>
                <a:gd name="T30" fmla="*/ 68 w 148"/>
                <a:gd name="T31" fmla="*/ 362 h 415"/>
                <a:gd name="T32" fmla="*/ 59 w 148"/>
                <a:gd name="T33" fmla="*/ 249 h 415"/>
                <a:gd name="T34" fmla="*/ 11 w 148"/>
                <a:gd name="T35" fmla="*/ 415 h 415"/>
                <a:gd name="T36" fmla="*/ 0 w 148"/>
                <a:gd name="T37" fmla="*/ 333 h 415"/>
                <a:gd name="T38" fmla="*/ 14 w 148"/>
                <a:gd name="T39" fmla="*/ 247 h 415"/>
                <a:gd name="T40" fmla="*/ 33 w 148"/>
                <a:gd name="T41" fmla="*/ 196 h 415"/>
                <a:gd name="T42" fmla="*/ 47 w 148"/>
                <a:gd name="T43" fmla="*/ 170 h 415"/>
                <a:gd name="T44" fmla="*/ 64 w 148"/>
                <a:gd name="T45" fmla="*/ 144 h 415"/>
                <a:gd name="T46" fmla="*/ 51 w 148"/>
                <a:gd name="T47" fmla="*/ 86 h 415"/>
                <a:gd name="T48" fmla="*/ 51 w 148"/>
                <a:gd name="T49" fmla="*/ 86 h 4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8"/>
                <a:gd name="T76" fmla="*/ 0 h 415"/>
                <a:gd name="T77" fmla="*/ 148 w 148"/>
                <a:gd name="T78" fmla="*/ 415 h 4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8" h="415">
                  <a:moveTo>
                    <a:pt x="51" y="86"/>
                  </a:moveTo>
                  <a:lnTo>
                    <a:pt x="59" y="67"/>
                  </a:lnTo>
                  <a:lnTo>
                    <a:pt x="80" y="31"/>
                  </a:lnTo>
                  <a:lnTo>
                    <a:pt x="95" y="13"/>
                  </a:lnTo>
                  <a:lnTo>
                    <a:pt x="109" y="0"/>
                  </a:lnTo>
                  <a:lnTo>
                    <a:pt x="140" y="2"/>
                  </a:lnTo>
                  <a:lnTo>
                    <a:pt x="148" y="39"/>
                  </a:lnTo>
                  <a:lnTo>
                    <a:pt x="141" y="63"/>
                  </a:lnTo>
                  <a:lnTo>
                    <a:pt x="129" y="85"/>
                  </a:lnTo>
                  <a:lnTo>
                    <a:pt x="116" y="107"/>
                  </a:lnTo>
                  <a:lnTo>
                    <a:pt x="104" y="125"/>
                  </a:lnTo>
                  <a:lnTo>
                    <a:pt x="91" y="142"/>
                  </a:lnTo>
                  <a:lnTo>
                    <a:pt x="114" y="347"/>
                  </a:lnTo>
                  <a:lnTo>
                    <a:pt x="96" y="392"/>
                  </a:lnTo>
                  <a:lnTo>
                    <a:pt x="84" y="404"/>
                  </a:lnTo>
                  <a:lnTo>
                    <a:pt x="68" y="362"/>
                  </a:lnTo>
                  <a:lnTo>
                    <a:pt x="59" y="249"/>
                  </a:lnTo>
                  <a:lnTo>
                    <a:pt x="11" y="415"/>
                  </a:lnTo>
                  <a:lnTo>
                    <a:pt x="0" y="333"/>
                  </a:lnTo>
                  <a:lnTo>
                    <a:pt x="14" y="247"/>
                  </a:lnTo>
                  <a:lnTo>
                    <a:pt x="33" y="196"/>
                  </a:lnTo>
                  <a:lnTo>
                    <a:pt x="47" y="170"/>
                  </a:lnTo>
                  <a:lnTo>
                    <a:pt x="64" y="144"/>
                  </a:lnTo>
                  <a:lnTo>
                    <a:pt x="51" y="86"/>
                  </a:lnTo>
                  <a:close/>
                </a:path>
              </a:pathLst>
            </a:custGeom>
            <a:solidFill>
              <a:srgbClr val="4766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6" name="Freeform 45"/>
            <p:cNvSpPr>
              <a:spLocks/>
            </p:cNvSpPr>
            <p:nvPr/>
          </p:nvSpPr>
          <p:spPr bwMode="auto">
            <a:xfrm>
              <a:off x="675" y="489"/>
              <a:ext cx="27" cy="47"/>
            </a:xfrm>
            <a:custGeom>
              <a:avLst/>
              <a:gdLst>
                <a:gd name="T0" fmla="*/ 0 w 82"/>
                <a:gd name="T1" fmla="*/ 140 h 140"/>
                <a:gd name="T2" fmla="*/ 16 w 82"/>
                <a:gd name="T3" fmla="*/ 77 h 140"/>
                <a:gd name="T4" fmla="*/ 34 w 82"/>
                <a:gd name="T5" fmla="*/ 31 h 140"/>
                <a:gd name="T6" fmla="*/ 43 w 82"/>
                <a:gd name="T7" fmla="*/ 13 h 140"/>
                <a:gd name="T8" fmla="*/ 55 w 82"/>
                <a:gd name="T9" fmla="*/ 4 h 140"/>
                <a:gd name="T10" fmla="*/ 73 w 82"/>
                <a:gd name="T11" fmla="*/ 0 h 140"/>
                <a:gd name="T12" fmla="*/ 82 w 82"/>
                <a:gd name="T13" fmla="*/ 14 h 140"/>
                <a:gd name="T14" fmla="*/ 74 w 82"/>
                <a:gd name="T15" fmla="*/ 109 h 140"/>
                <a:gd name="T16" fmla="*/ 68 w 82"/>
                <a:gd name="T17" fmla="*/ 73 h 140"/>
                <a:gd name="T18" fmla="*/ 62 w 82"/>
                <a:gd name="T19" fmla="*/ 51 h 140"/>
                <a:gd name="T20" fmla="*/ 54 w 82"/>
                <a:gd name="T21" fmla="*/ 43 h 140"/>
                <a:gd name="T22" fmla="*/ 23 w 82"/>
                <a:gd name="T23" fmla="*/ 85 h 140"/>
                <a:gd name="T24" fmla="*/ 0 w 82"/>
                <a:gd name="T25" fmla="*/ 140 h 140"/>
                <a:gd name="T26" fmla="*/ 0 w 82"/>
                <a:gd name="T27" fmla="*/ 140 h 1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2"/>
                <a:gd name="T43" fmla="*/ 0 h 140"/>
                <a:gd name="T44" fmla="*/ 82 w 82"/>
                <a:gd name="T45" fmla="*/ 140 h 1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2" h="140">
                  <a:moveTo>
                    <a:pt x="0" y="140"/>
                  </a:moveTo>
                  <a:lnTo>
                    <a:pt x="16" y="77"/>
                  </a:lnTo>
                  <a:lnTo>
                    <a:pt x="34" y="31"/>
                  </a:lnTo>
                  <a:lnTo>
                    <a:pt x="43" y="13"/>
                  </a:lnTo>
                  <a:lnTo>
                    <a:pt x="55" y="4"/>
                  </a:lnTo>
                  <a:lnTo>
                    <a:pt x="73" y="0"/>
                  </a:lnTo>
                  <a:lnTo>
                    <a:pt x="82" y="14"/>
                  </a:lnTo>
                  <a:lnTo>
                    <a:pt x="74" y="109"/>
                  </a:lnTo>
                  <a:lnTo>
                    <a:pt x="68" y="73"/>
                  </a:lnTo>
                  <a:lnTo>
                    <a:pt x="62" y="51"/>
                  </a:lnTo>
                  <a:lnTo>
                    <a:pt x="54" y="43"/>
                  </a:lnTo>
                  <a:lnTo>
                    <a:pt x="23" y="85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6D99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7" name="Freeform 46"/>
            <p:cNvSpPr>
              <a:spLocks/>
            </p:cNvSpPr>
            <p:nvPr/>
          </p:nvSpPr>
          <p:spPr bwMode="auto">
            <a:xfrm>
              <a:off x="695" y="443"/>
              <a:ext cx="9" cy="26"/>
            </a:xfrm>
            <a:custGeom>
              <a:avLst/>
              <a:gdLst>
                <a:gd name="T0" fmla="*/ 26 w 26"/>
                <a:gd name="T1" fmla="*/ 0 h 80"/>
                <a:gd name="T2" fmla="*/ 18 w 26"/>
                <a:gd name="T3" fmla="*/ 67 h 80"/>
                <a:gd name="T4" fmla="*/ 8 w 26"/>
                <a:gd name="T5" fmla="*/ 80 h 80"/>
                <a:gd name="T6" fmla="*/ 1 w 26"/>
                <a:gd name="T7" fmla="*/ 75 h 80"/>
                <a:gd name="T8" fmla="*/ 0 w 26"/>
                <a:gd name="T9" fmla="*/ 36 h 80"/>
                <a:gd name="T10" fmla="*/ 17 w 26"/>
                <a:gd name="T11" fmla="*/ 8 h 80"/>
                <a:gd name="T12" fmla="*/ 26 w 26"/>
                <a:gd name="T13" fmla="*/ 0 h 80"/>
                <a:gd name="T14" fmla="*/ 26 w 26"/>
                <a:gd name="T15" fmla="*/ 0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80"/>
                <a:gd name="T26" fmla="*/ 26 w 2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80">
                  <a:moveTo>
                    <a:pt x="26" y="0"/>
                  </a:moveTo>
                  <a:lnTo>
                    <a:pt x="18" y="67"/>
                  </a:lnTo>
                  <a:lnTo>
                    <a:pt x="8" y="80"/>
                  </a:lnTo>
                  <a:lnTo>
                    <a:pt x="1" y="75"/>
                  </a:lnTo>
                  <a:lnTo>
                    <a:pt x="0" y="36"/>
                  </a:lnTo>
                  <a:lnTo>
                    <a:pt x="17" y="8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6D99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8" name="Freeform 47"/>
            <p:cNvSpPr>
              <a:spLocks/>
            </p:cNvSpPr>
            <p:nvPr/>
          </p:nvSpPr>
          <p:spPr bwMode="auto">
            <a:xfrm>
              <a:off x="692" y="481"/>
              <a:ext cx="23" cy="90"/>
            </a:xfrm>
            <a:custGeom>
              <a:avLst/>
              <a:gdLst>
                <a:gd name="T0" fmla="*/ 2 w 68"/>
                <a:gd name="T1" fmla="*/ 237 h 270"/>
                <a:gd name="T2" fmla="*/ 18 w 68"/>
                <a:gd name="T3" fmla="*/ 175 h 270"/>
                <a:gd name="T4" fmla="*/ 37 w 68"/>
                <a:gd name="T5" fmla="*/ 68 h 270"/>
                <a:gd name="T6" fmla="*/ 39 w 68"/>
                <a:gd name="T7" fmla="*/ 176 h 270"/>
                <a:gd name="T8" fmla="*/ 29 w 68"/>
                <a:gd name="T9" fmla="*/ 10 h 270"/>
                <a:gd name="T10" fmla="*/ 39 w 68"/>
                <a:gd name="T11" fmla="*/ 0 h 270"/>
                <a:gd name="T12" fmla="*/ 59 w 68"/>
                <a:gd name="T13" fmla="*/ 37 h 270"/>
                <a:gd name="T14" fmla="*/ 68 w 68"/>
                <a:gd name="T15" fmla="*/ 138 h 270"/>
                <a:gd name="T16" fmla="*/ 55 w 68"/>
                <a:gd name="T17" fmla="*/ 200 h 270"/>
                <a:gd name="T18" fmla="*/ 41 w 68"/>
                <a:gd name="T19" fmla="*/ 247 h 270"/>
                <a:gd name="T20" fmla="*/ 27 w 68"/>
                <a:gd name="T21" fmla="*/ 270 h 270"/>
                <a:gd name="T22" fmla="*/ 11 w 68"/>
                <a:gd name="T23" fmla="*/ 262 h 270"/>
                <a:gd name="T24" fmla="*/ 0 w 68"/>
                <a:gd name="T25" fmla="*/ 236 h 270"/>
                <a:gd name="T26" fmla="*/ 2 w 68"/>
                <a:gd name="T27" fmla="*/ 237 h 270"/>
                <a:gd name="T28" fmla="*/ 2 w 68"/>
                <a:gd name="T29" fmla="*/ 237 h 27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8"/>
                <a:gd name="T46" fmla="*/ 0 h 270"/>
                <a:gd name="T47" fmla="*/ 68 w 68"/>
                <a:gd name="T48" fmla="*/ 270 h 27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8" h="270">
                  <a:moveTo>
                    <a:pt x="2" y="237"/>
                  </a:moveTo>
                  <a:lnTo>
                    <a:pt x="18" y="175"/>
                  </a:lnTo>
                  <a:lnTo>
                    <a:pt x="37" y="68"/>
                  </a:lnTo>
                  <a:lnTo>
                    <a:pt x="39" y="176"/>
                  </a:lnTo>
                  <a:lnTo>
                    <a:pt x="29" y="10"/>
                  </a:lnTo>
                  <a:lnTo>
                    <a:pt x="39" y="0"/>
                  </a:lnTo>
                  <a:lnTo>
                    <a:pt x="59" y="37"/>
                  </a:lnTo>
                  <a:lnTo>
                    <a:pt x="68" y="138"/>
                  </a:lnTo>
                  <a:lnTo>
                    <a:pt x="55" y="200"/>
                  </a:lnTo>
                  <a:lnTo>
                    <a:pt x="41" y="247"/>
                  </a:lnTo>
                  <a:lnTo>
                    <a:pt x="27" y="270"/>
                  </a:lnTo>
                  <a:lnTo>
                    <a:pt x="11" y="262"/>
                  </a:lnTo>
                  <a:lnTo>
                    <a:pt x="0" y="236"/>
                  </a:lnTo>
                  <a:lnTo>
                    <a:pt x="2" y="237"/>
                  </a:lnTo>
                  <a:close/>
                </a:path>
              </a:pathLst>
            </a:custGeom>
            <a:solidFill>
              <a:srgbClr val="3148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09" name="Freeform 48"/>
            <p:cNvSpPr>
              <a:spLocks/>
            </p:cNvSpPr>
            <p:nvPr/>
          </p:nvSpPr>
          <p:spPr bwMode="auto">
            <a:xfrm>
              <a:off x="310" y="164"/>
              <a:ext cx="464" cy="416"/>
            </a:xfrm>
            <a:custGeom>
              <a:avLst/>
              <a:gdLst>
                <a:gd name="T0" fmla="*/ 0 w 1392"/>
                <a:gd name="T1" fmla="*/ 347 h 1248"/>
                <a:gd name="T2" fmla="*/ 27 w 1392"/>
                <a:gd name="T3" fmla="*/ 318 h 1248"/>
                <a:gd name="T4" fmla="*/ 77 w 1392"/>
                <a:gd name="T5" fmla="*/ 272 h 1248"/>
                <a:gd name="T6" fmla="*/ 131 w 1392"/>
                <a:gd name="T7" fmla="*/ 229 h 1248"/>
                <a:gd name="T8" fmla="*/ 174 w 1392"/>
                <a:gd name="T9" fmla="*/ 199 h 1248"/>
                <a:gd name="T10" fmla="*/ 225 w 1392"/>
                <a:gd name="T11" fmla="*/ 167 h 1248"/>
                <a:gd name="T12" fmla="*/ 280 w 1392"/>
                <a:gd name="T13" fmla="*/ 136 h 1248"/>
                <a:gd name="T14" fmla="*/ 341 w 1392"/>
                <a:gd name="T15" fmla="*/ 105 h 1248"/>
                <a:gd name="T16" fmla="*/ 410 w 1392"/>
                <a:gd name="T17" fmla="*/ 78 h 1248"/>
                <a:gd name="T18" fmla="*/ 485 w 1392"/>
                <a:gd name="T19" fmla="*/ 52 h 1248"/>
                <a:gd name="T20" fmla="*/ 608 w 1392"/>
                <a:gd name="T21" fmla="*/ 22 h 1248"/>
                <a:gd name="T22" fmla="*/ 795 w 1392"/>
                <a:gd name="T23" fmla="*/ 0 h 1248"/>
                <a:gd name="T24" fmla="*/ 893 w 1392"/>
                <a:gd name="T25" fmla="*/ 35 h 1248"/>
                <a:gd name="T26" fmla="*/ 973 w 1392"/>
                <a:gd name="T27" fmla="*/ 66 h 1248"/>
                <a:gd name="T28" fmla="*/ 1066 w 1392"/>
                <a:gd name="T29" fmla="*/ 109 h 1248"/>
                <a:gd name="T30" fmla="*/ 1116 w 1392"/>
                <a:gd name="T31" fmla="*/ 134 h 1248"/>
                <a:gd name="T32" fmla="*/ 1165 w 1392"/>
                <a:gd name="T33" fmla="*/ 161 h 1248"/>
                <a:gd name="T34" fmla="*/ 1215 w 1392"/>
                <a:gd name="T35" fmla="*/ 190 h 1248"/>
                <a:gd name="T36" fmla="*/ 1263 w 1392"/>
                <a:gd name="T37" fmla="*/ 222 h 1248"/>
                <a:gd name="T38" fmla="*/ 1310 w 1392"/>
                <a:gd name="T39" fmla="*/ 256 h 1248"/>
                <a:gd name="T40" fmla="*/ 1392 w 1392"/>
                <a:gd name="T41" fmla="*/ 332 h 1248"/>
                <a:gd name="T42" fmla="*/ 1174 w 1392"/>
                <a:gd name="T43" fmla="*/ 455 h 1248"/>
                <a:gd name="T44" fmla="*/ 1119 w 1392"/>
                <a:gd name="T45" fmla="*/ 543 h 1248"/>
                <a:gd name="T46" fmla="*/ 1080 w 1392"/>
                <a:gd name="T47" fmla="*/ 621 h 1248"/>
                <a:gd name="T48" fmla="*/ 1039 w 1392"/>
                <a:gd name="T49" fmla="*/ 720 h 1248"/>
                <a:gd name="T50" fmla="*/ 999 w 1392"/>
                <a:gd name="T51" fmla="*/ 843 h 1248"/>
                <a:gd name="T52" fmla="*/ 962 w 1392"/>
                <a:gd name="T53" fmla="*/ 988 h 1248"/>
                <a:gd name="T54" fmla="*/ 926 w 1392"/>
                <a:gd name="T55" fmla="*/ 1164 h 1248"/>
                <a:gd name="T56" fmla="*/ 877 w 1392"/>
                <a:gd name="T57" fmla="*/ 1201 h 1248"/>
                <a:gd name="T58" fmla="*/ 824 w 1392"/>
                <a:gd name="T59" fmla="*/ 1227 h 1248"/>
                <a:gd name="T60" fmla="*/ 712 w 1392"/>
                <a:gd name="T61" fmla="*/ 1248 h 1248"/>
                <a:gd name="T62" fmla="*/ 565 w 1392"/>
                <a:gd name="T63" fmla="*/ 1222 h 1248"/>
                <a:gd name="T64" fmla="*/ 478 w 1392"/>
                <a:gd name="T65" fmla="*/ 1182 h 1248"/>
                <a:gd name="T66" fmla="*/ 417 w 1392"/>
                <a:gd name="T67" fmla="*/ 1143 h 1248"/>
                <a:gd name="T68" fmla="*/ 367 w 1392"/>
                <a:gd name="T69" fmla="*/ 1002 h 1248"/>
                <a:gd name="T70" fmla="*/ 334 w 1392"/>
                <a:gd name="T71" fmla="*/ 749 h 1248"/>
                <a:gd name="T72" fmla="*/ 305 w 1392"/>
                <a:gd name="T73" fmla="*/ 494 h 1248"/>
                <a:gd name="T74" fmla="*/ 304 w 1392"/>
                <a:gd name="T75" fmla="*/ 379 h 124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92"/>
                <a:gd name="T115" fmla="*/ 0 h 1248"/>
                <a:gd name="T116" fmla="*/ 1392 w 1392"/>
                <a:gd name="T117" fmla="*/ 1248 h 124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92" h="1248">
                  <a:moveTo>
                    <a:pt x="304" y="379"/>
                  </a:moveTo>
                  <a:lnTo>
                    <a:pt x="0" y="347"/>
                  </a:lnTo>
                  <a:lnTo>
                    <a:pt x="12" y="334"/>
                  </a:lnTo>
                  <a:lnTo>
                    <a:pt x="27" y="318"/>
                  </a:lnTo>
                  <a:lnTo>
                    <a:pt x="50" y="297"/>
                  </a:lnTo>
                  <a:lnTo>
                    <a:pt x="77" y="272"/>
                  </a:lnTo>
                  <a:lnTo>
                    <a:pt x="111" y="243"/>
                  </a:lnTo>
                  <a:lnTo>
                    <a:pt x="131" y="229"/>
                  </a:lnTo>
                  <a:lnTo>
                    <a:pt x="151" y="214"/>
                  </a:lnTo>
                  <a:lnTo>
                    <a:pt x="174" y="199"/>
                  </a:lnTo>
                  <a:lnTo>
                    <a:pt x="199" y="183"/>
                  </a:lnTo>
                  <a:lnTo>
                    <a:pt x="225" y="167"/>
                  </a:lnTo>
                  <a:lnTo>
                    <a:pt x="251" y="151"/>
                  </a:lnTo>
                  <a:lnTo>
                    <a:pt x="280" y="136"/>
                  </a:lnTo>
                  <a:lnTo>
                    <a:pt x="311" y="121"/>
                  </a:lnTo>
                  <a:lnTo>
                    <a:pt x="341" y="105"/>
                  </a:lnTo>
                  <a:lnTo>
                    <a:pt x="376" y="91"/>
                  </a:lnTo>
                  <a:lnTo>
                    <a:pt x="410" y="78"/>
                  </a:lnTo>
                  <a:lnTo>
                    <a:pt x="447" y="64"/>
                  </a:lnTo>
                  <a:lnTo>
                    <a:pt x="485" y="52"/>
                  </a:lnTo>
                  <a:lnTo>
                    <a:pt x="524" y="42"/>
                  </a:lnTo>
                  <a:lnTo>
                    <a:pt x="608" y="22"/>
                  </a:lnTo>
                  <a:lnTo>
                    <a:pt x="699" y="9"/>
                  </a:lnTo>
                  <a:lnTo>
                    <a:pt x="795" y="0"/>
                  </a:lnTo>
                  <a:lnTo>
                    <a:pt x="860" y="23"/>
                  </a:lnTo>
                  <a:lnTo>
                    <a:pt x="893" y="35"/>
                  </a:lnTo>
                  <a:lnTo>
                    <a:pt x="932" y="50"/>
                  </a:lnTo>
                  <a:lnTo>
                    <a:pt x="973" y="66"/>
                  </a:lnTo>
                  <a:lnTo>
                    <a:pt x="1019" y="86"/>
                  </a:lnTo>
                  <a:lnTo>
                    <a:pt x="1066" y="109"/>
                  </a:lnTo>
                  <a:lnTo>
                    <a:pt x="1090" y="121"/>
                  </a:lnTo>
                  <a:lnTo>
                    <a:pt x="1116" y="134"/>
                  </a:lnTo>
                  <a:lnTo>
                    <a:pt x="1141" y="147"/>
                  </a:lnTo>
                  <a:lnTo>
                    <a:pt x="1165" y="161"/>
                  </a:lnTo>
                  <a:lnTo>
                    <a:pt x="1190" y="176"/>
                  </a:lnTo>
                  <a:lnTo>
                    <a:pt x="1215" y="190"/>
                  </a:lnTo>
                  <a:lnTo>
                    <a:pt x="1239" y="207"/>
                  </a:lnTo>
                  <a:lnTo>
                    <a:pt x="1263" y="222"/>
                  </a:lnTo>
                  <a:lnTo>
                    <a:pt x="1286" y="240"/>
                  </a:lnTo>
                  <a:lnTo>
                    <a:pt x="1310" y="256"/>
                  </a:lnTo>
                  <a:lnTo>
                    <a:pt x="1353" y="293"/>
                  </a:lnTo>
                  <a:lnTo>
                    <a:pt x="1392" y="332"/>
                  </a:lnTo>
                  <a:lnTo>
                    <a:pt x="1182" y="444"/>
                  </a:lnTo>
                  <a:lnTo>
                    <a:pt x="1174" y="455"/>
                  </a:lnTo>
                  <a:lnTo>
                    <a:pt x="1151" y="488"/>
                  </a:lnTo>
                  <a:lnTo>
                    <a:pt x="1119" y="543"/>
                  </a:lnTo>
                  <a:lnTo>
                    <a:pt x="1101" y="579"/>
                  </a:lnTo>
                  <a:lnTo>
                    <a:pt x="1080" y="621"/>
                  </a:lnTo>
                  <a:lnTo>
                    <a:pt x="1060" y="668"/>
                  </a:lnTo>
                  <a:lnTo>
                    <a:pt x="1039" y="720"/>
                  </a:lnTo>
                  <a:lnTo>
                    <a:pt x="1019" y="779"/>
                  </a:lnTo>
                  <a:lnTo>
                    <a:pt x="999" y="843"/>
                  </a:lnTo>
                  <a:lnTo>
                    <a:pt x="980" y="913"/>
                  </a:lnTo>
                  <a:lnTo>
                    <a:pt x="962" y="988"/>
                  </a:lnTo>
                  <a:lnTo>
                    <a:pt x="934" y="1155"/>
                  </a:lnTo>
                  <a:lnTo>
                    <a:pt x="926" y="1164"/>
                  </a:lnTo>
                  <a:lnTo>
                    <a:pt x="898" y="1186"/>
                  </a:lnTo>
                  <a:lnTo>
                    <a:pt x="877" y="1201"/>
                  </a:lnTo>
                  <a:lnTo>
                    <a:pt x="853" y="1214"/>
                  </a:lnTo>
                  <a:lnTo>
                    <a:pt x="824" y="1227"/>
                  </a:lnTo>
                  <a:lnTo>
                    <a:pt x="791" y="1237"/>
                  </a:lnTo>
                  <a:lnTo>
                    <a:pt x="712" y="1248"/>
                  </a:lnTo>
                  <a:lnTo>
                    <a:pt x="618" y="1237"/>
                  </a:lnTo>
                  <a:lnTo>
                    <a:pt x="565" y="1222"/>
                  </a:lnTo>
                  <a:lnTo>
                    <a:pt x="508" y="1197"/>
                  </a:lnTo>
                  <a:lnTo>
                    <a:pt x="478" y="1182"/>
                  </a:lnTo>
                  <a:lnTo>
                    <a:pt x="448" y="1163"/>
                  </a:lnTo>
                  <a:lnTo>
                    <a:pt x="417" y="1143"/>
                  </a:lnTo>
                  <a:lnTo>
                    <a:pt x="384" y="1119"/>
                  </a:lnTo>
                  <a:lnTo>
                    <a:pt x="367" y="1002"/>
                  </a:lnTo>
                  <a:lnTo>
                    <a:pt x="352" y="884"/>
                  </a:lnTo>
                  <a:lnTo>
                    <a:pt x="334" y="749"/>
                  </a:lnTo>
                  <a:lnTo>
                    <a:pt x="318" y="612"/>
                  </a:lnTo>
                  <a:lnTo>
                    <a:pt x="305" y="494"/>
                  </a:lnTo>
                  <a:lnTo>
                    <a:pt x="304" y="379"/>
                  </a:lnTo>
                  <a:close/>
                </a:path>
              </a:pathLst>
            </a:custGeom>
            <a:solidFill>
              <a:srgbClr val="4766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0" name="Freeform 49"/>
            <p:cNvSpPr>
              <a:spLocks/>
            </p:cNvSpPr>
            <p:nvPr/>
          </p:nvSpPr>
          <p:spPr bwMode="auto">
            <a:xfrm>
              <a:off x="427" y="352"/>
              <a:ext cx="126" cy="198"/>
            </a:xfrm>
            <a:custGeom>
              <a:avLst/>
              <a:gdLst>
                <a:gd name="T0" fmla="*/ 13 w 377"/>
                <a:gd name="T1" fmla="*/ 0 h 596"/>
                <a:gd name="T2" fmla="*/ 354 w 377"/>
                <a:gd name="T3" fmla="*/ 138 h 596"/>
                <a:gd name="T4" fmla="*/ 338 w 377"/>
                <a:gd name="T5" fmla="*/ 146 h 596"/>
                <a:gd name="T6" fmla="*/ 296 w 377"/>
                <a:gd name="T7" fmla="*/ 162 h 596"/>
                <a:gd name="T8" fmla="*/ 239 w 377"/>
                <a:gd name="T9" fmla="*/ 176 h 596"/>
                <a:gd name="T10" fmla="*/ 172 w 377"/>
                <a:gd name="T11" fmla="*/ 178 h 596"/>
                <a:gd name="T12" fmla="*/ 202 w 377"/>
                <a:gd name="T13" fmla="*/ 204 h 596"/>
                <a:gd name="T14" fmla="*/ 224 w 377"/>
                <a:gd name="T15" fmla="*/ 216 h 596"/>
                <a:gd name="T16" fmla="*/ 254 w 377"/>
                <a:gd name="T17" fmla="*/ 229 h 596"/>
                <a:gd name="T18" fmla="*/ 294 w 377"/>
                <a:gd name="T19" fmla="*/ 241 h 596"/>
                <a:gd name="T20" fmla="*/ 345 w 377"/>
                <a:gd name="T21" fmla="*/ 252 h 596"/>
                <a:gd name="T22" fmla="*/ 274 w 377"/>
                <a:gd name="T23" fmla="*/ 264 h 596"/>
                <a:gd name="T24" fmla="*/ 163 w 377"/>
                <a:gd name="T25" fmla="*/ 276 h 596"/>
                <a:gd name="T26" fmla="*/ 183 w 377"/>
                <a:gd name="T27" fmla="*/ 288 h 596"/>
                <a:gd name="T28" fmla="*/ 206 w 377"/>
                <a:gd name="T29" fmla="*/ 300 h 596"/>
                <a:gd name="T30" fmla="*/ 234 w 377"/>
                <a:gd name="T31" fmla="*/ 314 h 596"/>
                <a:gd name="T32" fmla="*/ 267 w 377"/>
                <a:gd name="T33" fmla="*/ 328 h 596"/>
                <a:gd name="T34" fmla="*/ 301 w 377"/>
                <a:gd name="T35" fmla="*/ 340 h 596"/>
                <a:gd name="T36" fmla="*/ 368 w 377"/>
                <a:gd name="T37" fmla="*/ 352 h 596"/>
                <a:gd name="T38" fmla="*/ 288 w 377"/>
                <a:gd name="T39" fmla="*/ 366 h 596"/>
                <a:gd name="T40" fmla="*/ 223 w 377"/>
                <a:gd name="T41" fmla="*/ 375 h 596"/>
                <a:gd name="T42" fmla="*/ 172 w 377"/>
                <a:gd name="T43" fmla="*/ 380 h 596"/>
                <a:gd name="T44" fmla="*/ 183 w 377"/>
                <a:gd name="T45" fmla="*/ 388 h 596"/>
                <a:gd name="T46" fmla="*/ 195 w 377"/>
                <a:gd name="T47" fmla="*/ 398 h 596"/>
                <a:gd name="T48" fmla="*/ 213 w 377"/>
                <a:gd name="T49" fmla="*/ 408 h 596"/>
                <a:gd name="T50" fmla="*/ 236 w 377"/>
                <a:gd name="T51" fmla="*/ 421 h 596"/>
                <a:gd name="T52" fmla="*/ 265 w 377"/>
                <a:gd name="T53" fmla="*/ 436 h 596"/>
                <a:gd name="T54" fmla="*/ 299 w 377"/>
                <a:gd name="T55" fmla="*/ 449 h 596"/>
                <a:gd name="T56" fmla="*/ 338 w 377"/>
                <a:gd name="T57" fmla="*/ 462 h 596"/>
                <a:gd name="T58" fmla="*/ 327 w 377"/>
                <a:gd name="T59" fmla="*/ 469 h 596"/>
                <a:gd name="T60" fmla="*/ 296 w 377"/>
                <a:gd name="T61" fmla="*/ 482 h 596"/>
                <a:gd name="T62" fmla="*/ 246 w 377"/>
                <a:gd name="T63" fmla="*/ 493 h 596"/>
                <a:gd name="T64" fmla="*/ 178 w 377"/>
                <a:gd name="T65" fmla="*/ 497 h 596"/>
                <a:gd name="T66" fmla="*/ 210 w 377"/>
                <a:gd name="T67" fmla="*/ 524 h 596"/>
                <a:gd name="T68" fmla="*/ 231 w 377"/>
                <a:gd name="T69" fmla="*/ 537 h 596"/>
                <a:gd name="T70" fmla="*/ 255 w 377"/>
                <a:gd name="T71" fmla="*/ 550 h 596"/>
                <a:gd name="T72" fmla="*/ 283 w 377"/>
                <a:gd name="T73" fmla="*/ 563 h 596"/>
                <a:gd name="T74" fmla="*/ 312 w 377"/>
                <a:gd name="T75" fmla="*/ 575 h 596"/>
                <a:gd name="T76" fmla="*/ 344 w 377"/>
                <a:gd name="T77" fmla="*/ 587 h 596"/>
                <a:gd name="T78" fmla="*/ 377 w 377"/>
                <a:gd name="T79" fmla="*/ 596 h 596"/>
                <a:gd name="T80" fmla="*/ 223 w 377"/>
                <a:gd name="T81" fmla="*/ 596 h 596"/>
                <a:gd name="T82" fmla="*/ 126 w 377"/>
                <a:gd name="T83" fmla="*/ 564 h 596"/>
                <a:gd name="T84" fmla="*/ 72 w 377"/>
                <a:gd name="T85" fmla="*/ 522 h 596"/>
                <a:gd name="T86" fmla="*/ 51 w 377"/>
                <a:gd name="T87" fmla="*/ 491 h 596"/>
                <a:gd name="T88" fmla="*/ 10 w 377"/>
                <a:gd name="T89" fmla="*/ 311 h 596"/>
                <a:gd name="T90" fmla="*/ 0 w 377"/>
                <a:gd name="T91" fmla="*/ 154 h 596"/>
                <a:gd name="T92" fmla="*/ 7 w 377"/>
                <a:gd name="T93" fmla="*/ 43 h 596"/>
                <a:gd name="T94" fmla="*/ 13 w 377"/>
                <a:gd name="T95" fmla="*/ 0 h 596"/>
                <a:gd name="T96" fmla="*/ 13 w 377"/>
                <a:gd name="T97" fmla="*/ 0 h 5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596"/>
                <a:gd name="T149" fmla="*/ 377 w 377"/>
                <a:gd name="T150" fmla="*/ 596 h 59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596">
                  <a:moveTo>
                    <a:pt x="13" y="0"/>
                  </a:moveTo>
                  <a:lnTo>
                    <a:pt x="354" y="138"/>
                  </a:lnTo>
                  <a:lnTo>
                    <a:pt x="338" y="146"/>
                  </a:lnTo>
                  <a:lnTo>
                    <a:pt x="296" y="162"/>
                  </a:lnTo>
                  <a:lnTo>
                    <a:pt x="239" y="176"/>
                  </a:lnTo>
                  <a:lnTo>
                    <a:pt x="172" y="178"/>
                  </a:lnTo>
                  <a:lnTo>
                    <a:pt x="202" y="204"/>
                  </a:lnTo>
                  <a:lnTo>
                    <a:pt x="224" y="216"/>
                  </a:lnTo>
                  <a:lnTo>
                    <a:pt x="254" y="229"/>
                  </a:lnTo>
                  <a:lnTo>
                    <a:pt x="294" y="241"/>
                  </a:lnTo>
                  <a:lnTo>
                    <a:pt x="345" y="252"/>
                  </a:lnTo>
                  <a:lnTo>
                    <a:pt x="274" y="264"/>
                  </a:lnTo>
                  <a:lnTo>
                    <a:pt x="163" y="276"/>
                  </a:lnTo>
                  <a:lnTo>
                    <a:pt x="183" y="288"/>
                  </a:lnTo>
                  <a:lnTo>
                    <a:pt x="206" y="300"/>
                  </a:lnTo>
                  <a:lnTo>
                    <a:pt x="234" y="314"/>
                  </a:lnTo>
                  <a:lnTo>
                    <a:pt x="267" y="328"/>
                  </a:lnTo>
                  <a:lnTo>
                    <a:pt x="301" y="340"/>
                  </a:lnTo>
                  <a:lnTo>
                    <a:pt x="368" y="352"/>
                  </a:lnTo>
                  <a:lnTo>
                    <a:pt x="288" y="366"/>
                  </a:lnTo>
                  <a:lnTo>
                    <a:pt x="223" y="375"/>
                  </a:lnTo>
                  <a:lnTo>
                    <a:pt x="172" y="380"/>
                  </a:lnTo>
                  <a:lnTo>
                    <a:pt x="183" y="388"/>
                  </a:lnTo>
                  <a:lnTo>
                    <a:pt x="195" y="398"/>
                  </a:lnTo>
                  <a:lnTo>
                    <a:pt x="213" y="408"/>
                  </a:lnTo>
                  <a:lnTo>
                    <a:pt x="236" y="421"/>
                  </a:lnTo>
                  <a:lnTo>
                    <a:pt x="265" y="436"/>
                  </a:lnTo>
                  <a:lnTo>
                    <a:pt x="299" y="449"/>
                  </a:lnTo>
                  <a:lnTo>
                    <a:pt x="338" y="462"/>
                  </a:lnTo>
                  <a:lnTo>
                    <a:pt x="327" y="469"/>
                  </a:lnTo>
                  <a:lnTo>
                    <a:pt x="296" y="482"/>
                  </a:lnTo>
                  <a:lnTo>
                    <a:pt x="246" y="493"/>
                  </a:lnTo>
                  <a:lnTo>
                    <a:pt x="178" y="497"/>
                  </a:lnTo>
                  <a:lnTo>
                    <a:pt x="210" y="524"/>
                  </a:lnTo>
                  <a:lnTo>
                    <a:pt x="231" y="537"/>
                  </a:lnTo>
                  <a:lnTo>
                    <a:pt x="255" y="550"/>
                  </a:lnTo>
                  <a:lnTo>
                    <a:pt x="283" y="563"/>
                  </a:lnTo>
                  <a:lnTo>
                    <a:pt x="312" y="575"/>
                  </a:lnTo>
                  <a:lnTo>
                    <a:pt x="344" y="587"/>
                  </a:lnTo>
                  <a:lnTo>
                    <a:pt x="377" y="596"/>
                  </a:lnTo>
                  <a:lnTo>
                    <a:pt x="223" y="596"/>
                  </a:lnTo>
                  <a:lnTo>
                    <a:pt x="126" y="564"/>
                  </a:lnTo>
                  <a:lnTo>
                    <a:pt x="72" y="522"/>
                  </a:lnTo>
                  <a:lnTo>
                    <a:pt x="51" y="491"/>
                  </a:lnTo>
                  <a:lnTo>
                    <a:pt x="10" y="311"/>
                  </a:lnTo>
                  <a:lnTo>
                    <a:pt x="0" y="154"/>
                  </a:lnTo>
                  <a:lnTo>
                    <a:pt x="7" y="4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D99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1" name="Freeform 50"/>
            <p:cNvSpPr>
              <a:spLocks/>
            </p:cNvSpPr>
            <p:nvPr/>
          </p:nvSpPr>
          <p:spPr bwMode="auto">
            <a:xfrm>
              <a:off x="351" y="249"/>
              <a:ext cx="373" cy="145"/>
            </a:xfrm>
            <a:custGeom>
              <a:avLst/>
              <a:gdLst>
                <a:gd name="T0" fmla="*/ 703 w 1121"/>
                <a:gd name="T1" fmla="*/ 424 h 433"/>
                <a:gd name="T2" fmla="*/ 759 w 1121"/>
                <a:gd name="T3" fmla="*/ 381 h 433"/>
                <a:gd name="T4" fmla="*/ 816 w 1121"/>
                <a:gd name="T5" fmla="*/ 340 h 433"/>
                <a:gd name="T6" fmla="*/ 881 w 1121"/>
                <a:gd name="T7" fmla="*/ 295 h 433"/>
                <a:gd name="T8" fmla="*/ 951 w 1121"/>
                <a:gd name="T9" fmla="*/ 249 h 433"/>
                <a:gd name="T10" fmla="*/ 1022 w 1121"/>
                <a:gd name="T11" fmla="*/ 209 h 433"/>
                <a:gd name="T12" fmla="*/ 1091 w 1121"/>
                <a:gd name="T13" fmla="*/ 177 h 433"/>
                <a:gd name="T14" fmla="*/ 1104 w 1121"/>
                <a:gd name="T15" fmla="*/ 151 h 433"/>
                <a:gd name="T16" fmla="*/ 1055 w 1121"/>
                <a:gd name="T17" fmla="*/ 111 h 433"/>
                <a:gd name="T18" fmla="*/ 1003 w 1121"/>
                <a:gd name="T19" fmla="*/ 72 h 433"/>
                <a:gd name="T20" fmla="*/ 962 w 1121"/>
                <a:gd name="T21" fmla="*/ 44 h 433"/>
                <a:gd name="T22" fmla="*/ 917 w 1121"/>
                <a:gd name="T23" fmla="*/ 17 h 433"/>
                <a:gd name="T24" fmla="*/ 907 w 1121"/>
                <a:gd name="T25" fmla="*/ 22 h 433"/>
                <a:gd name="T26" fmla="*/ 936 w 1121"/>
                <a:gd name="T27" fmla="*/ 63 h 433"/>
                <a:gd name="T28" fmla="*/ 987 w 1121"/>
                <a:gd name="T29" fmla="*/ 162 h 433"/>
                <a:gd name="T30" fmla="*/ 946 w 1121"/>
                <a:gd name="T31" fmla="*/ 131 h 433"/>
                <a:gd name="T32" fmla="*/ 884 w 1121"/>
                <a:gd name="T33" fmla="*/ 90 h 433"/>
                <a:gd name="T34" fmla="*/ 846 w 1121"/>
                <a:gd name="T35" fmla="*/ 68 h 433"/>
                <a:gd name="T36" fmla="*/ 807 w 1121"/>
                <a:gd name="T37" fmla="*/ 45 h 433"/>
                <a:gd name="T38" fmla="*/ 781 w 1121"/>
                <a:gd name="T39" fmla="*/ 43 h 433"/>
                <a:gd name="T40" fmla="*/ 811 w 1121"/>
                <a:gd name="T41" fmla="*/ 90 h 433"/>
                <a:gd name="T42" fmla="*/ 844 w 1121"/>
                <a:gd name="T43" fmla="*/ 150 h 433"/>
                <a:gd name="T44" fmla="*/ 852 w 1121"/>
                <a:gd name="T45" fmla="*/ 200 h 433"/>
                <a:gd name="T46" fmla="*/ 819 w 1121"/>
                <a:gd name="T47" fmla="*/ 177 h 433"/>
                <a:gd name="T48" fmla="*/ 766 w 1121"/>
                <a:gd name="T49" fmla="*/ 147 h 433"/>
                <a:gd name="T50" fmla="*/ 695 w 1121"/>
                <a:gd name="T51" fmla="*/ 110 h 433"/>
                <a:gd name="T52" fmla="*/ 609 w 1121"/>
                <a:gd name="T53" fmla="*/ 72 h 433"/>
                <a:gd name="T54" fmla="*/ 509 w 1121"/>
                <a:gd name="T55" fmla="*/ 39 h 433"/>
                <a:gd name="T56" fmla="*/ 397 w 1121"/>
                <a:gd name="T57" fmla="*/ 13 h 433"/>
                <a:gd name="T58" fmla="*/ 290 w 1121"/>
                <a:gd name="T59" fmla="*/ 6 h 433"/>
                <a:gd name="T60" fmla="*/ 361 w 1121"/>
                <a:gd name="T61" fmla="*/ 38 h 433"/>
                <a:gd name="T62" fmla="*/ 428 w 1121"/>
                <a:gd name="T63" fmla="*/ 71 h 433"/>
                <a:gd name="T64" fmla="*/ 502 w 1121"/>
                <a:gd name="T65" fmla="*/ 112 h 433"/>
                <a:gd name="T66" fmla="*/ 575 w 1121"/>
                <a:gd name="T67" fmla="*/ 158 h 433"/>
                <a:gd name="T68" fmla="*/ 639 w 1121"/>
                <a:gd name="T69" fmla="*/ 209 h 433"/>
                <a:gd name="T70" fmla="*/ 700 w 1121"/>
                <a:gd name="T71" fmla="*/ 287 h 433"/>
                <a:gd name="T72" fmla="*/ 665 w 1121"/>
                <a:gd name="T73" fmla="*/ 266 h 433"/>
                <a:gd name="T74" fmla="*/ 608 w 1121"/>
                <a:gd name="T75" fmla="*/ 234 h 433"/>
                <a:gd name="T76" fmla="*/ 528 w 1121"/>
                <a:gd name="T77" fmla="*/ 195 h 433"/>
                <a:gd name="T78" fmla="*/ 428 w 1121"/>
                <a:gd name="T79" fmla="*/ 155 h 433"/>
                <a:gd name="T80" fmla="*/ 316 w 1121"/>
                <a:gd name="T81" fmla="*/ 118 h 433"/>
                <a:gd name="T82" fmla="*/ 193 w 1121"/>
                <a:gd name="T83" fmla="*/ 92 h 433"/>
                <a:gd name="T84" fmla="*/ 0 w 1121"/>
                <a:gd name="T85" fmla="*/ 85 h 433"/>
                <a:gd name="T86" fmla="*/ 114 w 1121"/>
                <a:gd name="T87" fmla="*/ 110 h 433"/>
                <a:gd name="T88" fmla="*/ 264 w 1121"/>
                <a:gd name="T89" fmla="*/ 150 h 433"/>
                <a:gd name="T90" fmla="*/ 343 w 1121"/>
                <a:gd name="T91" fmla="*/ 177 h 433"/>
                <a:gd name="T92" fmla="*/ 415 w 1121"/>
                <a:gd name="T93" fmla="*/ 207 h 433"/>
                <a:gd name="T94" fmla="*/ 474 w 1121"/>
                <a:gd name="T95" fmla="*/ 242 h 433"/>
                <a:gd name="T96" fmla="*/ 523 w 1121"/>
                <a:gd name="T97" fmla="*/ 278 h 433"/>
                <a:gd name="T98" fmla="*/ 603 w 1121"/>
                <a:gd name="T99" fmla="*/ 345 h 433"/>
                <a:gd name="T100" fmla="*/ 659 w 1121"/>
                <a:gd name="T101" fmla="*/ 398 h 433"/>
                <a:gd name="T102" fmla="*/ 692 w 1121"/>
                <a:gd name="T103" fmla="*/ 433 h 43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121"/>
                <a:gd name="T157" fmla="*/ 0 h 433"/>
                <a:gd name="T158" fmla="*/ 1121 w 1121"/>
                <a:gd name="T159" fmla="*/ 433 h 43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121" h="433">
                  <a:moveTo>
                    <a:pt x="692" y="433"/>
                  </a:moveTo>
                  <a:lnTo>
                    <a:pt x="703" y="424"/>
                  </a:lnTo>
                  <a:lnTo>
                    <a:pt x="737" y="398"/>
                  </a:lnTo>
                  <a:lnTo>
                    <a:pt x="759" y="381"/>
                  </a:lnTo>
                  <a:lnTo>
                    <a:pt x="786" y="361"/>
                  </a:lnTo>
                  <a:lnTo>
                    <a:pt x="816" y="340"/>
                  </a:lnTo>
                  <a:lnTo>
                    <a:pt x="846" y="318"/>
                  </a:lnTo>
                  <a:lnTo>
                    <a:pt x="881" y="295"/>
                  </a:lnTo>
                  <a:lnTo>
                    <a:pt x="915" y="272"/>
                  </a:lnTo>
                  <a:lnTo>
                    <a:pt x="951" y="249"/>
                  </a:lnTo>
                  <a:lnTo>
                    <a:pt x="987" y="228"/>
                  </a:lnTo>
                  <a:lnTo>
                    <a:pt x="1022" y="209"/>
                  </a:lnTo>
                  <a:lnTo>
                    <a:pt x="1058" y="191"/>
                  </a:lnTo>
                  <a:lnTo>
                    <a:pt x="1091" y="177"/>
                  </a:lnTo>
                  <a:lnTo>
                    <a:pt x="1121" y="167"/>
                  </a:lnTo>
                  <a:lnTo>
                    <a:pt x="1104" y="151"/>
                  </a:lnTo>
                  <a:lnTo>
                    <a:pt x="1082" y="134"/>
                  </a:lnTo>
                  <a:lnTo>
                    <a:pt x="1055" y="111"/>
                  </a:lnTo>
                  <a:lnTo>
                    <a:pt x="1021" y="85"/>
                  </a:lnTo>
                  <a:lnTo>
                    <a:pt x="1003" y="72"/>
                  </a:lnTo>
                  <a:lnTo>
                    <a:pt x="983" y="58"/>
                  </a:lnTo>
                  <a:lnTo>
                    <a:pt x="962" y="44"/>
                  </a:lnTo>
                  <a:lnTo>
                    <a:pt x="940" y="31"/>
                  </a:lnTo>
                  <a:lnTo>
                    <a:pt x="917" y="17"/>
                  </a:lnTo>
                  <a:lnTo>
                    <a:pt x="894" y="4"/>
                  </a:lnTo>
                  <a:lnTo>
                    <a:pt x="907" y="22"/>
                  </a:lnTo>
                  <a:lnTo>
                    <a:pt x="920" y="40"/>
                  </a:lnTo>
                  <a:lnTo>
                    <a:pt x="936" y="63"/>
                  </a:lnTo>
                  <a:lnTo>
                    <a:pt x="968" y="115"/>
                  </a:lnTo>
                  <a:lnTo>
                    <a:pt x="987" y="162"/>
                  </a:lnTo>
                  <a:lnTo>
                    <a:pt x="968" y="148"/>
                  </a:lnTo>
                  <a:lnTo>
                    <a:pt x="946" y="131"/>
                  </a:lnTo>
                  <a:lnTo>
                    <a:pt x="917" y="112"/>
                  </a:lnTo>
                  <a:lnTo>
                    <a:pt x="884" y="90"/>
                  </a:lnTo>
                  <a:lnTo>
                    <a:pt x="865" y="79"/>
                  </a:lnTo>
                  <a:lnTo>
                    <a:pt x="846" y="68"/>
                  </a:lnTo>
                  <a:lnTo>
                    <a:pt x="827" y="56"/>
                  </a:lnTo>
                  <a:lnTo>
                    <a:pt x="807" y="45"/>
                  </a:lnTo>
                  <a:lnTo>
                    <a:pt x="767" y="24"/>
                  </a:lnTo>
                  <a:lnTo>
                    <a:pt x="781" y="43"/>
                  </a:lnTo>
                  <a:lnTo>
                    <a:pt x="794" y="64"/>
                  </a:lnTo>
                  <a:lnTo>
                    <a:pt x="811" y="90"/>
                  </a:lnTo>
                  <a:lnTo>
                    <a:pt x="827" y="119"/>
                  </a:lnTo>
                  <a:lnTo>
                    <a:pt x="844" y="150"/>
                  </a:lnTo>
                  <a:lnTo>
                    <a:pt x="863" y="208"/>
                  </a:lnTo>
                  <a:lnTo>
                    <a:pt x="852" y="200"/>
                  </a:lnTo>
                  <a:lnTo>
                    <a:pt x="838" y="190"/>
                  </a:lnTo>
                  <a:lnTo>
                    <a:pt x="819" y="177"/>
                  </a:lnTo>
                  <a:lnTo>
                    <a:pt x="794" y="163"/>
                  </a:lnTo>
                  <a:lnTo>
                    <a:pt x="766" y="147"/>
                  </a:lnTo>
                  <a:lnTo>
                    <a:pt x="733" y="128"/>
                  </a:lnTo>
                  <a:lnTo>
                    <a:pt x="695" y="110"/>
                  </a:lnTo>
                  <a:lnTo>
                    <a:pt x="654" y="91"/>
                  </a:lnTo>
                  <a:lnTo>
                    <a:pt x="609" y="72"/>
                  </a:lnTo>
                  <a:lnTo>
                    <a:pt x="561" y="55"/>
                  </a:lnTo>
                  <a:lnTo>
                    <a:pt x="509" y="39"/>
                  </a:lnTo>
                  <a:lnTo>
                    <a:pt x="454" y="25"/>
                  </a:lnTo>
                  <a:lnTo>
                    <a:pt x="397" y="13"/>
                  </a:lnTo>
                  <a:lnTo>
                    <a:pt x="275" y="0"/>
                  </a:lnTo>
                  <a:lnTo>
                    <a:pt x="290" y="6"/>
                  </a:lnTo>
                  <a:lnTo>
                    <a:pt x="333" y="25"/>
                  </a:lnTo>
                  <a:lnTo>
                    <a:pt x="361" y="38"/>
                  </a:lnTo>
                  <a:lnTo>
                    <a:pt x="394" y="55"/>
                  </a:lnTo>
                  <a:lnTo>
                    <a:pt x="428" y="71"/>
                  </a:lnTo>
                  <a:lnTo>
                    <a:pt x="465" y="91"/>
                  </a:lnTo>
                  <a:lnTo>
                    <a:pt x="502" y="112"/>
                  </a:lnTo>
                  <a:lnTo>
                    <a:pt x="539" y="135"/>
                  </a:lnTo>
                  <a:lnTo>
                    <a:pt x="575" y="158"/>
                  </a:lnTo>
                  <a:lnTo>
                    <a:pt x="608" y="183"/>
                  </a:lnTo>
                  <a:lnTo>
                    <a:pt x="639" y="209"/>
                  </a:lnTo>
                  <a:lnTo>
                    <a:pt x="665" y="235"/>
                  </a:lnTo>
                  <a:lnTo>
                    <a:pt x="700" y="287"/>
                  </a:lnTo>
                  <a:lnTo>
                    <a:pt x="683" y="278"/>
                  </a:lnTo>
                  <a:lnTo>
                    <a:pt x="665" y="266"/>
                  </a:lnTo>
                  <a:lnTo>
                    <a:pt x="640" y="252"/>
                  </a:lnTo>
                  <a:lnTo>
                    <a:pt x="608" y="234"/>
                  </a:lnTo>
                  <a:lnTo>
                    <a:pt x="570" y="215"/>
                  </a:lnTo>
                  <a:lnTo>
                    <a:pt x="528" y="195"/>
                  </a:lnTo>
                  <a:lnTo>
                    <a:pt x="480" y="175"/>
                  </a:lnTo>
                  <a:lnTo>
                    <a:pt x="428" y="155"/>
                  </a:lnTo>
                  <a:lnTo>
                    <a:pt x="374" y="136"/>
                  </a:lnTo>
                  <a:lnTo>
                    <a:pt x="316" y="118"/>
                  </a:lnTo>
                  <a:lnTo>
                    <a:pt x="256" y="104"/>
                  </a:lnTo>
                  <a:lnTo>
                    <a:pt x="193" y="92"/>
                  </a:lnTo>
                  <a:lnTo>
                    <a:pt x="130" y="85"/>
                  </a:lnTo>
                  <a:lnTo>
                    <a:pt x="0" y="85"/>
                  </a:lnTo>
                  <a:lnTo>
                    <a:pt x="54" y="97"/>
                  </a:lnTo>
                  <a:lnTo>
                    <a:pt x="114" y="110"/>
                  </a:lnTo>
                  <a:lnTo>
                    <a:pt x="186" y="128"/>
                  </a:lnTo>
                  <a:lnTo>
                    <a:pt x="264" y="150"/>
                  </a:lnTo>
                  <a:lnTo>
                    <a:pt x="304" y="163"/>
                  </a:lnTo>
                  <a:lnTo>
                    <a:pt x="343" y="177"/>
                  </a:lnTo>
                  <a:lnTo>
                    <a:pt x="380" y="191"/>
                  </a:lnTo>
                  <a:lnTo>
                    <a:pt x="415" y="207"/>
                  </a:lnTo>
                  <a:lnTo>
                    <a:pt x="446" y="225"/>
                  </a:lnTo>
                  <a:lnTo>
                    <a:pt x="474" y="242"/>
                  </a:lnTo>
                  <a:lnTo>
                    <a:pt x="499" y="260"/>
                  </a:lnTo>
                  <a:lnTo>
                    <a:pt x="523" y="278"/>
                  </a:lnTo>
                  <a:lnTo>
                    <a:pt x="565" y="312"/>
                  </a:lnTo>
                  <a:lnTo>
                    <a:pt x="603" y="345"/>
                  </a:lnTo>
                  <a:lnTo>
                    <a:pt x="634" y="373"/>
                  </a:lnTo>
                  <a:lnTo>
                    <a:pt x="659" y="398"/>
                  </a:lnTo>
                  <a:lnTo>
                    <a:pt x="678" y="417"/>
                  </a:lnTo>
                  <a:lnTo>
                    <a:pt x="692" y="433"/>
                  </a:lnTo>
                  <a:close/>
                </a:path>
              </a:pathLst>
            </a:custGeom>
            <a:solidFill>
              <a:srgbClr val="6D99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2" name="Freeform 51"/>
            <p:cNvSpPr>
              <a:spLocks/>
            </p:cNvSpPr>
            <p:nvPr/>
          </p:nvSpPr>
          <p:spPr bwMode="auto">
            <a:xfrm>
              <a:off x="702" y="436"/>
              <a:ext cx="20" cy="38"/>
            </a:xfrm>
            <a:custGeom>
              <a:avLst/>
              <a:gdLst>
                <a:gd name="T0" fmla="*/ 12 w 58"/>
                <a:gd name="T1" fmla="*/ 11 h 116"/>
                <a:gd name="T2" fmla="*/ 0 w 58"/>
                <a:gd name="T3" fmla="*/ 96 h 116"/>
                <a:gd name="T4" fmla="*/ 13 w 58"/>
                <a:gd name="T5" fmla="*/ 82 h 116"/>
                <a:gd name="T6" fmla="*/ 33 w 58"/>
                <a:gd name="T7" fmla="*/ 53 h 116"/>
                <a:gd name="T8" fmla="*/ 30 w 58"/>
                <a:gd name="T9" fmla="*/ 74 h 116"/>
                <a:gd name="T10" fmla="*/ 22 w 58"/>
                <a:gd name="T11" fmla="*/ 95 h 116"/>
                <a:gd name="T12" fmla="*/ 9 w 58"/>
                <a:gd name="T13" fmla="*/ 116 h 116"/>
                <a:gd name="T14" fmla="*/ 14 w 58"/>
                <a:gd name="T15" fmla="*/ 112 h 116"/>
                <a:gd name="T16" fmla="*/ 40 w 58"/>
                <a:gd name="T17" fmla="*/ 75 h 116"/>
                <a:gd name="T18" fmla="*/ 58 w 58"/>
                <a:gd name="T19" fmla="*/ 29 h 116"/>
                <a:gd name="T20" fmla="*/ 53 w 58"/>
                <a:gd name="T21" fmla="*/ 10 h 116"/>
                <a:gd name="T22" fmla="*/ 33 w 58"/>
                <a:gd name="T23" fmla="*/ 0 h 116"/>
                <a:gd name="T24" fmla="*/ 12 w 58"/>
                <a:gd name="T25" fmla="*/ 11 h 116"/>
                <a:gd name="T26" fmla="*/ 12 w 58"/>
                <a:gd name="T27" fmla="*/ 11 h 1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8"/>
                <a:gd name="T43" fmla="*/ 0 h 116"/>
                <a:gd name="T44" fmla="*/ 58 w 58"/>
                <a:gd name="T45" fmla="*/ 116 h 1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8" h="116">
                  <a:moveTo>
                    <a:pt x="12" y="11"/>
                  </a:moveTo>
                  <a:lnTo>
                    <a:pt x="0" y="96"/>
                  </a:lnTo>
                  <a:lnTo>
                    <a:pt x="13" y="82"/>
                  </a:lnTo>
                  <a:lnTo>
                    <a:pt x="33" y="53"/>
                  </a:lnTo>
                  <a:lnTo>
                    <a:pt x="30" y="74"/>
                  </a:lnTo>
                  <a:lnTo>
                    <a:pt x="22" y="95"/>
                  </a:lnTo>
                  <a:lnTo>
                    <a:pt x="9" y="116"/>
                  </a:lnTo>
                  <a:lnTo>
                    <a:pt x="14" y="112"/>
                  </a:lnTo>
                  <a:lnTo>
                    <a:pt x="40" y="75"/>
                  </a:lnTo>
                  <a:lnTo>
                    <a:pt x="58" y="29"/>
                  </a:lnTo>
                  <a:lnTo>
                    <a:pt x="53" y="10"/>
                  </a:lnTo>
                  <a:lnTo>
                    <a:pt x="33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3148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3" name="Freeform 52"/>
            <p:cNvSpPr>
              <a:spLocks/>
            </p:cNvSpPr>
            <p:nvPr/>
          </p:nvSpPr>
          <p:spPr bwMode="auto">
            <a:xfrm>
              <a:off x="382" y="163"/>
              <a:ext cx="392" cy="136"/>
            </a:xfrm>
            <a:custGeom>
              <a:avLst/>
              <a:gdLst>
                <a:gd name="T0" fmla="*/ 267 w 1176"/>
                <a:gd name="T1" fmla="*/ 205 h 408"/>
                <a:gd name="T2" fmla="*/ 385 w 1176"/>
                <a:gd name="T3" fmla="*/ 235 h 408"/>
                <a:gd name="T4" fmla="*/ 507 w 1176"/>
                <a:gd name="T5" fmla="*/ 277 h 408"/>
                <a:gd name="T6" fmla="*/ 566 w 1176"/>
                <a:gd name="T7" fmla="*/ 303 h 408"/>
                <a:gd name="T8" fmla="*/ 624 w 1176"/>
                <a:gd name="T9" fmla="*/ 334 h 408"/>
                <a:gd name="T10" fmla="*/ 679 w 1176"/>
                <a:gd name="T11" fmla="*/ 369 h 408"/>
                <a:gd name="T12" fmla="*/ 712 w 1176"/>
                <a:gd name="T13" fmla="*/ 385 h 408"/>
                <a:gd name="T14" fmla="*/ 659 w 1176"/>
                <a:gd name="T15" fmla="*/ 324 h 408"/>
                <a:gd name="T16" fmla="*/ 619 w 1176"/>
                <a:gd name="T17" fmla="*/ 285 h 408"/>
                <a:gd name="T18" fmla="*/ 569 w 1176"/>
                <a:gd name="T19" fmla="*/ 245 h 408"/>
                <a:gd name="T20" fmla="*/ 512 w 1176"/>
                <a:gd name="T21" fmla="*/ 205 h 408"/>
                <a:gd name="T22" fmla="*/ 445 w 1176"/>
                <a:gd name="T23" fmla="*/ 167 h 408"/>
                <a:gd name="T24" fmla="*/ 663 w 1176"/>
                <a:gd name="T25" fmla="*/ 232 h 408"/>
                <a:gd name="T26" fmla="*/ 722 w 1176"/>
                <a:gd name="T27" fmla="*/ 265 h 408"/>
                <a:gd name="T28" fmla="*/ 782 w 1176"/>
                <a:gd name="T29" fmla="*/ 309 h 408"/>
                <a:gd name="T30" fmla="*/ 839 w 1176"/>
                <a:gd name="T31" fmla="*/ 362 h 408"/>
                <a:gd name="T32" fmla="*/ 855 w 1176"/>
                <a:gd name="T33" fmla="*/ 369 h 408"/>
                <a:gd name="T34" fmla="*/ 814 w 1176"/>
                <a:gd name="T35" fmla="*/ 308 h 408"/>
                <a:gd name="T36" fmla="*/ 778 w 1176"/>
                <a:gd name="T37" fmla="*/ 268 h 408"/>
                <a:gd name="T38" fmla="*/ 731 w 1176"/>
                <a:gd name="T39" fmla="*/ 223 h 408"/>
                <a:gd name="T40" fmla="*/ 686 w 1176"/>
                <a:gd name="T41" fmla="*/ 189 h 408"/>
                <a:gd name="T42" fmla="*/ 653 w 1176"/>
                <a:gd name="T43" fmla="*/ 165 h 408"/>
                <a:gd name="T44" fmla="*/ 615 w 1176"/>
                <a:gd name="T45" fmla="*/ 141 h 408"/>
                <a:gd name="T46" fmla="*/ 677 w 1176"/>
                <a:gd name="T47" fmla="*/ 157 h 408"/>
                <a:gd name="T48" fmla="*/ 767 w 1176"/>
                <a:gd name="T49" fmla="*/ 195 h 408"/>
                <a:gd name="T50" fmla="*/ 833 w 1176"/>
                <a:gd name="T51" fmla="*/ 226 h 408"/>
                <a:gd name="T52" fmla="*/ 899 w 1176"/>
                <a:gd name="T53" fmla="*/ 262 h 408"/>
                <a:gd name="T54" fmla="*/ 961 w 1176"/>
                <a:gd name="T55" fmla="*/ 302 h 408"/>
                <a:gd name="T56" fmla="*/ 1042 w 1176"/>
                <a:gd name="T57" fmla="*/ 364 h 408"/>
                <a:gd name="T58" fmla="*/ 1003 w 1176"/>
                <a:gd name="T59" fmla="*/ 317 h 408"/>
                <a:gd name="T60" fmla="*/ 944 w 1176"/>
                <a:gd name="T61" fmla="*/ 252 h 408"/>
                <a:gd name="T62" fmla="*/ 872 w 1176"/>
                <a:gd name="T63" fmla="*/ 178 h 408"/>
                <a:gd name="T64" fmla="*/ 873 w 1176"/>
                <a:gd name="T65" fmla="*/ 165 h 408"/>
                <a:gd name="T66" fmla="*/ 914 w 1176"/>
                <a:gd name="T67" fmla="*/ 190 h 408"/>
                <a:gd name="T68" fmla="*/ 957 w 1176"/>
                <a:gd name="T69" fmla="*/ 216 h 408"/>
                <a:gd name="T70" fmla="*/ 998 w 1176"/>
                <a:gd name="T71" fmla="*/ 244 h 408"/>
                <a:gd name="T72" fmla="*/ 1038 w 1176"/>
                <a:gd name="T73" fmla="*/ 274 h 408"/>
                <a:gd name="T74" fmla="*/ 1108 w 1176"/>
                <a:gd name="T75" fmla="*/ 336 h 408"/>
                <a:gd name="T76" fmla="*/ 1176 w 1176"/>
                <a:gd name="T77" fmla="*/ 335 h 408"/>
                <a:gd name="T78" fmla="*/ 1128 w 1176"/>
                <a:gd name="T79" fmla="*/ 285 h 408"/>
                <a:gd name="T80" fmla="*/ 1079 w 1176"/>
                <a:gd name="T81" fmla="*/ 248 h 408"/>
                <a:gd name="T82" fmla="*/ 1046 w 1176"/>
                <a:gd name="T83" fmla="*/ 224 h 408"/>
                <a:gd name="T84" fmla="*/ 1007 w 1176"/>
                <a:gd name="T85" fmla="*/ 199 h 408"/>
                <a:gd name="T86" fmla="*/ 961 w 1176"/>
                <a:gd name="T87" fmla="*/ 172 h 408"/>
                <a:gd name="T88" fmla="*/ 908 w 1176"/>
                <a:gd name="T89" fmla="*/ 141 h 408"/>
                <a:gd name="T90" fmla="*/ 848 w 1176"/>
                <a:gd name="T91" fmla="*/ 110 h 408"/>
                <a:gd name="T92" fmla="*/ 778 w 1176"/>
                <a:gd name="T93" fmla="*/ 75 h 408"/>
                <a:gd name="T94" fmla="*/ 700 w 1176"/>
                <a:gd name="T95" fmla="*/ 39 h 408"/>
                <a:gd name="T96" fmla="*/ 614 w 1176"/>
                <a:gd name="T97" fmla="*/ 0 h 408"/>
                <a:gd name="T98" fmla="*/ 298 w 1176"/>
                <a:gd name="T99" fmla="*/ 47 h 408"/>
                <a:gd name="T100" fmla="*/ 160 w 1176"/>
                <a:gd name="T101" fmla="*/ 93 h 408"/>
                <a:gd name="T102" fmla="*/ 0 w 1176"/>
                <a:gd name="T103" fmla="*/ 169 h 40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176"/>
                <a:gd name="T157" fmla="*/ 0 h 408"/>
                <a:gd name="T158" fmla="*/ 1176 w 1176"/>
                <a:gd name="T159" fmla="*/ 408 h 40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176" h="408">
                  <a:moveTo>
                    <a:pt x="0" y="169"/>
                  </a:moveTo>
                  <a:lnTo>
                    <a:pt x="267" y="205"/>
                  </a:lnTo>
                  <a:lnTo>
                    <a:pt x="325" y="218"/>
                  </a:lnTo>
                  <a:lnTo>
                    <a:pt x="385" y="235"/>
                  </a:lnTo>
                  <a:lnTo>
                    <a:pt x="445" y="254"/>
                  </a:lnTo>
                  <a:lnTo>
                    <a:pt x="507" y="277"/>
                  </a:lnTo>
                  <a:lnTo>
                    <a:pt x="536" y="290"/>
                  </a:lnTo>
                  <a:lnTo>
                    <a:pt x="566" y="303"/>
                  </a:lnTo>
                  <a:lnTo>
                    <a:pt x="595" y="318"/>
                  </a:lnTo>
                  <a:lnTo>
                    <a:pt x="624" y="334"/>
                  </a:lnTo>
                  <a:lnTo>
                    <a:pt x="652" y="351"/>
                  </a:lnTo>
                  <a:lnTo>
                    <a:pt x="679" y="369"/>
                  </a:lnTo>
                  <a:lnTo>
                    <a:pt x="730" y="408"/>
                  </a:lnTo>
                  <a:lnTo>
                    <a:pt x="712" y="385"/>
                  </a:lnTo>
                  <a:lnTo>
                    <a:pt x="690" y="357"/>
                  </a:lnTo>
                  <a:lnTo>
                    <a:pt x="659" y="324"/>
                  </a:lnTo>
                  <a:lnTo>
                    <a:pt x="640" y="305"/>
                  </a:lnTo>
                  <a:lnTo>
                    <a:pt x="619" y="285"/>
                  </a:lnTo>
                  <a:lnTo>
                    <a:pt x="595" y="265"/>
                  </a:lnTo>
                  <a:lnTo>
                    <a:pt x="569" y="245"/>
                  </a:lnTo>
                  <a:lnTo>
                    <a:pt x="542" y="225"/>
                  </a:lnTo>
                  <a:lnTo>
                    <a:pt x="512" y="205"/>
                  </a:lnTo>
                  <a:lnTo>
                    <a:pt x="480" y="185"/>
                  </a:lnTo>
                  <a:lnTo>
                    <a:pt x="445" y="167"/>
                  </a:lnTo>
                  <a:lnTo>
                    <a:pt x="633" y="218"/>
                  </a:lnTo>
                  <a:lnTo>
                    <a:pt x="663" y="232"/>
                  </a:lnTo>
                  <a:lnTo>
                    <a:pt x="692" y="248"/>
                  </a:lnTo>
                  <a:lnTo>
                    <a:pt x="722" y="265"/>
                  </a:lnTo>
                  <a:lnTo>
                    <a:pt x="751" y="287"/>
                  </a:lnTo>
                  <a:lnTo>
                    <a:pt x="782" y="309"/>
                  </a:lnTo>
                  <a:lnTo>
                    <a:pt x="810" y="334"/>
                  </a:lnTo>
                  <a:lnTo>
                    <a:pt x="839" y="362"/>
                  </a:lnTo>
                  <a:lnTo>
                    <a:pt x="866" y="393"/>
                  </a:lnTo>
                  <a:lnTo>
                    <a:pt x="855" y="369"/>
                  </a:lnTo>
                  <a:lnTo>
                    <a:pt x="839" y="342"/>
                  </a:lnTo>
                  <a:lnTo>
                    <a:pt x="814" y="308"/>
                  </a:lnTo>
                  <a:lnTo>
                    <a:pt x="797" y="289"/>
                  </a:lnTo>
                  <a:lnTo>
                    <a:pt x="778" y="268"/>
                  </a:lnTo>
                  <a:lnTo>
                    <a:pt x="756" y="246"/>
                  </a:lnTo>
                  <a:lnTo>
                    <a:pt x="731" y="223"/>
                  </a:lnTo>
                  <a:lnTo>
                    <a:pt x="702" y="200"/>
                  </a:lnTo>
                  <a:lnTo>
                    <a:pt x="686" y="189"/>
                  </a:lnTo>
                  <a:lnTo>
                    <a:pt x="670" y="177"/>
                  </a:lnTo>
                  <a:lnTo>
                    <a:pt x="653" y="165"/>
                  </a:lnTo>
                  <a:lnTo>
                    <a:pt x="634" y="153"/>
                  </a:lnTo>
                  <a:lnTo>
                    <a:pt x="615" y="141"/>
                  </a:lnTo>
                  <a:lnTo>
                    <a:pt x="595" y="130"/>
                  </a:lnTo>
                  <a:lnTo>
                    <a:pt x="677" y="157"/>
                  </a:lnTo>
                  <a:lnTo>
                    <a:pt x="735" y="180"/>
                  </a:lnTo>
                  <a:lnTo>
                    <a:pt x="767" y="195"/>
                  </a:lnTo>
                  <a:lnTo>
                    <a:pt x="798" y="210"/>
                  </a:lnTo>
                  <a:lnTo>
                    <a:pt x="833" y="226"/>
                  </a:lnTo>
                  <a:lnTo>
                    <a:pt x="866" y="244"/>
                  </a:lnTo>
                  <a:lnTo>
                    <a:pt x="899" y="262"/>
                  </a:lnTo>
                  <a:lnTo>
                    <a:pt x="931" y="282"/>
                  </a:lnTo>
                  <a:lnTo>
                    <a:pt x="961" y="302"/>
                  </a:lnTo>
                  <a:lnTo>
                    <a:pt x="991" y="322"/>
                  </a:lnTo>
                  <a:lnTo>
                    <a:pt x="1042" y="364"/>
                  </a:lnTo>
                  <a:lnTo>
                    <a:pt x="1024" y="342"/>
                  </a:lnTo>
                  <a:lnTo>
                    <a:pt x="1003" y="317"/>
                  </a:lnTo>
                  <a:lnTo>
                    <a:pt x="975" y="287"/>
                  </a:lnTo>
                  <a:lnTo>
                    <a:pt x="944" y="252"/>
                  </a:lnTo>
                  <a:lnTo>
                    <a:pt x="909" y="215"/>
                  </a:lnTo>
                  <a:lnTo>
                    <a:pt x="872" y="178"/>
                  </a:lnTo>
                  <a:lnTo>
                    <a:pt x="834" y="143"/>
                  </a:lnTo>
                  <a:lnTo>
                    <a:pt x="873" y="165"/>
                  </a:lnTo>
                  <a:lnTo>
                    <a:pt x="893" y="177"/>
                  </a:lnTo>
                  <a:lnTo>
                    <a:pt x="914" y="190"/>
                  </a:lnTo>
                  <a:lnTo>
                    <a:pt x="935" y="203"/>
                  </a:lnTo>
                  <a:lnTo>
                    <a:pt x="957" y="216"/>
                  </a:lnTo>
                  <a:lnTo>
                    <a:pt x="978" y="230"/>
                  </a:lnTo>
                  <a:lnTo>
                    <a:pt x="998" y="244"/>
                  </a:lnTo>
                  <a:lnTo>
                    <a:pt x="1019" y="258"/>
                  </a:lnTo>
                  <a:lnTo>
                    <a:pt x="1038" y="274"/>
                  </a:lnTo>
                  <a:lnTo>
                    <a:pt x="1076" y="304"/>
                  </a:lnTo>
                  <a:lnTo>
                    <a:pt x="1108" y="336"/>
                  </a:lnTo>
                  <a:lnTo>
                    <a:pt x="1134" y="369"/>
                  </a:lnTo>
                  <a:lnTo>
                    <a:pt x="1176" y="335"/>
                  </a:lnTo>
                  <a:lnTo>
                    <a:pt x="1157" y="313"/>
                  </a:lnTo>
                  <a:lnTo>
                    <a:pt x="1128" y="285"/>
                  </a:lnTo>
                  <a:lnTo>
                    <a:pt x="1105" y="268"/>
                  </a:lnTo>
                  <a:lnTo>
                    <a:pt x="1079" y="248"/>
                  </a:lnTo>
                  <a:lnTo>
                    <a:pt x="1063" y="236"/>
                  </a:lnTo>
                  <a:lnTo>
                    <a:pt x="1046" y="224"/>
                  </a:lnTo>
                  <a:lnTo>
                    <a:pt x="1027" y="212"/>
                  </a:lnTo>
                  <a:lnTo>
                    <a:pt x="1007" y="199"/>
                  </a:lnTo>
                  <a:lnTo>
                    <a:pt x="985" y="186"/>
                  </a:lnTo>
                  <a:lnTo>
                    <a:pt x="961" y="172"/>
                  </a:lnTo>
                  <a:lnTo>
                    <a:pt x="937" y="157"/>
                  </a:lnTo>
                  <a:lnTo>
                    <a:pt x="908" y="141"/>
                  </a:lnTo>
                  <a:lnTo>
                    <a:pt x="879" y="126"/>
                  </a:lnTo>
                  <a:lnTo>
                    <a:pt x="848" y="110"/>
                  </a:lnTo>
                  <a:lnTo>
                    <a:pt x="815" y="93"/>
                  </a:lnTo>
                  <a:lnTo>
                    <a:pt x="778" y="75"/>
                  </a:lnTo>
                  <a:lnTo>
                    <a:pt x="741" y="56"/>
                  </a:lnTo>
                  <a:lnTo>
                    <a:pt x="700" y="39"/>
                  </a:lnTo>
                  <a:lnTo>
                    <a:pt x="659" y="19"/>
                  </a:lnTo>
                  <a:lnTo>
                    <a:pt x="614" y="0"/>
                  </a:lnTo>
                  <a:lnTo>
                    <a:pt x="447" y="17"/>
                  </a:lnTo>
                  <a:lnTo>
                    <a:pt x="298" y="47"/>
                  </a:lnTo>
                  <a:lnTo>
                    <a:pt x="226" y="67"/>
                  </a:lnTo>
                  <a:lnTo>
                    <a:pt x="160" y="93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3148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4" name="Freeform 53"/>
            <p:cNvSpPr>
              <a:spLocks/>
            </p:cNvSpPr>
            <p:nvPr/>
          </p:nvSpPr>
          <p:spPr bwMode="auto">
            <a:xfrm>
              <a:off x="565" y="188"/>
              <a:ext cx="115" cy="70"/>
            </a:xfrm>
            <a:custGeom>
              <a:avLst/>
              <a:gdLst>
                <a:gd name="T0" fmla="*/ 42 w 345"/>
                <a:gd name="T1" fmla="*/ 187 h 209"/>
                <a:gd name="T2" fmla="*/ 56 w 345"/>
                <a:gd name="T3" fmla="*/ 156 h 209"/>
                <a:gd name="T4" fmla="*/ 75 w 345"/>
                <a:gd name="T5" fmla="*/ 124 h 209"/>
                <a:gd name="T6" fmla="*/ 88 w 345"/>
                <a:gd name="T7" fmla="*/ 106 h 209"/>
                <a:gd name="T8" fmla="*/ 104 w 345"/>
                <a:gd name="T9" fmla="*/ 89 h 209"/>
                <a:gd name="T10" fmla="*/ 122 w 345"/>
                <a:gd name="T11" fmla="*/ 71 h 209"/>
                <a:gd name="T12" fmla="*/ 144 w 345"/>
                <a:gd name="T13" fmla="*/ 53 h 209"/>
                <a:gd name="T14" fmla="*/ 169 w 345"/>
                <a:gd name="T15" fmla="*/ 38 h 209"/>
                <a:gd name="T16" fmla="*/ 196 w 345"/>
                <a:gd name="T17" fmla="*/ 25 h 209"/>
                <a:gd name="T18" fmla="*/ 228 w 345"/>
                <a:gd name="T19" fmla="*/ 15 h 209"/>
                <a:gd name="T20" fmla="*/ 264 w 345"/>
                <a:gd name="T21" fmla="*/ 8 h 209"/>
                <a:gd name="T22" fmla="*/ 345 w 345"/>
                <a:gd name="T23" fmla="*/ 7 h 209"/>
                <a:gd name="T24" fmla="*/ 309 w 345"/>
                <a:gd name="T25" fmla="*/ 0 h 209"/>
                <a:gd name="T26" fmla="*/ 219 w 345"/>
                <a:gd name="T27" fmla="*/ 0 h 209"/>
                <a:gd name="T28" fmla="*/ 163 w 345"/>
                <a:gd name="T29" fmla="*/ 14 h 209"/>
                <a:gd name="T30" fmla="*/ 106 w 345"/>
                <a:gd name="T31" fmla="*/ 43 h 209"/>
                <a:gd name="T32" fmla="*/ 50 w 345"/>
                <a:gd name="T33" fmla="*/ 90 h 209"/>
                <a:gd name="T34" fmla="*/ 24 w 345"/>
                <a:gd name="T35" fmla="*/ 123 h 209"/>
                <a:gd name="T36" fmla="*/ 0 w 345"/>
                <a:gd name="T37" fmla="*/ 161 h 209"/>
                <a:gd name="T38" fmla="*/ 15 w 345"/>
                <a:gd name="T39" fmla="*/ 197 h 209"/>
                <a:gd name="T40" fmla="*/ 28 w 345"/>
                <a:gd name="T41" fmla="*/ 209 h 209"/>
                <a:gd name="T42" fmla="*/ 42 w 345"/>
                <a:gd name="T43" fmla="*/ 187 h 209"/>
                <a:gd name="T44" fmla="*/ 42 w 345"/>
                <a:gd name="T45" fmla="*/ 187 h 20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5"/>
                <a:gd name="T70" fmla="*/ 0 h 209"/>
                <a:gd name="T71" fmla="*/ 345 w 345"/>
                <a:gd name="T72" fmla="*/ 209 h 20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5" h="209">
                  <a:moveTo>
                    <a:pt x="42" y="187"/>
                  </a:moveTo>
                  <a:lnTo>
                    <a:pt x="56" y="156"/>
                  </a:lnTo>
                  <a:lnTo>
                    <a:pt x="75" y="124"/>
                  </a:lnTo>
                  <a:lnTo>
                    <a:pt x="88" y="106"/>
                  </a:lnTo>
                  <a:lnTo>
                    <a:pt x="104" y="89"/>
                  </a:lnTo>
                  <a:lnTo>
                    <a:pt x="122" y="71"/>
                  </a:lnTo>
                  <a:lnTo>
                    <a:pt x="144" y="53"/>
                  </a:lnTo>
                  <a:lnTo>
                    <a:pt x="169" y="38"/>
                  </a:lnTo>
                  <a:lnTo>
                    <a:pt x="196" y="25"/>
                  </a:lnTo>
                  <a:lnTo>
                    <a:pt x="228" y="15"/>
                  </a:lnTo>
                  <a:lnTo>
                    <a:pt x="264" y="8"/>
                  </a:lnTo>
                  <a:lnTo>
                    <a:pt x="345" y="7"/>
                  </a:lnTo>
                  <a:lnTo>
                    <a:pt x="309" y="0"/>
                  </a:lnTo>
                  <a:lnTo>
                    <a:pt x="219" y="0"/>
                  </a:lnTo>
                  <a:lnTo>
                    <a:pt x="163" y="14"/>
                  </a:lnTo>
                  <a:lnTo>
                    <a:pt x="106" y="43"/>
                  </a:lnTo>
                  <a:lnTo>
                    <a:pt x="50" y="90"/>
                  </a:lnTo>
                  <a:lnTo>
                    <a:pt x="24" y="123"/>
                  </a:lnTo>
                  <a:lnTo>
                    <a:pt x="0" y="161"/>
                  </a:lnTo>
                  <a:lnTo>
                    <a:pt x="15" y="197"/>
                  </a:lnTo>
                  <a:lnTo>
                    <a:pt x="28" y="209"/>
                  </a:lnTo>
                  <a:lnTo>
                    <a:pt x="42" y="1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5" name="Freeform 54"/>
            <p:cNvSpPr>
              <a:spLocks/>
            </p:cNvSpPr>
            <p:nvPr/>
          </p:nvSpPr>
          <p:spPr bwMode="auto">
            <a:xfrm>
              <a:off x="411" y="291"/>
              <a:ext cx="293" cy="291"/>
            </a:xfrm>
            <a:custGeom>
              <a:avLst/>
              <a:gdLst>
                <a:gd name="T0" fmla="*/ 578 w 878"/>
                <a:gd name="T1" fmla="*/ 816 h 875"/>
                <a:gd name="T2" fmla="*/ 537 w 878"/>
                <a:gd name="T3" fmla="*/ 840 h 875"/>
                <a:gd name="T4" fmla="*/ 481 w 878"/>
                <a:gd name="T5" fmla="*/ 863 h 875"/>
                <a:gd name="T6" fmla="*/ 334 w 878"/>
                <a:gd name="T7" fmla="*/ 869 h 875"/>
                <a:gd name="T8" fmla="*/ 199 w 878"/>
                <a:gd name="T9" fmla="*/ 811 h 875"/>
                <a:gd name="T10" fmla="*/ 150 w 878"/>
                <a:gd name="T11" fmla="*/ 776 h 875"/>
                <a:gd name="T12" fmla="*/ 244 w 878"/>
                <a:gd name="T13" fmla="*/ 800 h 875"/>
                <a:gd name="T14" fmla="*/ 427 w 878"/>
                <a:gd name="T15" fmla="*/ 793 h 875"/>
                <a:gd name="T16" fmla="*/ 523 w 878"/>
                <a:gd name="T17" fmla="*/ 747 h 875"/>
                <a:gd name="T18" fmla="*/ 289 w 878"/>
                <a:gd name="T19" fmla="*/ 706 h 875"/>
                <a:gd name="T20" fmla="*/ 418 w 878"/>
                <a:gd name="T21" fmla="*/ 676 h 875"/>
                <a:gd name="T22" fmla="*/ 519 w 878"/>
                <a:gd name="T23" fmla="*/ 620 h 875"/>
                <a:gd name="T24" fmla="*/ 285 w 878"/>
                <a:gd name="T25" fmla="*/ 576 h 875"/>
                <a:gd name="T26" fmla="*/ 407 w 878"/>
                <a:gd name="T27" fmla="*/ 514 h 875"/>
                <a:gd name="T28" fmla="*/ 296 w 878"/>
                <a:gd name="T29" fmla="*/ 470 h 875"/>
                <a:gd name="T30" fmla="*/ 507 w 878"/>
                <a:gd name="T31" fmla="*/ 426 h 875"/>
                <a:gd name="T32" fmla="*/ 262 w 878"/>
                <a:gd name="T33" fmla="*/ 380 h 875"/>
                <a:gd name="T34" fmla="*/ 455 w 878"/>
                <a:gd name="T35" fmla="*/ 342 h 875"/>
                <a:gd name="T36" fmla="*/ 427 w 878"/>
                <a:gd name="T37" fmla="*/ 298 h 875"/>
                <a:gd name="T38" fmla="*/ 386 w 878"/>
                <a:gd name="T39" fmla="*/ 260 h 875"/>
                <a:gd name="T40" fmla="*/ 329 w 878"/>
                <a:gd name="T41" fmla="*/ 219 h 875"/>
                <a:gd name="T42" fmla="*/ 261 w 878"/>
                <a:gd name="T43" fmla="*/ 183 h 875"/>
                <a:gd name="T44" fmla="*/ 183 w 878"/>
                <a:gd name="T45" fmla="*/ 158 h 875"/>
                <a:gd name="T46" fmla="*/ 14 w 878"/>
                <a:gd name="T47" fmla="*/ 167 h 875"/>
                <a:gd name="T48" fmla="*/ 1 w 878"/>
                <a:gd name="T49" fmla="*/ 86 h 875"/>
                <a:gd name="T50" fmla="*/ 0 w 878"/>
                <a:gd name="T51" fmla="*/ 8 h 875"/>
                <a:gd name="T52" fmla="*/ 17 w 878"/>
                <a:gd name="T53" fmla="*/ 6 h 875"/>
                <a:gd name="T54" fmla="*/ 96 w 878"/>
                <a:gd name="T55" fmla="*/ 37 h 875"/>
                <a:gd name="T56" fmla="*/ 171 w 878"/>
                <a:gd name="T57" fmla="*/ 67 h 875"/>
                <a:gd name="T58" fmla="*/ 255 w 878"/>
                <a:gd name="T59" fmla="*/ 108 h 875"/>
                <a:gd name="T60" fmla="*/ 339 w 878"/>
                <a:gd name="T61" fmla="*/ 154 h 875"/>
                <a:gd name="T62" fmla="*/ 379 w 878"/>
                <a:gd name="T63" fmla="*/ 180 h 875"/>
                <a:gd name="T64" fmla="*/ 415 w 878"/>
                <a:gd name="T65" fmla="*/ 206 h 875"/>
                <a:gd name="T66" fmla="*/ 474 w 878"/>
                <a:gd name="T67" fmla="*/ 262 h 875"/>
                <a:gd name="T68" fmla="*/ 878 w 878"/>
                <a:gd name="T69" fmla="*/ 65 h 875"/>
                <a:gd name="T70" fmla="*/ 825 w 878"/>
                <a:gd name="T71" fmla="*/ 161 h 875"/>
                <a:gd name="T72" fmla="*/ 793 w 878"/>
                <a:gd name="T73" fmla="*/ 223 h 875"/>
                <a:gd name="T74" fmla="*/ 760 w 878"/>
                <a:gd name="T75" fmla="*/ 291 h 875"/>
                <a:gd name="T76" fmla="*/ 729 w 878"/>
                <a:gd name="T77" fmla="*/ 360 h 875"/>
                <a:gd name="T78" fmla="*/ 690 w 878"/>
                <a:gd name="T79" fmla="*/ 481 h 875"/>
                <a:gd name="T80" fmla="*/ 669 w 878"/>
                <a:gd name="T81" fmla="*/ 583 h 875"/>
                <a:gd name="T82" fmla="*/ 643 w 878"/>
                <a:gd name="T83" fmla="*/ 684 h 875"/>
                <a:gd name="T84" fmla="*/ 614 w 878"/>
                <a:gd name="T85" fmla="*/ 787 h 87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78"/>
                <a:gd name="T130" fmla="*/ 0 h 875"/>
                <a:gd name="T131" fmla="*/ 878 w 878"/>
                <a:gd name="T132" fmla="*/ 875 h 87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78" h="875">
                  <a:moveTo>
                    <a:pt x="614" y="787"/>
                  </a:moveTo>
                  <a:lnTo>
                    <a:pt x="578" y="816"/>
                  </a:lnTo>
                  <a:lnTo>
                    <a:pt x="559" y="828"/>
                  </a:lnTo>
                  <a:lnTo>
                    <a:pt x="537" y="840"/>
                  </a:lnTo>
                  <a:lnTo>
                    <a:pt x="511" y="852"/>
                  </a:lnTo>
                  <a:lnTo>
                    <a:pt x="481" y="863"/>
                  </a:lnTo>
                  <a:lnTo>
                    <a:pt x="413" y="875"/>
                  </a:lnTo>
                  <a:lnTo>
                    <a:pt x="334" y="869"/>
                  </a:lnTo>
                  <a:lnTo>
                    <a:pt x="246" y="838"/>
                  </a:lnTo>
                  <a:lnTo>
                    <a:pt x="199" y="811"/>
                  </a:lnTo>
                  <a:lnTo>
                    <a:pt x="174" y="794"/>
                  </a:lnTo>
                  <a:lnTo>
                    <a:pt x="150" y="776"/>
                  </a:lnTo>
                  <a:lnTo>
                    <a:pt x="198" y="790"/>
                  </a:lnTo>
                  <a:lnTo>
                    <a:pt x="244" y="800"/>
                  </a:lnTo>
                  <a:lnTo>
                    <a:pt x="335" y="807"/>
                  </a:lnTo>
                  <a:lnTo>
                    <a:pt x="427" y="793"/>
                  </a:lnTo>
                  <a:lnTo>
                    <a:pt x="474" y="774"/>
                  </a:lnTo>
                  <a:lnTo>
                    <a:pt x="523" y="747"/>
                  </a:lnTo>
                  <a:lnTo>
                    <a:pt x="416" y="740"/>
                  </a:lnTo>
                  <a:lnTo>
                    <a:pt x="289" y="706"/>
                  </a:lnTo>
                  <a:lnTo>
                    <a:pt x="355" y="692"/>
                  </a:lnTo>
                  <a:lnTo>
                    <a:pt x="418" y="676"/>
                  </a:lnTo>
                  <a:lnTo>
                    <a:pt x="474" y="655"/>
                  </a:lnTo>
                  <a:lnTo>
                    <a:pt x="519" y="620"/>
                  </a:lnTo>
                  <a:lnTo>
                    <a:pt x="435" y="620"/>
                  </a:lnTo>
                  <a:lnTo>
                    <a:pt x="285" y="576"/>
                  </a:lnTo>
                  <a:lnTo>
                    <a:pt x="499" y="534"/>
                  </a:lnTo>
                  <a:lnTo>
                    <a:pt x="407" y="514"/>
                  </a:lnTo>
                  <a:lnTo>
                    <a:pt x="350" y="496"/>
                  </a:lnTo>
                  <a:lnTo>
                    <a:pt x="296" y="470"/>
                  </a:lnTo>
                  <a:lnTo>
                    <a:pt x="403" y="453"/>
                  </a:lnTo>
                  <a:lnTo>
                    <a:pt x="507" y="426"/>
                  </a:lnTo>
                  <a:lnTo>
                    <a:pt x="390" y="414"/>
                  </a:lnTo>
                  <a:lnTo>
                    <a:pt x="262" y="380"/>
                  </a:lnTo>
                  <a:lnTo>
                    <a:pt x="379" y="365"/>
                  </a:lnTo>
                  <a:lnTo>
                    <a:pt x="455" y="342"/>
                  </a:lnTo>
                  <a:lnTo>
                    <a:pt x="452" y="327"/>
                  </a:lnTo>
                  <a:lnTo>
                    <a:pt x="427" y="298"/>
                  </a:lnTo>
                  <a:lnTo>
                    <a:pt x="408" y="279"/>
                  </a:lnTo>
                  <a:lnTo>
                    <a:pt x="386" y="260"/>
                  </a:lnTo>
                  <a:lnTo>
                    <a:pt x="359" y="239"/>
                  </a:lnTo>
                  <a:lnTo>
                    <a:pt x="329" y="219"/>
                  </a:lnTo>
                  <a:lnTo>
                    <a:pt x="296" y="201"/>
                  </a:lnTo>
                  <a:lnTo>
                    <a:pt x="261" y="183"/>
                  </a:lnTo>
                  <a:lnTo>
                    <a:pt x="223" y="169"/>
                  </a:lnTo>
                  <a:lnTo>
                    <a:pt x="183" y="158"/>
                  </a:lnTo>
                  <a:lnTo>
                    <a:pt x="100" y="150"/>
                  </a:lnTo>
                  <a:lnTo>
                    <a:pt x="14" y="167"/>
                  </a:lnTo>
                  <a:lnTo>
                    <a:pt x="4" y="143"/>
                  </a:lnTo>
                  <a:lnTo>
                    <a:pt x="1" y="86"/>
                  </a:lnTo>
                  <a:lnTo>
                    <a:pt x="0" y="27"/>
                  </a:lnTo>
                  <a:lnTo>
                    <a:pt x="0" y="8"/>
                  </a:lnTo>
                  <a:lnTo>
                    <a:pt x="0" y="0"/>
                  </a:lnTo>
                  <a:lnTo>
                    <a:pt x="17" y="6"/>
                  </a:lnTo>
                  <a:lnTo>
                    <a:pt x="65" y="24"/>
                  </a:lnTo>
                  <a:lnTo>
                    <a:pt x="96" y="37"/>
                  </a:lnTo>
                  <a:lnTo>
                    <a:pt x="132" y="51"/>
                  </a:lnTo>
                  <a:lnTo>
                    <a:pt x="171" y="67"/>
                  </a:lnTo>
                  <a:lnTo>
                    <a:pt x="212" y="86"/>
                  </a:lnTo>
                  <a:lnTo>
                    <a:pt x="255" y="108"/>
                  </a:lnTo>
                  <a:lnTo>
                    <a:pt x="297" y="130"/>
                  </a:lnTo>
                  <a:lnTo>
                    <a:pt x="339" y="154"/>
                  </a:lnTo>
                  <a:lnTo>
                    <a:pt x="359" y="167"/>
                  </a:lnTo>
                  <a:lnTo>
                    <a:pt x="379" y="180"/>
                  </a:lnTo>
                  <a:lnTo>
                    <a:pt x="398" y="193"/>
                  </a:lnTo>
                  <a:lnTo>
                    <a:pt x="415" y="206"/>
                  </a:lnTo>
                  <a:lnTo>
                    <a:pt x="447" y="234"/>
                  </a:lnTo>
                  <a:lnTo>
                    <a:pt x="474" y="262"/>
                  </a:lnTo>
                  <a:lnTo>
                    <a:pt x="496" y="292"/>
                  </a:lnTo>
                  <a:lnTo>
                    <a:pt x="878" y="65"/>
                  </a:lnTo>
                  <a:lnTo>
                    <a:pt x="852" y="111"/>
                  </a:lnTo>
                  <a:lnTo>
                    <a:pt x="825" y="161"/>
                  </a:lnTo>
                  <a:lnTo>
                    <a:pt x="810" y="191"/>
                  </a:lnTo>
                  <a:lnTo>
                    <a:pt x="793" y="223"/>
                  </a:lnTo>
                  <a:lnTo>
                    <a:pt x="776" y="256"/>
                  </a:lnTo>
                  <a:lnTo>
                    <a:pt x="760" y="291"/>
                  </a:lnTo>
                  <a:lnTo>
                    <a:pt x="745" y="325"/>
                  </a:lnTo>
                  <a:lnTo>
                    <a:pt x="729" y="360"/>
                  </a:lnTo>
                  <a:lnTo>
                    <a:pt x="706" y="424"/>
                  </a:lnTo>
                  <a:lnTo>
                    <a:pt x="690" y="481"/>
                  </a:lnTo>
                  <a:lnTo>
                    <a:pt x="681" y="531"/>
                  </a:lnTo>
                  <a:lnTo>
                    <a:pt x="669" y="583"/>
                  </a:lnTo>
                  <a:lnTo>
                    <a:pt x="656" y="635"/>
                  </a:lnTo>
                  <a:lnTo>
                    <a:pt x="643" y="684"/>
                  </a:lnTo>
                  <a:lnTo>
                    <a:pt x="622" y="758"/>
                  </a:lnTo>
                  <a:lnTo>
                    <a:pt x="614" y="787"/>
                  </a:lnTo>
                  <a:close/>
                </a:path>
              </a:pathLst>
            </a:custGeom>
            <a:solidFill>
              <a:srgbClr val="3148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6" name="Freeform 55"/>
            <p:cNvSpPr>
              <a:spLocks/>
            </p:cNvSpPr>
            <p:nvPr/>
          </p:nvSpPr>
          <p:spPr bwMode="auto">
            <a:xfrm>
              <a:off x="293" y="760"/>
              <a:ext cx="77" cy="57"/>
            </a:xfrm>
            <a:custGeom>
              <a:avLst/>
              <a:gdLst>
                <a:gd name="T0" fmla="*/ 185 w 230"/>
                <a:gd name="T1" fmla="*/ 5 h 171"/>
                <a:gd name="T2" fmla="*/ 162 w 230"/>
                <a:gd name="T3" fmla="*/ 22 h 171"/>
                <a:gd name="T4" fmla="*/ 139 w 230"/>
                <a:gd name="T5" fmla="*/ 40 h 171"/>
                <a:gd name="T6" fmla="*/ 110 w 230"/>
                <a:gd name="T7" fmla="*/ 64 h 171"/>
                <a:gd name="T8" fmla="*/ 80 w 230"/>
                <a:gd name="T9" fmla="*/ 90 h 171"/>
                <a:gd name="T10" fmla="*/ 49 w 230"/>
                <a:gd name="T11" fmla="*/ 117 h 171"/>
                <a:gd name="T12" fmla="*/ 21 w 230"/>
                <a:gd name="T13" fmla="*/ 146 h 171"/>
                <a:gd name="T14" fmla="*/ 0 w 230"/>
                <a:gd name="T15" fmla="*/ 171 h 171"/>
                <a:gd name="T16" fmla="*/ 62 w 230"/>
                <a:gd name="T17" fmla="*/ 169 h 171"/>
                <a:gd name="T18" fmla="*/ 107 w 230"/>
                <a:gd name="T19" fmla="*/ 146 h 171"/>
                <a:gd name="T20" fmla="*/ 133 w 230"/>
                <a:gd name="T21" fmla="*/ 90 h 171"/>
                <a:gd name="T22" fmla="*/ 162 w 230"/>
                <a:gd name="T23" fmla="*/ 65 h 171"/>
                <a:gd name="T24" fmla="*/ 177 w 230"/>
                <a:gd name="T25" fmla="*/ 55 h 171"/>
                <a:gd name="T26" fmla="*/ 193 w 230"/>
                <a:gd name="T27" fmla="*/ 44 h 171"/>
                <a:gd name="T28" fmla="*/ 230 w 230"/>
                <a:gd name="T29" fmla="*/ 26 h 171"/>
                <a:gd name="T30" fmla="*/ 205 w 230"/>
                <a:gd name="T31" fmla="*/ 0 h 171"/>
                <a:gd name="T32" fmla="*/ 185 w 230"/>
                <a:gd name="T33" fmla="*/ 5 h 171"/>
                <a:gd name="T34" fmla="*/ 185 w 230"/>
                <a:gd name="T35" fmla="*/ 5 h 17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0"/>
                <a:gd name="T55" fmla="*/ 0 h 171"/>
                <a:gd name="T56" fmla="*/ 230 w 230"/>
                <a:gd name="T57" fmla="*/ 171 h 17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0" h="171">
                  <a:moveTo>
                    <a:pt x="185" y="5"/>
                  </a:moveTo>
                  <a:lnTo>
                    <a:pt x="162" y="22"/>
                  </a:lnTo>
                  <a:lnTo>
                    <a:pt x="139" y="40"/>
                  </a:lnTo>
                  <a:lnTo>
                    <a:pt x="110" y="64"/>
                  </a:lnTo>
                  <a:lnTo>
                    <a:pt x="80" y="90"/>
                  </a:lnTo>
                  <a:lnTo>
                    <a:pt x="49" y="117"/>
                  </a:lnTo>
                  <a:lnTo>
                    <a:pt x="21" y="146"/>
                  </a:lnTo>
                  <a:lnTo>
                    <a:pt x="0" y="171"/>
                  </a:lnTo>
                  <a:lnTo>
                    <a:pt x="62" y="169"/>
                  </a:lnTo>
                  <a:lnTo>
                    <a:pt x="107" y="146"/>
                  </a:lnTo>
                  <a:lnTo>
                    <a:pt x="133" y="90"/>
                  </a:lnTo>
                  <a:lnTo>
                    <a:pt x="162" y="65"/>
                  </a:lnTo>
                  <a:lnTo>
                    <a:pt x="177" y="55"/>
                  </a:lnTo>
                  <a:lnTo>
                    <a:pt x="193" y="44"/>
                  </a:lnTo>
                  <a:lnTo>
                    <a:pt x="230" y="26"/>
                  </a:lnTo>
                  <a:lnTo>
                    <a:pt x="205" y="0"/>
                  </a:lnTo>
                  <a:lnTo>
                    <a:pt x="185" y="5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7" name="Freeform 56"/>
            <p:cNvSpPr>
              <a:spLocks/>
            </p:cNvSpPr>
            <p:nvPr/>
          </p:nvSpPr>
          <p:spPr bwMode="auto">
            <a:xfrm>
              <a:off x="292" y="762"/>
              <a:ext cx="74" cy="52"/>
            </a:xfrm>
            <a:custGeom>
              <a:avLst/>
              <a:gdLst>
                <a:gd name="T0" fmla="*/ 210 w 222"/>
                <a:gd name="T1" fmla="*/ 7 h 158"/>
                <a:gd name="T2" fmla="*/ 193 w 222"/>
                <a:gd name="T3" fmla="*/ 18 h 158"/>
                <a:gd name="T4" fmla="*/ 174 w 222"/>
                <a:gd name="T5" fmla="*/ 29 h 158"/>
                <a:gd name="T6" fmla="*/ 148 w 222"/>
                <a:gd name="T7" fmla="*/ 46 h 158"/>
                <a:gd name="T8" fmla="*/ 118 w 222"/>
                <a:gd name="T9" fmla="*/ 67 h 158"/>
                <a:gd name="T10" fmla="*/ 88 w 222"/>
                <a:gd name="T11" fmla="*/ 92 h 158"/>
                <a:gd name="T12" fmla="*/ 54 w 222"/>
                <a:gd name="T13" fmla="*/ 121 h 158"/>
                <a:gd name="T14" fmla="*/ 23 w 222"/>
                <a:gd name="T15" fmla="*/ 156 h 158"/>
                <a:gd name="T16" fmla="*/ 0 w 222"/>
                <a:gd name="T17" fmla="*/ 158 h 158"/>
                <a:gd name="T18" fmla="*/ 25 w 222"/>
                <a:gd name="T19" fmla="*/ 134 h 158"/>
                <a:gd name="T20" fmla="*/ 52 w 222"/>
                <a:gd name="T21" fmla="*/ 111 h 158"/>
                <a:gd name="T22" fmla="*/ 84 w 222"/>
                <a:gd name="T23" fmla="*/ 83 h 158"/>
                <a:gd name="T24" fmla="*/ 118 w 222"/>
                <a:gd name="T25" fmla="*/ 54 h 158"/>
                <a:gd name="T26" fmla="*/ 151 w 222"/>
                <a:gd name="T27" fmla="*/ 28 h 158"/>
                <a:gd name="T28" fmla="*/ 181 w 222"/>
                <a:gd name="T29" fmla="*/ 9 h 158"/>
                <a:gd name="T30" fmla="*/ 202 w 222"/>
                <a:gd name="T31" fmla="*/ 0 h 158"/>
                <a:gd name="T32" fmla="*/ 222 w 222"/>
                <a:gd name="T33" fmla="*/ 0 h 158"/>
                <a:gd name="T34" fmla="*/ 210 w 222"/>
                <a:gd name="T35" fmla="*/ 7 h 158"/>
                <a:gd name="T36" fmla="*/ 210 w 222"/>
                <a:gd name="T37" fmla="*/ 7 h 1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22"/>
                <a:gd name="T58" fmla="*/ 0 h 158"/>
                <a:gd name="T59" fmla="*/ 222 w 222"/>
                <a:gd name="T60" fmla="*/ 158 h 1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22" h="158">
                  <a:moveTo>
                    <a:pt x="210" y="7"/>
                  </a:moveTo>
                  <a:lnTo>
                    <a:pt x="193" y="18"/>
                  </a:lnTo>
                  <a:lnTo>
                    <a:pt x="174" y="29"/>
                  </a:lnTo>
                  <a:lnTo>
                    <a:pt x="148" y="46"/>
                  </a:lnTo>
                  <a:lnTo>
                    <a:pt x="118" y="67"/>
                  </a:lnTo>
                  <a:lnTo>
                    <a:pt x="88" y="92"/>
                  </a:lnTo>
                  <a:lnTo>
                    <a:pt x="54" y="121"/>
                  </a:lnTo>
                  <a:lnTo>
                    <a:pt x="23" y="156"/>
                  </a:lnTo>
                  <a:lnTo>
                    <a:pt x="0" y="158"/>
                  </a:lnTo>
                  <a:lnTo>
                    <a:pt x="25" y="134"/>
                  </a:lnTo>
                  <a:lnTo>
                    <a:pt x="52" y="111"/>
                  </a:lnTo>
                  <a:lnTo>
                    <a:pt x="84" y="83"/>
                  </a:lnTo>
                  <a:lnTo>
                    <a:pt x="118" y="54"/>
                  </a:lnTo>
                  <a:lnTo>
                    <a:pt x="151" y="28"/>
                  </a:lnTo>
                  <a:lnTo>
                    <a:pt x="181" y="9"/>
                  </a:lnTo>
                  <a:lnTo>
                    <a:pt x="202" y="0"/>
                  </a:lnTo>
                  <a:lnTo>
                    <a:pt x="222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8" name="Freeform 57"/>
            <p:cNvSpPr>
              <a:spLocks/>
            </p:cNvSpPr>
            <p:nvPr/>
          </p:nvSpPr>
          <p:spPr bwMode="auto">
            <a:xfrm>
              <a:off x="309" y="767"/>
              <a:ext cx="58" cy="39"/>
            </a:xfrm>
            <a:custGeom>
              <a:avLst/>
              <a:gdLst>
                <a:gd name="T0" fmla="*/ 0 w 173"/>
                <a:gd name="T1" fmla="*/ 118 h 118"/>
                <a:gd name="T2" fmla="*/ 19 w 173"/>
                <a:gd name="T3" fmla="*/ 101 h 118"/>
                <a:gd name="T4" fmla="*/ 39 w 173"/>
                <a:gd name="T5" fmla="*/ 83 h 118"/>
                <a:gd name="T6" fmla="*/ 63 w 173"/>
                <a:gd name="T7" fmla="*/ 62 h 118"/>
                <a:gd name="T8" fmla="*/ 91 w 173"/>
                <a:gd name="T9" fmla="*/ 41 h 118"/>
                <a:gd name="T10" fmla="*/ 120 w 173"/>
                <a:gd name="T11" fmla="*/ 22 h 118"/>
                <a:gd name="T12" fmla="*/ 147 w 173"/>
                <a:gd name="T13" fmla="*/ 8 h 118"/>
                <a:gd name="T14" fmla="*/ 172 w 173"/>
                <a:gd name="T15" fmla="*/ 0 h 118"/>
                <a:gd name="T16" fmla="*/ 173 w 173"/>
                <a:gd name="T17" fmla="*/ 11 h 118"/>
                <a:gd name="T18" fmla="*/ 160 w 173"/>
                <a:gd name="T19" fmla="*/ 18 h 118"/>
                <a:gd name="T20" fmla="*/ 132 w 173"/>
                <a:gd name="T21" fmla="*/ 37 h 118"/>
                <a:gd name="T22" fmla="*/ 85 w 173"/>
                <a:gd name="T23" fmla="*/ 85 h 118"/>
                <a:gd name="T24" fmla="*/ 68 w 173"/>
                <a:gd name="T25" fmla="*/ 103 h 118"/>
                <a:gd name="T26" fmla="*/ 39 w 173"/>
                <a:gd name="T27" fmla="*/ 114 h 118"/>
                <a:gd name="T28" fmla="*/ 0 w 173"/>
                <a:gd name="T29" fmla="*/ 118 h 118"/>
                <a:gd name="T30" fmla="*/ 0 w 173"/>
                <a:gd name="T31" fmla="*/ 118 h 1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3"/>
                <a:gd name="T49" fmla="*/ 0 h 118"/>
                <a:gd name="T50" fmla="*/ 173 w 173"/>
                <a:gd name="T51" fmla="*/ 118 h 11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3" h="118">
                  <a:moveTo>
                    <a:pt x="0" y="118"/>
                  </a:moveTo>
                  <a:lnTo>
                    <a:pt x="19" y="101"/>
                  </a:lnTo>
                  <a:lnTo>
                    <a:pt x="39" y="83"/>
                  </a:lnTo>
                  <a:lnTo>
                    <a:pt x="63" y="62"/>
                  </a:lnTo>
                  <a:lnTo>
                    <a:pt x="91" y="41"/>
                  </a:lnTo>
                  <a:lnTo>
                    <a:pt x="120" y="22"/>
                  </a:lnTo>
                  <a:lnTo>
                    <a:pt x="147" y="8"/>
                  </a:lnTo>
                  <a:lnTo>
                    <a:pt x="172" y="0"/>
                  </a:lnTo>
                  <a:lnTo>
                    <a:pt x="173" y="11"/>
                  </a:lnTo>
                  <a:lnTo>
                    <a:pt x="160" y="18"/>
                  </a:lnTo>
                  <a:lnTo>
                    <a:pt x="132" y="37"/>
                  </a:lnTo>
                  <a:lnTo>
                    <a:pt x="85" y="85"/>
                  </a:lnTo>
                  <a:lnTo>
                    <a:pt x="68" y="103"/>
                  </a:lnTo>
                  <a:lnTo>
                    <a:pt x="39" y="114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9" name="Freeform 58"/>
            <p:cNvSpPr>
              <a:spLocks/>
            </p:cNvSpPr>
            <p:nvPr/>
          </p:nvSpPr>
          <p:spPr bwMode="auto">
            <a:xfrm>
              <a:off x="359" y="646"/>
              <a:ext cx="223" cy="120"/>
            </a:xfrm>
            <a:custGeom>
              <a:avLst/>
              <a:gdLst>
                <a:gd name="T0" fmla="*/ 0 w 668"/>
                <a:gd name="T1" fmla="*/ 338 h 360"/>
                <a:gd name="T2" fmla="*/ 19 w 668"/>
                <a:gd name="T3" fmla="*/ 323 h 360"/>
                <a:gd name="T4" fmla="*/ 41 w 668"/>
                <a:gd name="T5" fmla="*/ 307 h 360"/>
                <a:gd name="T6" fmla="*/ 71 w 668"/>
                <a:gd name="T7" fmla="*/ 287 h 360"/>
                <a:gd name="T8" fmla="*/ 88 w 668"/>
                <a:gd name="T9" fmla="*/ 274 h 360"/>
                <a:gd name="T10" fmla="*/ 107 w 668"/>
                <a:gd name="T11" fmla="*/ 262 h 360"/>
                <a:gd name="T12" fmla="*/ 127 w 668"/>
                <a:gd name="T13" fmla="*/ 248 h 360"/>
                <a:gd name="T14" fmla="*/ 149 w 668"/>
                <a:gd name="T15" fmla="*/ 234 h 360"/>
                <a:gd name="T16" fmla="*/ 172 w 668"/>
                <a:gd name="T17" fmla="*/ 220 h 360"/>
                <a:gd name="T18" fmla="*/ 196 w 668"/>
                <a:gd name="T19" fmla="*/ 204 h 360"/>
                <a:gd name="T20" fmla="*/ 219 w 668"/>
                <a:gd name="T21" fmla="*/ 189 h 360"/>
                <a:gd name="T22" fmla="*/ 245 w 668"/>
                <a:gd name="T23" fmla="*/ 174 h 360"/>
                <a:gd name="T24" fmla="*/ 271 w 668"/>
                <a:gd name="T25" fmla="*/ 158 h 360"/>
                <a:gd name="T26" fmla="*/ 299 w 668"/>
                <a:gd name="T27" fmla="*/ 143 h 360"/>
                <a:gd name="T28" fmla="*/ 326 w 668"/>
                <a:gd name="T29" fmla="*/ 128 h 360"/>
                <a:gd name="T30" fmla="*/ 353 w 668"/>
                <a:gd name="T31" fmla="*/ 112 h 360"/>
                <a:gd name="T32" fmla="*/ 381 w 668"/>
                <a:gd name="T33" fmla="*/ 98 h 360"/>
                <a:gd name="T34" fmla="*/ 408 w 668"/>
                <a:gd name="T35" fmla="*/ 84 h 360"/>
                <a:gd name="T36" fmla="*/ 437 w 668"/>
                <a:gd name="T37" fmla="*/ 71 h 360"/>
                <a:gd name="T38" fmla="*/ 464 w 668"/>
                <a:gd name="T39" fmla="*/ 58 h 360"/>
                <a:gd name="T40" fmla="*/ 492 w 668"/>
                <a:gd name="T41" fmla="*/ 46 h 360"/>
                <a:gd name="T42" fmla="*/ 519 w 668"/>
                <a:gd name="T43" fmla="*/ 36 h 360"/>
                <a:gd name="T44" fmla="*/ 571 w 668"/>
                <a:gd name="T45" fmla="*/ 18 h 360"/>
                <a:gd name="T46" fmla="*/ 622 w 668"/>
                <a:gd name="T47" fmla="*/ 6 h 360"/>
                <a:gd name="T48" fmla="*/ 668 w 668"/>
                <a:gd name="T49" fmla="*/ 0 h 360"/>
                <a:gd name="T50" fmla="*/ 647 w 668"/>
                <a:gd name="T51" fmla="*/ 14 h 360"/>
                <a:gd name="T52" fmla="*/ 622 w 668"/>
                <a:gd name="T53" fmla="*/ 30 h 360"/>
                <a:gd name="T54" fmla="*/ 589 w 668"/>
                <a:gd name="T55" fmla="*/ 51 h 360"/>
                <a:gd name="T56" fmla="*/ 570 w 668"/>
                <a:gd name="T57" fmla="*/ 63 h 360"/>
                <a:gd name="T58" fmla="*/ 549 w 668"/>
                <a:gd name="T59" fmla="*/ 76 h 360"/>
                <a:gd name="T60" fmla="*/ 528 w 668"/>
                <a:gd name="T61" fmla="*/ 89 h 360"/>
                <a:gd name="T62" fmla="*/ 504 w 668"/>
                <a:gd name="T63" fmla="*/ 103 h 360"/>
                <a:gd name="T64" fmla="*/ 480 w 668"/>
                <a:gd name="T65" fmla="*/ 118 h 360"/>
                <a:gd name="T66" fmla="*/ 456 w 668"/>
                <a:gd name="T67" fmla="*/ 133 h 360"/>
                <a:gd name="T68" fmla="*/ 430 w 668"/>
                <a:gd name="T69" fmla="*/ 149 h 360"/>
                <a:gd name="T70" fmla="*/ 404 w 668"/>
                <a:gd name="T71" fmla="*/ 165 h 360"/>
                <a:gd name="T72" fmla="*/ 378 w 668"/>
                <a:gd name="T73" fmla="*/ 181 h 360"/>
                <a:gd name="T74" fmla="*/ 350 w 668"/>
                <a:gd name="T75" fmla="*/ 197 h 360"/>
                <a:gd name="T76" fmla="*/ 323 w 668"/>
                <a:gd name="T77" fmla="*/ 213 h 360"/>
                <a:gd name="T78" fmla="*/ 296 w 668"/>
                <a:gd name="T79" fmla="*/ 228 h 360"/>
                <a:gd name="T80" fmla="*/ 270 w 668"/>
                <a:gd name="T81" fmla="*/ 243 h 360"/>
                <a:gd name="T82" fmla="*/ 243 w 668"/>
                <a:gd name="T83" fmla="*/ 259 h 360"/>
                <a:gd name="T84" fmla="*/ 217 w 668"/>
                <a:gd name="T85" fmla="*/ 273 h 360"/>
                <a:gd name="T86" fmla="*/ 192 w 668"/>
                <a:gd name="T87" fmla="*/ 287 h 360"/>
                <a:gd name="T88" fmla="*/ 167 w 668"/>
                <a:gd name="T89" fmla="*/ 300 h 360"/>
                <a:gd name="T90" fmla="*/ 145 w 668"/>
                <a:gd name="T91" fmla="*/ 312 h 360"/>
                <a:gd name="T92" fmla="*/ 101 w 668"/>
                <a:gd name="T93" fmla="*/ 333 h 360"/>
                <a:gd name="T94" fmla="*/ 64 w 668"/>
                <a:gd name="T95" fmla="*/ 349 h 360"/>
                <a:gd name="T96" fmla="*/ 33 w 668"/>
                <a:gd name="T97" fmla="*/ 360 h 360"/>
                <a:gd name="T98" fmla="*/ 0 w 668"/>
                <a:gd name="T99" fmla="*/ 338 h 360"/>
                <a:gd name="T100" fmla="*/ 0 w 668"/>
                <a:gd name="T101" fmla="*/ 338 h 3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68"/>
                <a:gd name="T154" fmla="*/ 0 h 360"/>
                <a:gd name="T155" fmla="*/ 668 w 668"/>
                <a:gd name="T156" fmla="*/ 360 h 3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68" h="360">
                  <a:moveTo>
                    <a:pt x="0" y="338"/>
                  </a:moveTo>
                  <a:lnTo>
                    <a:pt x="19" y="323"/>
                  </a:lnTo>
                  <a:lnTo>
                    <a:pt x="41" y="307"/>
                  </a:lnTo>
                  <a:lnTo>
                    <a:pt x="71" y="287"/>
                  </a:lnTo>
                  <a:lnTo>
                    <a:pt x="88" y="274"/>
                  </a:lnTo>
                  <a:lnTo>
                    <a:pt x="107" y="262"/>
                  </a:lnTo>
                  <a:lnTo>
                    <a:pt x="127" y="248"/>
                  </a:lnTo>
                  <a:lnTo>
                    <a:pt x="149" y="234"/>
                  </a:lnTo>
                  <a:lnTo>
                    <a:pt x="172" y="220"/>
                  </a:lnTo>
                  <a:lnTo>
                    <a:pt x="196" y="204"/>
                  </a:lnTo>
                  <a:lnTo>
                    <a:pt x="219" y="189"/>
                  </a:lnTo>
                  <a:lnTo>
                    <a:pt x="245" y="174"/>
                  </a:lnTo>
                  <a:lnTo>
                    <a:pt x="271" y="158"/>
                  </a:lnTo>
                  <a:lnTo>
                    <a:pt x="299" y="143"/>
                  </a:lnTo>
                  <a:lnTo>
                    <a:pt x="326" y="128"/>
                  </a:lnTo>
                  <a:lnTo>
                    <a:pt x="353" y="112"/>
                  </a:lnTo>
                  <a:lnTo>
                    <a:pt x="381" y="98"/>
                  </a:lnTo>
                  <a:lnTo>
                    <a:pt x="408" y="84"/>
                  </a:lnTo>
                  <a:lnTo>
                    <a:pt x="437" y="71"/>
                  </a:lnTo>
                  <a:lnTo>
                    <a:pt x="464" y="58"/>
                  </a:lnTo>
                  <a:lnTo>
                    <a:pt x="492" y="46"/>
                  </a:lnTo>
                  <a:lnTo>
                    <a:pt x="519" y="36"/>
                  </a:lnTo>
                  <a:lnTo>
                    <a:pt x="571" y="18"/>
                  </a:lnTo>
                  <a:lnTo>
                    <a:pt x="622" y="6"/>
                  </a:lnTo>
                  <a:lnTo>
                    <a:pt x="668" y="0"/>
                  </a:lnTo>
                  <a:lnTo>
                    <a:pt x="647" y="14"/>
                  </a:lnTo>
                  <a:lnTo>
                    <a:pt x="622" y="30"/>
                  </a:lnTo>
                  <a:lnTo>
                    <a:pt x="589" y="51"/>
                  </a:lnTo>
                  <a:lnTo>
                    <a:pt x="570" y="63"/>
                  </a:lnTo>
                  <a:lnTo>
                    <a:pt x="549" y="76"/>
                  </a:lnTo>
                  <a:lnTo>
                    <a:pt x="528" y="89"/>
                  </a:lnTo>
                  <a:lnTo>
                    <a:pt x="504" y="103"/>
                  </a:lnTo>
                  <a:lnTo>
                    <a:pt x="480" y="118"/>
                  </a:lnTo>
                  <a:lnTo>
                    <a:pt x="456" y="133"/>
                  </a:lnTo>
                  <a:lnTo>
                    <a:pt x="430" y="149"/>
                  </a:lnTo>
                  <a:lnTo>
                    <a:pt x="404" y="165"/>
                  </a:lnTo>
                  <a:lnTo>
                    <a:pt x="378" y="181"/>
                  </a:lnTo>
                  <a:lnTo>
                    <a:pt x="350" y="197"/>
                  </a:lnTo>
                  <a:lnTo>
                    <a:pt x="323" y="213"/>
                  </a:lnTo>
                  <a:lnTo>
                    <a:pt x="296" y="228"/>
                  </a:lnTo>
                  <a:lnTo>
                    <a:pt x="270" y="243"/>
                  </a:lnTo>
                  <a:lnTo>
                    <a:pt x="243" y="259"/>
                  </a:lnTo>
                  <a:lnTo>
                    <a:pt x="217" y="273"/>
                  </a:lnTo>
                  <a:lnTo>
                    <a:pt x="192" y="287"/>
                  </a:lnTo>
                  <a:lnTo>
                    <a:pt x="167" y="300"/>
                  </a:lnTo>
                  <a:lnTo>
                    <a:pt x="145" y="312"/>
                  </a:lnTo>
                  <a:lnTo>
                    <a:pt x="101" y="333"/>
                  </a:lnTo>
                  <a:lnTo>
                    <a:pt x="64" y="349"/>
                  </a:lnTo>
                  <a:lnTo>
                    <a:pt x="33" y="360"/>
                  </a:lnTo>
                  <a:lnTo>
                    <a:pt x="0" y="338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0" name="Freeform 59"/>
            <p:cNvSpPr>
              <a:spLocks/>
            </p:cNvSpPr>
            <p:nvPr/>
          </p:nvSpPr>
          <p:spPr bwMode="auto">
            <a:xfrm>
              <a:off x="371" y="698"/>
              <a:ext cx="101" cy="57"/>
            </a:xfrm>
            <a:custGeom>
              <a:avLst/>
              <a:gdLst>
                <a:gd name="T0" fmla="*/ 0 w 304"/>
                <a:gd name="T1" fmla="*/ 170 h 170"/>
                <a:gd name="T2" fmla="*/ 39 w 304"/>
                <a:gd name="T3" fmla="*/ 150 h 170"/>
                <a:gd name="T4" fmla="*/ 79 w 304"/>
                <a:gd name="T5" fmla="*/ 128 h 170"/>
                <a:gd name="T6" fmla="*/ 103 w 304"/>
                <a:gd name="T7" fmla="*/ 117 h 170"/>
                <a:gd name="T8" fmla="*/ 128 w 304"/>
                <a:gd name="T9" fmla="*/ 104 h 170"/>
                <a:gd name="T10" fmla="*/ 154 w 304"/>
                <a:gd name="T11" fmla="*/ 89 h 170"/>
                <a:gd name="T12" fmla="*/ 179 w 304"/>
                <a:gd name="T13" fmla="*/ 76 h 170"/>
                <a:gd name="T14" fmla="*/ 203 w 304"/>
                <a:gd name="T15" fmla="*/ 62 h 170"/>
                <a:gd name="T16" fmla="*/ 227 w 304"/>
                <a:gd name="T17" fmla="*/ 49 h 170"/>
                <a:gd name="T18" fmla="*/ 268 w 304"/>
                <a:gd name="T19" fmla="*/ 26 h 170"/>
                <a:gd name="T20" fmla="*/ 297 w 304"/>
                <a:gd name="T21" fmla="*/ 7 h 170"/>
                <a:gd name="T22" fmla="*/ 304 w 304"/>
                <a:gd name="T23" fmla="*/ 0 h 170"/>
                <a:gd name="T24" fmla="*/ 287 w 304"/>
                <a:gd name="T25" fmla="*/ 6 h 170"/>
                <a:gd name="T26" fmla="*/ 253 w 304"/>
                <a:gd name="T27" fmla="*/ 21 h 170"/>
                <a:gd name="T28" fmla="*/ 208 w 304"/>
                <a:gd name="T29" fmla="*/ 43 h 170"/>
                <a:gd name="T30" fmla="*/ 183 w 304"/>
                <a:gd name="T31" fmla="*/ 56 h 170"/>
                <a:gd name="T32" fmla="*/ 158 w 304"/>
                <a:gd name="T33" fmla="*/ 69 h 170"/>
                <a:gd name="T34" fmla="*/ 134 w 304"/>
                <a:gd name="T35" fmla="*/ 82 h 170"/>
                <a:gd name="T36" fmla="*/ 110 w 304"/>
                <a:gd name="T37" fmla="*/ 95 h 170"/>
                <a:gd name="T38" fmla="*/ 69 w 304"/>
                <a:gd name="T39" fmla="*/ 119 h 170"/>
                <a:gd name="T40" fmla="*/ 40 w 304"/>
                <a:gd name="T41" fmla="*/ 134 h 170"/>
                <a:gd name="T42" fmla="*/ 0 w 304"/>
                <a:gd name="T43" fmla="*/ 170 h 170"/>
                <a:gd name="T44" fmla="*/ 0 w 304"/>
                <a:gd name="T45" fmla="*/ 170 h 1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4"/>
                <a:gd name="T70" fmla="*/ 0 h 170"/>
                <a:gd name="T71" fmla="*/ 304 w 304"/>
                <a:gd name="T72" fmla="*/ 170 h 17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4" h="170">
                  <a:moveTo>
                    <a:pt x="0" y="170"/>
                  </a:moveTo>
                  <a:lnTo>
                    <a:pt x="39" y="150"/>
                  </a:lnTo>
                  <a:lnTo>
                    <a:pt x="79" y="128"/>
                  </a:lnTo>
                  <a:lnTo>
                    <a:pt x="103" y="117"/>
                  </a:lnTo>
                  <a:lnTo>
                    <a:pt x="128" y="104"/>
                  </a:lnTo>
                  <a:lnTo>
                    <a:pt x="154" y="89"/>
                  </a:lnTo>
                  <a:lnTo>
                    <a:pt x="179" y="76"/>
                  </a:lnTo>
                  <a:lnTo>
                    <a:pt x="203" y="62"/>
                  </a:lnTo>
                  <a:lnTo>
                    <a:pt x="227" y="49"/>
                  </a:lnTo>
                  <a:lnTo>
                    <a:pt x="268" y="26"/>
                  </a:lnTo>
                  <a:lnTo>
                    <a:pt x="297" y="7"/>
                  </a:lnTo>
                  <a:lnTo>
                    <a:pt x="304" y="0"/>
                  </a:lnTo>
                  <a:lnTo>
                    <a:pt x="287" y="6"/>
                  </a:lnTo>
                  <a:lnTo>
                    <a:pt x="253" y="21"/>
                  </a:lnTo>
                  <a:lnTo>
                    <a:pt x="208" y="43"/>
                  </a:lnTo>
                  <a:lnTo>
                    <a:pt x="183" y="56"/>
                  </a:lnTo>
                  <a:lnTo>
                    <a:pt x="158" y="69"/>
                  </a:lnTo>
                  <a:lnTo>
                    <a:pt x="134" y="82"/>
                  </a:lnTo>
                  <a:lnTo>
                    <a:pt x="110" y="95"/>
                  </a:lnTo>
                  <a:lnTo>
                    <a:pt x="69" y="119"/>
                  </a:lnTo>
                  <a:lnTo>
                    <a:pt x="40" y="134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E5FF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1" name="Freeform 60"/>
            <p:cNvSpPr>
              <a:spLocks/>
            </p:cNvSpPr>
            <p:nvPr/>
          </p:nvSpPr>
          <p:spPr bwMode="auto">
            <a:xfrm>
              <a:off x="366" y="647"/>
              <a:ext cx="218" cy="119"/>
            </a:xfrm>
            <a:custGeom>
              <a:avLst/>
              <a:gdLst>
                <a:gd name="T0" fmla="*/ 0 w 652"/>
                <a:gd name="T1" fmla="*/ 343 h 358"/>
                <a:gd name="T2" fmla="*/ 15 w 652"/>
                <a:gd name="T3" fmla="*/ 334 h 358"/>
                <a:gd name="T4" fmla="*/ 57 w 652"/>
                <a:gd name="T5" fmla="*/ 314 h 358"/>
                <a:gd name="T6" fmla="*/ 85 w 652"/>
                <a:gd name="T7" fmla="*/ 300 h 358"/>
                <a:gd name="T8" fmla="*/ 117 w 652"/>
                <a:gd name="T9" fmla="*/ 284 h 358"/>
                <a:gd name="T10" fmla="*/ 152 w 652"/>
                <a:gd name="T11" fmla="*/ 265 h 358"/>
                <a:gd name="T12" fmla="*/ 190 w 652"/>
                <a:gd name="T13" fmla="*/ 246 h 358"/>
                <a:gd name="T14" fmla="*/ 228 w 652"/>
                <a:gd name="T15" fmla="*/ 224 h 358"/>
                <a:gd name="T16" fmla="*/ 267 w 652"/>
                <a:gd name="T17" fmla="*/ 202 h 358"/>
                <a:gd name="T18" fmla="*/ 306 w 652"/>
                <a:gd name="T19" fmla="*/ 180 h 358"/>
                <a:gd name="T20" fmla="*/ 342 w 652"/>
                <a:gd name="T21" fmla="*/ 157 h 358"/>
                <a:gd name="T22" fmla="*/ 378 w 652"/>
                <a:gd name="T23" fmla="*/ 134 h 358"/>
                <a:gd name="T24" fmla="*/ 410 w 652"/>
                <a:gd name="T25" fmla="*/ 113 h 358"/>
                <a:gd name="T26" fmla="*/ 461 w 652"/>
                <a:gd name="T27" fmla="*/ 71 h 358"/>
                <a:gd name="T28" fmla="*/ 483 w 652"/>
                <a:gd name="T29" fmla="*/ 59 h 358"/>
                <a:gd name="T30" fmla="*/ 509 w 652"/>
                <a:gd name="T31" fmla="*/ 49 h 358"/>
                <a:gd name="T32" fmla="*/ 538 w 652"/>
                <a:gd name="T33" fmla="*/ 36 h 358"/>
                <a:gd name="T34" fmla="*/ 570 w 652"/>
                <a:gd name="T35" fmla="*/ 23 h 358"/>
                <a:gd name="T36" fmla="*/ 602 w 652"/>
                <a:gd name="T37" fmla="*/ 12 h 358"/>
                <a:gd name="T38" fmla="*/ 652 w 652"/>
                <a:gd name="T39" fmla="*/ 0 h 358"/>
                <a:gd name="T40" fmla="*/ 627 w 652"/>
                <a:gd name="T41" fmla="*/ 16 h 358"/>
                <a:gd name="T42" fmla="*/ 600 w 652"/>
                <a:gd name="T43" fmla="*/ 34 h 358"/>
                <a:gd name="T44" fmla="*/ 563 w 652"/>
                <a:gd name="T45" fmla="*/ 56 h 358"/>
                <a:gd name="T46" fmla="*/ 542 w 652"/>
                <a:gd name="T47" fmla="*/ 69 h 358"/>
                <a:gd name="T48" fmla="*/ 520 w 652"/>
                <a:gd name="T49" fmla="*/ 82 h 358"/>
                <a:gd name="T50" fmla="*/ 495 w 652"/>
                <a:gd name="T51" fmla="*/ 96 h 358"/>
                <a:gd name="T52" fmla="*/ 470 w 652"/>
                <a:gd name="T53" fmla="*/ 111 h 358"/>
                <a:gd name="T54" fmla="*/ 444 w 652"/>
                <a:gd name="T55" fmla="*/ 128 h 358"/>
                <a:gd name="T56" fmla="*/ 417 w 652"/>
                <a:gd name="T57" fmla="*/ 143 h 358"/>
                <a:gd name="T58" fmla="*/ 389 w 652"/>
                <a:gd name="T59" fmla="*/ 160 h 358"/>
                <a:gd name="T60" fmla="*/ 361 w 652"/>
                <a:gd name="T61" fmla="*/ 176 h 358"/>
                <a:gd name="T62" fmla="*/ 333 w 652"/>
                <a:gd name="T63" fmla="*/ 193 h 358"/>
                <a:gd name="T64" fmla="*/ 305 w 652"/>
                <a:gd name="T65" fmla="*/ 209 h 358"/>
                <a:gd name="T66" fmla="*/ 276 w 652"/>
                <a:gd name="T67" fmla="*/ 226 h 358"/>
                <a:gd name="T68" fmla="*/ 249 w 652"/>
                <a:gd name="T69" fmla="*/ 241 h 358"/>
                <a:gd name="T70" fmla="*/ 221 w 652"/>
                <a:gd name="T71" fmla="*/ 257 h 358"/>
                <a:gd name="T72" fmla="*/ 195 w 652"/>
                <a:gd name="T73" fmla="*/ 272 h 358"/>
                <a:gd name="T74" fmla="*/ 169 w 652"/>
                <a:gd name="T75" fmla="*/ 285 h 358"/>
                <a:gd name="T76" fmla="*/ 145 w 652"/>
                <a:gd name="T77" fmla="*/ 298 h 358"/>
                <a:gd name="T78" fmla="*/ 122 w 652"/>
                <a:gd name="T79" fmla="*/ 311 h 358"/>
                <a:gd name="T80" fmla="*/ 100 w 652"/>
                <a:gd name="T81" fmla="*/ 321 h 358"/>
                <a:gd name="T82" fmla="*/ 61 w 652"/>
                <a:gd name="T83" fmla="*/ 340 h 358"/>
                <a:gd name="T84" fmla="*/ 32 w 652"/>
                <a:gd name="T85" fmla="*/ 352 h 358"/>
                <a:gd name="T86" fmla="*/ 12 w 652"/>
                <a:gd name="T87" fmla="*/ 358 h 358"/>
                <a:gd name="T88" fmla="*/ 0 w 652"/>
                <a:gd name="T89" fmla="*/ 343 h 358"/>
                <a:gd name="T90" fmla="*/ 0 w 652"/>
                <a:gd name="T91" fmla="*/ 343 h 35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52"/>
                <a:gd name="T139" fmla="*/ 0 h 358"/>
                <a:gd name="T140" fmla="*/ 652 w 652"/>
                <a:gd name="T141" fmla="*/ 358 h 35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52" h="358">
                  <a:moveTo>
                    <a:pt x="0" y="343"/>
                  </a:moveTo>
                  <a:lnTo>
                    <a:pt x="15" y="334"/>
                  </a:lnTo>
                  <a:lnTo>
                    <a:pt x="57" y="314"/>
                  </a:lnTo>
                  <a:lnTo>
                    <a:pt x="85" y="300"/>
                  </a:lnTo>
                  <a:lnTo>
                    <a:pt x="117" y="284"/>
                  </a:lnTo>
                  <a:lnTo>
                    <a:pt x="152" y="265"/>
                  </a:lnTo>
                  <a:lnTo>
                    <a:pt x="190" y="246"/>
                  </a:lnTo>
                  <a:lnTo>
                    <a:pt x="228" y="224"/>
                  </a:lnTo>
                  <a:lnTo>
                    <a:pt x="267" y="202"/>
                  </a:lnTo>
                  <a:lnTo>
                    <a:pt x="306" y="180"/>
                  </a:lnTo>
                  <a:lnTo>
                    <a:pt x="342" y="157"/>
                  </a:lnTo>
                  <a:lnTo>
                    <a:pt x="378" y="134"/>
                  </a:lnTo>
                  <a:lnTo>
                    <a:pt x="410" y="113"/>
                  </a:lnTo>
                  <a:lnTo>
                    <a:pt x="461" y="71"/>
                  </a:lnTo>
                  <a:lnTo>
                    <a:pt x="483" y="59"/>
                  </a:lnTo>
                  <a:lnTo>
                    <a:pt x="509" y="49"/>
                  </a:lnTo>
                  <a:lnTo>
                    <a:pt x="538" y="36"/>
                  </a:lnTo>
                  <a:lnTo>
                    <a:pt x="570" y="23"/>
                  </a:lnTo>
                  <a:lnTo>
                    <a:pt x="602" y="12"/>
                  </a:lnTo>
                  <a:lnTo>
                    <a:pt x="652" y="0"/>
                  </a:lnTo>
                  <a:lnTo>
                    <a:pt x="627" y="16"/>
                  </a:lnTo>
                  <a:lnTo>
                    <a:pt x="600" y="34"/>
                  </a:lnTo>
                  <a:lnTo>
                    <a:pt x="563" y="56"/>
                  </a:lnTo>
                  <a:lnTo>
                    <a:pt x="542" y="69"/>
                  </a:lnTo>
                  <a:lnTo>
                    <a:pt x="520" y="82"/>
                  </a:lnTo>
                  <a:lnTo>
                    <a:pt x="495" y="96"/>
                  </a:lnTo>
                  <a:lnTo>
                    <a:pt x="470" y="111"/>
                  </a:lnTo>
                  <a:lnTo>
                    <a:pt x="444" y="128"/>
                  </a:lnTo>
                  <a:lnTo>
                    <a:pt x="417" y="143"/>
                  </a:lnTo>
                  <a:lnTo>
                    <a:pt x="389" y="160"/>
                  </a:lnTo>
                  <a:lnTo>
                    <a:pt x="361" y="176"/>
                  </a:lnTo>
                  <a:lnTo>
                    <a:pt x="333" y="193"/>
                  </a:lnTo>
                  <a:lnTo>
                    <a:pt x="305" y="209"/>
                  </a:lnTo>
                  <a:lnTo>
                    <a:pt x="276" y="226"/>
                  </a:lnTo>
                  <a:lnTo>
                    <a:pt x="249" y="241"/>
                  </a:lnTo>
                  <a:lnTo>
                    <a:pt x="221" y="257"/>
                  </a:lnTo>
                  <a:lnTo>
                    <a:pt x="195" y="272"/>
                  </a:lnTo>
                  <a:lnTo>
                    <a:pt x="169" y="285"/>
                  </a:lnTo>
                  <a:lnTo>
                    <a:pt x="145" y="298"/>
                  </a:lnTo>
                  <a:lnTo>
                    <a:pt x="122" y="311"/>
                  </a:lnTo>
                  <a:lnTo>
                    <a:pt x="100" y="321"/>
                  </a:lnTo>
                  <a:lnTo>
                    <a:pt x="61" y="340"/>
                  </a:lnTo>
                  <a:lnTo>
                    <a:pt x="32" y="352"/>
                  </a:lnTo>
                  <a:lnTo>
                    <a:pt x="12" y="358"/>
                  </a:lnTo>
                  <a:lnTo>
                    <a:pt x="0" y="343"/>
                  </a:lnTo>
                  <a:close/>
                </a:path>
              </a:pathLst>
            </a:custGeom>
            <a:solidFill>
              <a:srgbClr val="667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2" name="Freeform 61"/>
            <p:cNvSpPr>
              <a:spLocks/>
            </p:cNvSpPr>
            <p:nvPr/>
          </p:nvSpPr>
          <p:spPr bwMode="auto">
            <a:xfrm>
              <a:off x="237" y="31"/>
              <a:ext cx="30" cy="44"/>
            </a:xfrm>
            <a:custGeom>
              <a:avLst/>
              <a:gdLst>
                <a:gd name="T0" fmla="*/ 23 w 92"/>
                <a:gd name="T1" fmla="*/ 121 h 130"/>
                <a:gd name="T2" fmla="*/ 23 w 92"/>
                <a:gd name="T3" fmla="*/ 68 h 130"/>
                <a:gd name="T4" fmla="*/ 31 w 92"/>
                <a:gd name="T5" fmla="*/ 32 h 130"/>
                <a:gd name="T6" fmla="*/ 40 w 92"/>
                <a:gd name="T7" fmla="*/ 22 h 130"/>
                <a:gd name="T8" fmla="*/ 54 w 92"/>
                <a:gd name="T9" fmla="*/ 19 h 130"/>
                <a:gd name="T10" fmla="*/ 76 w 92"/>
                <a:gd name="T11" fmla="*/ 32 h 130"/>
                <a:gd name="T12" fmla="*/ 85 w 92"/>
                <a:gd name="T13" fmla="*/ 56 h 130"/>
                <a:gd name="T14" fmla="*/ 83 w 92"/>
                <a:gd name="T15" fmla="*/ 89 h 130"/>
                <a:gd name="T16" fmla="*/ 92 w 92"/>
                <a:gd name="T17" fmla="*/ 43 h 130"/>
                <a:gd name="T18" fmla="*/ 82 w 92"/>
                <a:gd name="T19" fmla="*/ 12 h 130"/>
                <a:gd name="T20" fmla="*/ 68 w 92"/>
                <a:gd name="T21" fmla="*/ 3 h 130"/>
                <a:gd name="T22" fmla="*/ 46 w 92"/>
                <a:gd name="T23" fmla="*/ 0 h 130"/>
                <a:gd name="T24" fmla="*/ 23 w 92"/>
                <a:gd name="T25" fmla="*/ 9 h 130"/>
                <a:gd name="T26" fmla="*/ 9 w 92"/>
                <a:gd name="T27" fmla="*/ 24 h 130"/>
                <a:gd name="T28" fmla="*/ 0 w 92"/>
                <a:gd name="T29" fmla="*/ 68 h 130"/>
                <a:gd name="T30" fmla="*/ 3 w 92"/>
                <a:gd name="T31" fmla="*/ 111 h 130"/>
                <a:gd name="T32" fmla="*/ 8 w 92"/>
                <a:gd name="T33" fmla="*/ 130 h 130"/>
                <a:gd name="T34" fmla="*/ 23 w 92"/>
                <a:gd name="T35" fmla="*/ 121 h 130"/>
                <a:gd name="T36" fmla="*/ 23 w 92"/>
                <a:gd name="T37" fmla="*/ 121 h 1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2"/>
                <a:gd name="T58" fmla="*/ 0 h 130"/>
                <a:gd name="T59" fmla="*/ 92 w 92"/>
                <a:gd name="T60" fmla="*/ 130 h 1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2" h="130">
                  <a:moveTo>
                    <a:pt x="23" y="121"/>
                  </a:moveTo>
                  <a:lnTo>
                    <a:pt x="23" y="68"/>
                  </a:lnTo>
                  <a:lnTo>
                    <a:pt x="31" y="32"/>
                  </a:lnTo>
                  <a:lnTo>
                    <a:pt x="40" y="22"/>
                  </a:lnTo>
                  <a:lnTo>
                    <a:pt x="54" y="19"/>
                  </a:lnTo>
                  <a:lnTo>
                    <a:pt x="76" y="32"/>
                  </a:lnTo>
                  <a:lnTo>
                    <a:pt x="85" y="56"/>
                  </a:lnTo>
                  <a:lnTo>
                    <a:pt x="83" y="89"/>
                  </a:lnTo>
                  <a:lnTo>
                    <a:pt x="92" y="43"/>
                  </a:lnTo>
                  <a:lnTo>
                    <a:pt x="82" y="12"/>
                  </a:lnTo>
                  <a:lnTo>
                    <a:pt x="68" y="3"/>
                  </a:lnTo>
                  <a:lnTo>
                    <a:pt x="46" y="0"/>
                  </a:lnTo>
                  <a:lnTo>
                    <a:pt x="23" y="9"/>
                  </a:lnTo>
                  <a:lnTo>
                    <a:pt x="9" y="24"/>
                  </a:lnTo>
                  <a:lnTo>
                    <a:pt x="0" y="68"/>
                  </a:lnTo>
                  <a:lnTo>
                    <a:pt x="3" y="111"/>
                  </a:lnTo>
                  <a:lnTo>
                    <a:pt x="8" y="130"/>
                  </a:lnTo>
                  <a:lnTo>
                    <a:pt x="23" y="1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3" name="Freeform 62"/>
            <p:cNvSpPr>
              <a:spLocks/>
            </p:cNvSpPr>
            <p:nvPr/>
          </p:nvSpPr>
          <p:spPr bwMode="auto">
            <a:xfrm>
              <a:off x="341" y="105"/>
              <a:ext cx="34" cy="54"/>
            </a:xfrm>
            <a:custGeom>
              <a:avLst/>
              <a:gdLst>
                <a:gd name="T0" fmla="*/ 0 w 102"/>
                <a:gd name="T1" fmla="*/ 25 h 162"/>
                <a:gd name="T2" fmla="*/ 20 w 102"/>
                <a:gd name="T3" fmla="*/ 73 h 162"/>
                <a:gd name="T4" fmla="*/ 33 w 102"/>
                <a:gd name="T5" fmla="*/ 95 h 162"/>
                <a:gd name="T6" fmla="*/ 51 w 102"/>
                <a:gd name="T7" fmla="*/ 118 h 162"/>
                <a:gd name="T8" fmla="*/ 74 w 102"/>
                <a:gd name="T9" fmla="*/ 141 h 162"/>
                <a:gd name="T10" fmla="*/ 102 w 102"/>
                <a:gd name="T11" fmla="*/ 162 h 162"/>
                <a:gd name="T12" fmla="*/ 94 w 102"/>
                <a:gd name="T13" fmla="*/ 149 h 162"/>
                <a:gd name="T14" fmla="*/ 75 w 102"/>
                <a:gd name="T15" fmla="*/ 115 h 162"/>
                <a:gd name="T16" fmla="*/ 44 w 102"/>
                <a:gd name="T17" fmla="*/ 31 h 162"/>
                <a:gd name="T18" fmla="*/ 36 w 102"/>
                <a:gd name="T19" fmla="*/ 6 h 162"/>
                <a:gd name="T20" fmla="*/ 19 w 102"/>
                <a:gd name="T21" fmla="*/ 0 h 162"/>
                <a:gd name="T22" fmla="*/ 0 w 102"/>
                <a:gd name="T23" fmla="*/ 25 h 162"/>
                <a:gd name="T24" fmla="*/ 0 w 102"/>
                <a:gd name="T25" fmla="*/ 25 h 1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2"/>
                <a:gd name="T40" fmla="*/ 0 h 162"/>
                <a:gd name="T41" fmla="*/ 102 w 102"/>
                <a:gd name="T42" fmla="*/ 162 h 16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2" h="162">
                  <a:moveTo>
                    <a:pt x="0" y="25"/>
                  </a:moveTo>
                  <a:lnTo>
                    <a:pt x="20" y="73"/>
                  </a:lnTo>
                  <a:lnTo>
                    <a:pt x="33" y="95"/>
                  </a:lnTo>
                  <a:lnTo>
                    <a:pt x="51" y="118"/>
                  </a:lnTo>
                  <a:lnTo>
                    <a:pt x="74" y="141"/>
                  </a:lnTo>
                  <a:lnTo>
                    <a:pt x="102" y="162"/>
                  </a:lnTo>
                  <a:lnTo>
                    <a:pt x="94" y="149"/>
                  </a:lnTo>
                  <a:lnTo>
                    <a:pt x="75" y="115"/>
                  </a:lnTo>
                  <a:lnTo>
                    <a:pt x="44" y="31"/>
                  </a:lnTo>
                  <a:lnTo>
                    <a:pt x="36" y="6"/>
                  </a:lnTo>
                  <a:lnTo>
                    <a:pt x="19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4" name="Freeform 63"/>
            <p:cNvSpPr>
              <a:spLocks/>
            </p:cNvSpPr>
            <p:nvPr/>
          </p:nvSpPr>
          <p:spPr bwMode="auto">
            <a:xfrm>
              <a:off x="160" y="85"/>
              <a:ext cx="29" cy="68"/>
            </a:xfrm>
            <a:custGeom>
              <a:avLst/>
              <a:gdLst>
                <a:gd name="T0" fmla="*/ 48 w 88"/>
                <a:gd name="T1" fmla="*/ 3 h 203"/>
                <a:gd name="T2" fmla="*/ 45 w 88"/>
                <a:gd name="T3" fmla="*/ 58 h 203"/>
                <a:gd name="T4" fmla="*/ 32 w 88"/>
                <a:gd name="T5" fmla="*/ 120 h 203"/>
                <a:gd name="T6" fmla="*/ 19 w 88"/>
                <a:gd name="T7" fmla="*/ 159 h 203"/>
                <a:gd name="T8" fmla="*/ 0 w 88"/>
                <a:gd name="T9" fmla="*/ 203 h 203"/>
                <a:gd name="T10" fmla="*/ 38 w 88"/>
                <a:gd name="T11" fmla="*/ 162 h 203"/>
                <a:gd name="T12" fmla="*/ 68 w 88"/>
                <a:gd name="T13" fmla="*/ 107 h 203"/>
                <a:gd name="T14" fmla="*/ 88 w 88"/>
                <a:gd name="T15" fmla="*/ 28 h 203"/>
                <a:gd name="T16" fmla="*/ 67 w 88"/>
                <a:gd name="T17" fmla="*/ 8 h 203"/>
                <a:gd name="T18" fmla="*/ 54 w 88"/>
                <a:gd name="T19" fmla="*/ 0 h 203"/>
                <a:gd name="T20" fmla="*/ 48 w 88"/>
                <a:gd name="T21" fmla="*/ 3 h 203"/>
                <a:gd name="T22" fmla="*/ 48 w 88"/>
                <a:gd name="T23" fmla="*/ 3 h 20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8"/>
                <a:gd name="T37" fmla="*/ 0 h 203"/>
                <a:gd name="T38" fmla="*/ 88 w 88"/>
                <a:gd name="T39" fmla="*/ 203 h 20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8" h="203">
                  <a:moveTo>
                    <a:pt x="48" y="3"/>
                  </a:moveTo>
                  <a:lnTo>
                    <a:pt x="45" y="58"/>
                  </a:lnTo>
                  <a:lnTo>
                    <a:pt x="32" y="120"/>
                  </a:lnTo>
                  <a:lnTo>
                    <a:pt x="19" y="159"/>
                  </a:lnTo>
                  <a:lnTo>
                    <a:pt x="0" y="203"/>
                  </a:lnTo>
                  <a:lnTo>
                    <a:pt x="38" y="162"/>
                  </a:lnTo>
                  <a:lnTo>
                    <a:pt x="68" y="107"/>
                  </a:lnTo>
                  <a:lnTo>
                    <a:pt x="88" y="28"/>
                  </a:lnTo>
                  <a:lnTo>
                    <a:pt x="67" y="8"/>
                  </a:lnTo>
                  <a:lnTo>
                    <a:pt x="54" y="0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5" name="Freeform 64"/>
            <p:cNvSpPr>
              <a:spLocks/>
            </p:cNvSpPr>
            <p:nvPr/>
          </p:nvSpPr>
          <p:spPr bwMode="auto">
            <a:xfrm>
              <a:off x="387" y="67"/>
              <a:ext cx="24" cy="133"/>
            </a:xfrm>
            <a:custGeom>
              <a:avLst/>
              <a:gdLst>
                <a:gd name="T0" fmla="*/ 20 w 71"/>
                <a:gd name="T1" fmla="*/ 3 h 399"/>
                <a:gd name="T2" fmla="*/ 11 w 71"/>
                <a:gd name="T3" fmla="*/ 41 h 399"/>
                <a:gd name="T4" fmla="*/ 0 w 71"/>
                <a:gd name="T5" fmla="*/ 137 h 399"/>
                <a:gd name="T6" fmla="*/ 2 w 71"/>
                <a:gd name="T7" fmla="*/ 264 h 399"/>
                <a:gd name="T8" fmla="*/ 16 w 71"/>
                <a:gd name="T9" fmla="*/ 332 h 399"/>
                <a:gd name="T10" fmla="*/ 27 w 71"/>
                <a:gd name="T11" fmla="*/ 367 h 399"/>
                <a:gd name="T12" fmla="*/ 40 w 71"/>
                <a:gd name="T13" fmla="*/ 399 h 399"/>
                <a:gd name="T14" fmla="*/ 33 w 71"/>
                <a:gd name="T15" fmla="*/ 239 h 399"/>
                <a:gd name="T16" fmla="*/ 40 w 71"/>
                <a:gd name="T17" fmla="*/ 109 h 399"/>
                <a:gd name="T18" fmla="*/ 52 w 71"/>
                <a:gd name="T19" fmla="*/ 53 h 399"/>
                <a:gd name="T20" fmla="*/ 71 w 71"/>
                <a:gd name="T21" fmla="*/ 10 h 399"/>
                <a:gd name="T22" fmla="*/ 47 w 71"/>
                <a:gd name="T23" fmla="*/ 0 h 399"/>
                <a:gd name="T24" fmla="*/ 20 w 71"/>
                <a:gd name="T25" fmla="*/ 3 h 399"/>
                <a:gd name="T26" fmla="*/ 20 w 71"/>
                <a:gd name="T27" fmla="*/ 3 h 39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1"/>
                <a:gd name="T43" fmla="*/ 0 h 399"/>
                <a:gd name="T44" fmla="*/ 71 w 71"/>
                <a:gd name="T45" fmla="*/ 399 h 39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1" h="399">
                  <a:moveTo>
                    <a:pt x="20" y="3"/>
                  </a:moveTo>
                  <a:lnTo>
                    <a:pt x="11" y="41"/>
                  </a:lnTo>
                  <a:lnTo>
                    <a:pt x="0" y="137"/>
                  </a:lnTo>
                  <a:lnTo>
                    <a:pt x="2" y="264"/>
                  </a:lnTo>
                  <a:lnTo>
                    <a:pt x="16" y="332"/>
                  </a:lnTo>
                  <a:lnTo>
                    <a:pt x="27" y="367"/>
                  </a:lnTo>
                  <a:lnTo>
                    <a:pt x="40" y="399"/>
                  </a:lnTo>
                  <a:lnTo>
                    <a:pt x="33" y="239"/>
                  </a:lnTo>
                  <a:lnTo>
                    <a:pt x="40" y="109"/>
                  </a:lnTo>
                  <a:lnTo>
                    <a:pt x="52" y="53"/>
                  </a:lnTo>
                  <a:lnTo>
                    <a:pt x="71" y="10"/>
                  </a:lnTo>
                  <a:lnTo>
                    <a:pt x="47" y="0"/>
                  </a:lnTo>
                  <a:lnTo>
                    <a:pt x="20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6" name="Freeform 65"/>
            <p:cNvSpPr>
              <a:spLocks/>
            </p:cNvSpPr>
            <p:nvPr/>
          </p:nvSpPr>
          <p:spPr bwMode="auto">
            <a:xfrm>
              <a:off x="123" y="14"/>
              <a:ext cx="257" cy="75"/>
            </a:xfrm>
            <a:custGeom>
              <a:avLst/>
              <a:gdLst>
                <a:gd name="T0" fmla="*/ 4 w 772"/>
                <a:gd name="T1" fmla="*/ 0 h 225"/>
                <a:gd name="T2" fmla="*/ 18 w 772"/>
                <a:gd name="T3" fmla="*/ 10 h 225"/>
                <a:gd name="T4" fmla="*/ 35 w 772"/>
                <a:gd name="T5" fmla="*/ 21 h 225"/>
                <a:gd name="T6" fmla="*/ 58 w 772"/>
                <a:gd name="T7" fmla="*/ 35 h 225"/>
                <a:gd name="T8" fmla="*/ 88 w 772"/>
                <a:gd name="T9" fmla="*/ 51 h 225"/>
                <a:gd name="T10" fmla="*/ 123 w 772"/>
                <a:gd name="T11" fmla="*/ 69 h 225"/>
                <a:gd name="T12" fmla="*/ 166 w 772"/>
                <a:gd name="T13" fmla="*/ 89 h 225"/>
                <a:gd name="T14" fmla="*/ 213 w 772"/>
                <a:gd name="T15" fmla="*/ 109 h 225"/>
                <a:gd name="T16" fmla="*/ 265 w 772"/>
                <a:gd name="T17" fmla="*/ 129 h 225"/>
                <a:gd name="T18" fmla="*/ 324 w 772"/>
                <a:gd name="T19" fmla="*/ 148 h 225"/>
                <a:gd name="T20" fmla="*/ 386 w 772"/>
                <a:gd name="T21" fmla="*/ 166 h 225"/>
                <a:gd name="T22" fmla="*/ 455 w 772"/>
                <a:gd name="T23" fmla="*/ 182 h 225"/>
                <a:gd name="T24" fmla="*/ 528 w 772"/>
                <a:gd name="T25" fmla="*/ 195 h 225"/>
                <a:gd name="T26" fmla="*/ 605 w 772"/>
                <a:gd name="T27" fmla="*/ 206 h 225"/>
                <a:gd name="T28" fmla="*/ 772 w 772"/>
                <a:gd name="T29" fmla="*/ 214 h 225"/>
                <a:gd name="T30" fmla="*/ 707 w 772"/>
                <a:gd name="T31" fmla="*/ 224 h 225"/>
                <a:gd name="T32" fmla="*/ 536 w 772"/>
                <a:gd name="T33" fmla="*/ 225 h 225"/>
                <a:gd name="T34" fmla="*/ 419 w 772"/>
                <a:gd name="T35" fmla="*/ 208 h 225"/>
                <a:gd name="T36" fmla="*/ 356 w 772"/>
                <a:gd name="T37" fmla="*/ 195 h 225"/>
                <a:gd name="T38" fmla="*/ 290 w 772"/>
                <a:gd name="T39" fmla="*/ 176 h 225"/>
                <a:gd name="T40" fmla="*/ 220 w 772"/>
                <a:gd name="T41" fmla="*/ 152 h 225"/>
                <a:gd name="T42" fmla="*/ 185 w 772"/>
                <a:gd name="T43" fmla="*/ 137 h 225"/>
                <a:gd name="T44" fmla="*/ 148 w 772"/>
                <a:gd name="T45" fmla="*/ 121 h 225"/>
                <a:gd name="T46" fmla="*/ 111 w 772"/>
                <a:gd name="T47" fmla="*/ 103 h 225"/>
                <a:gd name="T48" fmla="*/ 75 w 772"/>
                <a:gd name="T49" fmla="*/ 83 h 225"/>
                <a:gd name="T50" fmla="*/ 38 w 772"/>
                <a:gd name="T51" fmla="*/ 62 h 225"/>
                <a:gd name="T52" fmla="*/ 0 w 772"/>
                <a:gd name="T53" fmla="*/ 39 h 225"/>
                <a:gd name="T54" fmla="*/ 4 w 772"/>
                <a:gd name="T55" fmla="*/ 0 h 225"/>
                <a:gd name="T56" fmla="*/ 4 w 772"/>
                <a:gd name="T57" fmla="*/ 0 h 22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72"/>
                <a:gd name="T88" fmla="*/ 0 h 225"/>
                <a:gd name="T89" fmla="*/ 772 w 772"/>
                <a:gd name="T90" fmla="*/ 225 h 22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72" h="225">
                  <a:moveTo>
                    <a:pt x="4" y="0"/>
                  </a:moveTo>
                  <a:lnTo>
                    <a:pt x="18" y="10"/>
                  </a:lnTo>
                  <a:lnTo>
                    <a:pt x="35" y="21"/>
                  </a:lnTo>
                  <a:lnTo>
                    <a:pt x="58" y="35"/>
                  </a:lnTo>
                  <a:lnTo>
                    <a:pt x="88" y="51"/>
                  </a:lnTo>
                  <a:lnTo>
                    <a:pt x="123" y="69"/>
                  </a:lnTo>
                  <a:lnTo>
                    <a:pt x="166" y="89"/>
                  </a:lnTo>
                  <a:lnTo>
                    <a:pt x="213" y="109"/>
                  </a:lnTo>
                  <a:lnTo>
                    <a:pt x="265" y="129"/>
                  </a:lnTo>
                  <a:lnTo>
                    <a:pt x="324" y="148"/>
                  </a:lnTo>
                  <a:lnTo>
                    <a:pt x="386" y="166"/>
                  </a:lnTo>
                  <a:lnTo>
                    <a:pt x="455" y="182"/>
                  </a:lnTo>
                  <a:lnTo>
                    <a:pt x="528" y="195"/>
                  </a:lnTo>
                  <a:lnTo>
                    <a:pt x="605" y="206"/>
                  </a:lnTo>
                  <a:lnTo>
                    <a:pt x="772" y="214"/>
                  </a:lnTo>
                  <a:lnTo>
                    <a:pt x="707" y="224"/>
                  </a:lnTo>
                  <a:lnTo>
                    <a:pt x="536" y="225"/>
                  </a:lnTo>
                  <a:lnTo>
                    <a:pt x="419" y="208"/>
                  </a:lnTo>
                  <a:lnTo>
                    <a:pt x="356" y="195"/>
                  </a:lnTo>
                  <a:lnTo>
                    <a:pt x="290" y="176"/>
                  </a:lnTo>
                  <a:lnTo>
                    <a:pt x="220" y="152"/>
                  </a:lnTo>
                  <a:lnTo>
                    <a:pt x="185" y="137"/>
                  </a:lnTo>
                  <a:lnTo>
                    <a:pt x="148" y="121"/>
                  </a:lnTo>
                  <a:lnTo>
                    <a:pt x="111" y="103"/>
                  </a:lnTo>
                  <a:lnTo>
                    <a:pt x="75" y="83"/>
                  </a:lnTo>
                  <a:lnTo>
                    <a:pt x="38" y="62"/>
                  </a:lnTo>
                  <a:lnTo>
                    <a:pt x="0" y="3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7" name="Freeform 66"/>
            <p:cNvSpPr>
              <a:spLocks/>
            </p:cNvSpPr>
            <p:nvPr/>
          </p:nvSpPr>
          <p:spPr bwMode="auto">
            <a:xfrm>
              <a:off x="102" y="17"/>
              <a:ext cx="136" cy="457"/>
            </a:xfrm>
            <a:custGeom>
              <a:avLst/>
              <a:gdLst>
                <a:gd name="T0" fmla="*/ 11 w 410"/>
                <a:gd name="T1" fmla="*/ 43 h 1373"/>
                <a:gd name="T2" fmla="*/ 29 w 410"/>
                <a:gd name="T3" fmla="*/ 94 h 1373"/>
                <a:gd name="T4" fmla="*/ 47 w 410"/>
                <a:gd name="T5" fmla="*/ 157 h 1373"/>
                <a:gd name="T6" fmla="*/ 67 w 410"/>
                <a:gd name="T7" fmla="*/ 239 h 1373"/>
                <a:gd name="T8" fmla="*/ 87 w 410"/>
                <a:gd name="T9" fmla="*/ 342 h 1373"/>
                <a:gd name="T10" fmla="*/ 103 w 410"/>
                <a:gd name="T11" fmla="*/ 462 h 1373"/>
                <a:gd name="T12" fmla="*/ 119 w 410"/>
                <a:gd name="T13" fmla="*/ 750 h 1373"/>
                <a:gd name="T14" fmla="*/ 128 w 410"/>
                <a:gd name="T15" fmla="*/ 897 h 1373"/>
                <a:gd name="T16" fmla="*/ 141 w 410"/>
                <a:gd name="T17" fmla="*/ 963 h 1373"/>
                <a:gd name="T18" fmla="*/ 157 w 410"/>
                <a:gd name="T19" fmla="*/ 1023 h 1373"/>
                <a:gd name="T20" fmla="*/ 177 w 410"/>
                <a:gd name="T21" fmla="*/ 1079 h 1373"/>
                <a:gd name="T22" fmla="*/ 198 w 410"/>
                <a:gd name="T23" fmla="*/ 1129 h 1373"/>
                <a:gd name="T24" fmla="*/ 222 w 410"/>
                <a:gd name="T25" fmla="*/ 1175 h 1373"/>
                <a:gd name="T26" fmla="*/ 248 w 410"/>
                <a:gd name="T27" fmla="*/ 1216 h 1373"/>
                <a:gd name="T28" fmla="*/ 272 w 410"/>
                <a:gd name="T29" fmla="*/ 1253 h 1373"/>
                <a:gd name="T30" fmla="*/ 298 w 410"/>
                <a:gd name="T31" fmla="*/ 1284 h 1373"/>
                <a:gd name="T32" fmla="*/ 323 w 410"/>
                <a:gd name="T33" fmla="*/ 1310 h 1373"/>
                <a:gd name="T34" fmla="*/ 345 w 410"/>
                <a:gd name="T35" fmla="*/ 1332 h 1373"/>
                <a:gd name="T36" fmla="*/ 386 w 410"/>
                <a:gd name="T37" fmla="*/ 1362 h 1373"/>
                <a:gd name="T38" fmla="*/ 410 w 410"/>
                <a:gd name="T39" fmla="*/ 1373 h 1373"/>
                <a:gd name="T40" fmla="*/ 386 w 410"/>
                <a:gd name="T41" fmla="*/ 1347 h 1373"/>
                <a:gd name="T42" fmla="*/ 361 w 410"/>
                <a:gd name="T43" fmla="*/ 1320 h 1373"/>
                <a:gd name="T44" fmla="*/ 338 w 410"/>
                <a:gd name="T45" fmla="*/ 1293 h 1373"/>
                <a:gd name="T46" fmla="*/ 317 w 410"/>
                <a:gd name="T47" fmla="*/ 1264 h 1373"/>
                <a:gd name="T48" fmla="*/ 298 w 410"/>
                <a:gd name="T49" fmla="*/ 1234 h 1373"/>
                <a:gd name="T50" fmla="*/ 279 w 410"/>
                <a:gd name="T51" fmla="*/ 1205 h 1373"/>
                <a:gd name="T52" fmla="*/ 263 w 410"/>
                <a:gd name="T53" fmla="*/ 1174 h 1373"/>
                <a:gd name="T54" fmla="*/ 248 w 410"/>
                <a:gd name="T55" fmla="*/ 1143 h 1373"/>
                <a:gd name="T56" fmla="*/ 220 w 410"/>
                <a:gd name="T57" fmla="*/ 1081 h 1373"/>
                <a:gd name="T58" fmla="*/ 199 w 410"/>
                <a:gd name="T59" fmla="*/ 1017 h 1373"/>
                <a:gd name="T60" fmla="*/ 171 w 410"/>
                <a:gd name="T61" fmla="*/ 893 h 1373"/>
                <a:gd name="T62" fmla="*/ 144 w 410"/>
                <a:gd name="T63" fmla="*/ 512 h 1373"/>
                <a:gd name="T64" fmla="*/ 129 w 410"/>
                <a:gd name="T65" fmla="*/ 393 h 1373"/>
                <a:gd name="T66" fmla="*/ 111 w 410"/>
                <a:gd name="T67" fmla="*/ 271 h 1373"/>
                <a:gd name="T68" fmla="*/ 98 w 410"/>
                <a:gd name="T69" fmla="*/ 212 h 1373"/>
                <a:gd name="T70" fmla="*/ 82 w 410"/>
                <a:gd name="T71" fmla="*/ 154 h 1373"/>
                <a:gd name="T72" fmla="*/ 65 w 410"/>
                <a:gd name="T73" fmla="*/ 100 h 1373"/>
                <a:gd name="T74" fmla="*/ 43 w 410"/>
                <a:gd name="T75" fmla="*/ 47 h 1373"/>
                <a:gd name="T76" fmla="*/ 33 w 410"/>
                <a:gd name="T77" fmla="*/ 31 h 1373"/>
                <a:gd name="T78" fmla="*/ 13 w 410"/>
                <a:gd name="T79" fmla="*/ 7 h 1373"/>
                <a:gd name="T80" fmla="*/ 0 w 410"/>
                <a:gd name="T81" fmla="*/ 0 h 1373"/>
                <a:gd name="T82" fmla="*/ 11 w 410"/>
                <a:gd name="T83" fmla="*/ 43 h 1373"/>
                <a:gd name="T84" fmla="*/ 11 w 410"/>
                <a:gd name="T85" fmla="*/ 43 h 137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10"/>
                <a:gd name="T130" fmla="*/ 0 h 1373"/>
                <a:gd name="T131" fmla="*/ 410 w 410"/>
                <a:gd name="T132" fmla="*/ 1373 h 137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10" h="1373">
                  <a:moveTo>
                    <a:pt x="11" y="43"/>
                  </a:moveTo>
                  <a:lnTo>
                    <a:pt x="29" y="94"/>
                  </a:lnTo>
                  <a:lnTo>
                    <a:pt x="47" y="157"/>
                  </a:lnTo>
                  <a:lnTo>
                    <a:pt x="67" y="239"/>
                  </a:lnTo>
                  <a:lnTo>
                    <a:pt x="87" y="342"/>
                  </a:lnTo>
                  <a:lnTo>
                    <a:pt x="103" y="462"/>
                  </a:lnTo>
                  <a:lnTo>
                    <a:pt x="119" y="750"/>
                  </a:lnTo>
                  <a:lnTo>
                    <a:pt x="128" y="897"/>
                  </a:lnTo>
                  <a:lnTo>
                    <a:pt x="141" y="963"/>
                  </a:lnTo>
                  <a:lnTo>
                    <a:pt x="157" y="1023"/>
                  </a:lnTo>
                  <a:lnTo>
                    <a:pt x="177" y="1079"/>
                  </a:lnTo>
                  <a:lnTo>
                    <a:pt x="198" y="1129"/>
                  </a:lnTo>
                  <a:lnTo>
                    <a:pt x="222" y="1175"/>
                  </a:lnTo>
                  <a:lnTo>
                    <a:pt x="248" y="1216"/>
                  </a:lnTo>
                  <a:lnTo>
                    <a:pt x="272" y="1253"/>
                  </a:lnTo>
                  <a:lnTo>
                    <a:pt x="298" y="1284"/>
                  </a:lnTo>
                  <a:lnTo>
                    <a:pt x="323" y="1310"/>
                  </a:lnTo>
                  <a:lnTo>
                    <a:pt x="345" y="1332"/>
                  </a:lnTo>
                  <a:lnTo>
                    <a:pt x="386" y="1362"/>
                  </a:lnTo>
                  <a:lnTo>
                    <a:pt x="410" y="1373"/>
                  </a:lnTo>
                  <a:lnTo>
                    <a:pt x="386" y="1347"/>
                  </a:lnTo>
                  <a:lnTo>
                    <a:pt x="361" y="1320"/>
                  </a:lnTo>
                  <a:lnTo>
                    <a:pt x="338" y="1293"/>
                  </a:lnTo>
                  <a:lnTo>
                    <a:pt x="317" y="1264"/>
                  </a:lnTo>
                  <a:lnTo>
                    <a:pt x="298" y="1234"/>
                  </a:lnTo>
                  <a:lnTo>
                    <a:pt x="279" y="1205"/>
                  </a:lnTo>
                  <a:lnTo>
                    <a:pt x="263" y="1174"/>
                  </a:lnTo>
                  <a:lnTo>
                    <a:pt x="248" y="1143"/>
                  </a:lnTo>
                  <a:lnTo>
                    <a:pt x="220" y="1081"/>
                  </a:lnTo>
                  <a:lnTo>
                    <a:pt x="199" y="1017"/>
                  </a:lnTo>
                  <a:lnTo>
                    <a:pt x="171" y="893"/>
                  </a:lnTo>
                  <a:lnTo>
                    <a:pt x="144" y="512"/>
                  </a:lnTo>
                  <a:lnTo>
                    <a:pt x="129" y="393"/>
                  </a:lnTo>
                  <a:lnTo>
                    <a:pt x="111" y="271"/>
                  </a:lnTo>
                  <a:lnTo>
                    <a:pt x="98" y="212"/>
                  </a:lnTo>
                  <a:lnTo>
                    <a:pt x="82" y="154"/>
                  </a:lnTo>
                  <a:lnTo>
                    <a:pt x="65" y="100"/>
                  </a:lnTo>
                  <a:lnTo>
                    <a:pt x="43" y="47"/>
                  </a:lnTo>
                  <a:lnTo>
                    <a:pt x="33" y="31"/>
                  </a:lnTo>
                  <a:lnTo>
                    <a:pt x="13" y="7"/>
                  </a:lnTo>
                  <a:lnTo>
                    <a:pt x="0" y="0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8" name="Freeform 67"/>
            <p:cNvSpPr>
              <a:spLocks/>
            </p:cNvSpPr>
            <p:nvPr/>
          </p:nvSpPr>
          <p:spPr bwMode="auto">
            <a:xfrm>
              <a:off x="235" y="168"/>
              <a:ext cx="91" cy="88"/>
            </a:xfrm>
            <a:custGeom>
              <a:avLst/>
              <a:gdLst>
                <a:gd name="T0" fmla="*/ 14 w 274"/>
                <a:gd name="T1" fmla="*/ 51 h 263"/>
                <a:gd name="T2" fmla="*/ 37 w 274"/>
                <a:gd name="T3" fmla="*/ 44 h 263"/>
                <a:gd name="T4" fmla="*/ 88 w 274"/>
                <a:gd name="T5" fmla="*/ 30 h 263"/>
                <a:gd name="T6" fmla="*/ 140 w 274"/>
                <a:gd name="T7" fmla="*/ 19 h 263"/>
                <a:gd name="T8" fmla="*/ 163 w 274"/>
                <a:gd name="T9" fmla="*/ 24 h 263"/>
                <a:gd name="T10" fmla="*/ 140 w 274"/>
                <a:gd name="T11" fmla="*/ 44 h 263"/>
                <a:gd name="T12" fmla="*/ 116 w 274"/>
                <a:gd name="T13" fmla="*/ 56 h 263"/>
                <a:gd name="T14" fmla="*/ 91 w 274"/>
                <a:gd name="T15" fmla="*/ 70 h 263"/>
                <a:gd name="T16" fmla="*/ 63 w 274"/>
                <a:gd name="T17" fmla="*/ 84 h 263"/>
                <a:gd name="T18" fmla="*/ 40 w 274"/>
                <a:gd name="T19" fmla="*/ 97 h 263"/>
                <a:gd name="T20" fmla="*/ 17 w 274"/>
                <a:gd name="T21" fmla="*/ 119 h 263"/>
                <a:gd name="T22" fmla="*/ 48 w 274"/>
                <a:gd name="T23" fmla="*/ 126 h 263"/>
                <a:gd name="T24" fmla="*/ 114 w 274"/>
                <a:gd name="T25" fmla="*/ 119 h 263"/>
                <a:gd name="T26" fmla="*/ 178 w 274"/>
                <a:gd name="T27" fmla="*/ 113 h 263"/>
                <a:gd name="T28" fmla="*/ 201 w 274"/>
                <a:gd name="T29" fmla="*/ 122 h 263"/>
                <a:gd name="T30" fmla="*/ 190 w 274"/>
                <a:gd name="T31" fmla="*/ 132 h 263"/>
                <a:gd name="T32" fmla="*/ 166 w 274"/>
                <a:gd name="T33" fmla="*/ 145 h 263"/>
                <a:gd name="T34" fmla="*/ 137 w 274"/>
                <a:gd name="T35" fmla="*/ 161 h 263"/>
                <a:gd name="T36" fmla="*/ 104 w 274"/>
                <a:gd name="T37" fmla="*/ 177 h 263"/>
                <a:gd name="T38" fmla="*/ 69 w 274"/>
                <a:gd name="T39" fmla="*/ 197 h 263"/>
                <a:gd name="T40" fmla="*/ 39 w 274"/>
                <a:gd name="T41" fmla="*/ 217 h 263"/>
                <a:gd name="T42" fmla="*/ 0 w 274"/>
                <a:gd name="T43" fmla="*/ 263 h 263"/>
                <a:gd name="T44" fmla="*/ 24 w 274"/>
                <a:gd name="T45" fmla="*/ 248 h 263"/>
                <a:gd name="T46" fmla="*/ 52 w 274"/>
                <a:gd name="T47" fmla="*/ 233 h 263"/>
                <a:gd name="T48" fmla="*/ 86 w 274"/>
                <a:gd name="T49" fmla="*/ 214 h 263"/>
                <a:gd name="T50" fmla="*/ 125 w 274"/>
                <a:gd name="T51" fmla="*/ 194 h 263"/>
                <a:gd name="T52" fmla="*/ 165 w 274"/>
                <a:gd name="T53" fmla="*/ 175 h 263"/>
                <a:gd name="T54" fmla="*/ 205 w 274"/>
                <a:gd name="T55" fmla="*/ 157 h 263"/>
                <a:gd name="T56" fmla="*/ 243 w 274"/>
                <a:gd name="T57" fmla="*/ 143 h 263"/>
                <a:gd name="T58" fmla="*/ 274 w 274"/>
                <a:gd name="T59" fmla="*/ 119 h 263"/>
                <a:gd name="T60" fmla="*/ 263 w 274"/>
                <a:gd name="T61" fmla="*/ 108 h 263"/>
                <a:gd name="T62" fmla="*/ 239 w 274"/>
                <a:gd name="T63" fmla="*/ 99 h 263"/>
                <a:gd name="T64" fmla="*/ 166 w 274"/>
                <a:gd name="T65" fmla="*/ 90 h 263"/>
                <a:gd name="T66" fmla="*/ 75 w 274"/>
                <a:gd name="T67" fmla="*/ 102 h 263"/>
                <a:gd name="T68" fmla="*/ 100 w 274"/>
                <a:gd name="T69" fmla="*/ 90 h 263"/>
                <a:gd name="T70" fmla="*/ 125 w 274"/>
                <a:gd name="T71" fmla="*/ 78 h 263"/>
                <a:gd name="T72" fmla="*/ 151 w 274"/>
                <a:gd name="T73" fmla="*/ 64 h 263"/>
                <a:gd name="T74" fmla="*/ 176 w 274"/>
                <a:gd name="T75" fmla="*/ 49 h 263"/>
                <a:gd name="T76" fmla="*/ 194 w 274"/>
                <a:gd name="T77" fmla="*/ 33 h 263"/>
                <a:gd name="T78" fmla="*/ 204 w 274"/>
                <a:gd name="T79" fmla="*/ 19 h 263"/>
                <a:gd name="T80" fmla="*/ 197 w 274"/>
                <a:gd name="T81" fmla="*/ 7 h 263"/>
                <a:gd name="T82" fmla="*/ 152 w 274"/>
                <a:gd name="T83" fmla="*/ 0 h 263"/>
                <a:gd name="T84" fmla="*/ 93 w 274"/>
                <a:gd name="T85" fmla="*/ 11 h 263"/>
                <a:gd name="T86" fmla="*/ 40 w 274"/>
                <a:gd name="T87" fmla="*/ 26 h 263"/>
                <a:gd name="T88" fmla="*/ 17 w 274"/>
                <a:gd name="T89" fmla="*/ 33 h 263"/>
                <a:gd name="T90" fmla="*/ 14 w 274"/>
                <a:gd name="T91" fmla="*/ 51 h 263"/>
                <a:gd name="T92" fmla="*/ 14 w 274"/>
                <a:gd name="T93" fmla="*/ 51 h 26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74"/>
                <a:gd name="T142" fmla="*/ 0 h 263"/>
                <a:gd name="T143" fmla="*/ 274 w 274"/>
                <a:gd name="T144" fmla="*/ 263 h 26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74" h="263">
                  <a:moveTo>
                    <a:pt x="14" y="51"/>
                  </a:moveTo>
                  <a:lnTo>
                    <a:pt x="37" y="44"/>
                  </a:lnTo>
                  <a:lnTo>
                    <a:pt x="88" y="30"/>
                  </a:lnTo>
                  <a:lnTo>
                    <a:pt x="140" y="19"/>
                  </a:lnTo>
                  <a:lnTo>
                    <a:pt x="163" y="24"/>
                  </a:lnTo>
                  <a:lnTo>
                    <a:pt x="140" y="44"/>
                  </a:lnTo>
                  <a:lnTo>
                    <a:pt x="116" y="56"/>
                  </a:lnTo>
                  <a:lnTo>
                    <a:pt x="91" y="70"/>
                  </a:lnTo>
                  <a:lnTo>
                    <a:pt x="63" y="84"/>
                  </a:lnTo>
                  <a:lnTo>
                    <a:pt x="40" y="97"/>
                  </a:lnTo>
                  <a:lnTo>
                    <a:pt x="17" y="119"/>
                  </a:lnTo>
                  <a:lnTo>
                    <a:pt x="48" y="126"/>
                  </a:lnTo>
                  <a:lnTo>
                    <a:pt x="114" y="119"/>
                  </a:lnTo>
                  <a:lnTo>
                    <a:pt x="178" y="113"/>
                  </a:lnTo>
                  <a:lnTo>
                    <a:pt x="201" y="122"/>
                  </a:lnTo>
                  <a:lnTo>
                    <a:pt x="190" y="132"/>
                  </a:lnTo>
                  <a:lnTo>
                    <a:pt x="166" y="145"/>
                  </a:lnTo>
                  <a:lnTo>
                    <a:pt x="137" y="161"/>
                  </a:lnTo>
                  <a:lnTo>
                    <a:pt x="104" y="177"/>
                  </a:lnTo>
                  <a:lnTo>
                    <a:pt x="69" y="197"/>
                  </a:lnTo>
                  <a:lnTo>
                    <a:pt x="39" y="217"/>
                  </a:lnTo>
                  <a:lnTo>
                    <a:pt x="0" y="263"/>
                  </a:lnTo>
                  <a:lnTo>
                    <a:pt x="24" y="248"/>
                  </a:lnTo>
                  <a:lnTo>
                    <a:pt x="52" y="233"/>
                  </a:lnTo>
                  <a:lnTo>
                    <a:pt x="86" y="214"/>
                  </a:lnTo>
                  <a:lnTo>
                    <a:pt x="125" y="194"/>
                  </a:lnTo>
                  <a:lnTo>
                    <a:pt x="165" y="175"/>
                  </a:lnTo>
                  <a:lnTo>
                    <a:pt x="205" y="157"/>
                  </a:lnTo>
                  <a:lnTo>
                    <a:pt x="243" y="143"/>
                  </a:lnTo>
                  <a:lnTo>
                    <a:pt x="274" y="119"/>
                  </a:lnTo>
                  <a:lnTo>
                    <a:pt x="263" y="108"/>
                  </a:lnTo>
                  <a:lnTo>
                    <a:pt x="239" y="99"/>
                  </a:lnTo>
                  <a:lnTo>
                    <a:pt x="166" y="90"/>
                  </a:lnTo>
                  <a:lnTo>
                    <a:pt x="75" y="102"/>
                  </a:lnTo>
                  <a:lnTo>
                    <a:pt x="100" y="90"/>
                  </a:lnTo>
                  <a:lnTo>
                    <a:pt x="125" y="78"/>
                  </a:lnTo>
                  <a:lnTo>
                    <a:pt x="151" y="64"/>
                  </a:lnTo>
                  <a:lnTo>
                    <a:pt x="176" y="49"/>
                  </a:lnTo>
                  <a:lnTo>
                    <a:pt x="194" y="33"/>
                  </a:lnTo>
                  <a:lnTo>
                    <a:pt x="204" y="19"/>
                  </a:lnTo>
                  <a:lnTo>
                    <a:pt x="197" y="7"/>
                  </a:lnTo>
                  <a:lnTo>
                    <a:pt x="152" y="0"/>
                  </a:lnTo>
                  <a:lnTo>
                    <a:pt x="93" y="11"/>
                  </a:lnTo>
                  <a:lnTo>
                    <a:pt x="40" y="26"/>
                  </a:lnTo>
                  <a:lnTo>
                    <a:pt x="17" y="33"/>
                  </a:lnTo>
                  <a:lnTo>
                    <a:pt x="14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29" name="Freeform 68"/>
            <p:cNvSpPr>
              <a:spLocks/>
            </p:cNvSpPr>
            <p:nvPr/>
          </p:nvSpPr>
          <p:spPr bwMode="auto">
            <a:xfrm>
              <a:off x="237" y="292"/>
              <a:ext cx="86" cy="42"/>
            </a:xfrm>
            <a:custGeom>
              <a:avLst/>
              <a:gdLst>
                <a:gd name="T0" fmla="*/ 29 w 258"/>
                <a:gd name="T1" fmla="*/ 72 h 127"/>
                <a:gd name="T2" fmla="*/ 45 w 258"/>
                <a:gd name="T3" fmla="*/ 62 h 127"/>
                <a:gd name="T4" fmla="*/ 64 w 258"/>
                <a:gd name="T5" fmla="*/ 53 h 127"/>
                <a:gd name="T6" fmla="*/ 88 w 258"/>
                <a:gd name="T7" fmla="*/ 41 h 127"/>
                <a:gd name="T8" fmla="*/ 121 w 258"/>
                <a:gd name="T9" fmla="*/ 28 h 127"/>
                <a:gd name="T10" fmla="*/ 160 w 258"/>
                <a:gd name="T11" fmla="*/ 17 h 127"/>
                <a:gd name="T12" fmla="*/ 206 w 258"/>
                <a:gd name="T13" fmla="*/ 7 h 127"/>
                <a:gd name="T14" fmla="*/ 258 w 258"/>
                <a:gd name="T15" fmla="*/ 0 h 127"/>
                <a:gd name="T16" fmla="*/ 231 w 258"/>
                <a:gd name="T17" fmla="*/ 8 h 127"/>
                <a:gd name="T18" fmla="*/ 166 w 258"/>
                <a:gd name="T19" fmla="*/ 32 h 127"/>
                <a:gd name="T20" fmla="*/ 129 w 258"/>
                <a:gd name="T21" fmla="*/ 47 h 127"/>
                <a:gd name="T22" fmla="*/ 91 w 258"/>
                <a:gd name="T23" fmla="*/ 66 h 127"/>
                <a:gd name="T24" fmla="*/ 59 w 258"/>
                <a:gd name="T25" fmla="*/ 85 h 127"/>
                <a:gd name="T26" fmla="*/ 35 w 258"/>
                <a:gd name="T27" fmla="*/ 106 h 127"/>
                <a:gd name="T28" fmla="*/ 8 w 258"/>
                <a:gd name="T29" fmla="*/ 127 h 127"/>
                <a:gd name="T30" fmla="*/ 0 w 258"/>
                <a:gd name="T31" fmla="*/ 119 h 127"/>
                <a:gd name="T32" fmla="*/ 8 w 258"/>
                <a:gd name="T33" fmla="*/ 95 h 127"/>
                <a:gd name="T34" fmla="*/ 29 w 258"/>
                <a:gd name="T35" fmla="*/ 72 h 127"/>
                <a:gd name="T36" fmla="*/ 29 w 258"/>
                <a:gd name="T37" fmla="*/ 72 h 1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8"/>
                <a:gd name="T58" fmla="*/ 0 h 127"/>
                <a:gd name="T59" fmla="*/ 258 w 258"/>
                <a:gd name="T60" fmla="*/ 127 h 1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8" h="127">
                  <a:moveTo>
                    <a:pt x="29" y="72"/>
                  </a:moveTo>
                  <a:lnTo>
                    <a:pt x="45" y="62"/>
                  </a:lnTo>
                  <a:lnTo>
                    <a:pt x="64" y="53"/>
                  </a:lnTo>
                  <a:lnTo>
                    <a:pt x="88" y="41"/>
                  </a:lnTo>
                  <a:lnTo>
                    <a:pt x="121" y="28"/>
                  </a:lnTo>
                  <a:lnTo>
                    <a:pt x="160" y="17"/>
                  </a:lnTo>
                  <a:lnTo>
                    <a:pt x="206" y="7"/>
                  </a:lnTo>
                  <a:lnTo>
                    <a:pt x="258" y="0"/>
                  </a:lnTo>
                  <a:lnTo>
                    <a:pt x="231" y="8"/>
                  </a:lnTo>
                  <a:lnTo>
                    <a:pt x="166" y="32"/>
                  </a:lnTo>
                  <a:lnTo>
                    <a:pt x="129" y="47"/>
                  </a:lnTo>
                  <a:lnTo>
                    <a:pt x="91" y="66"/>
                  </a:lnTo>
                  <a:lnTo>
                    <a:pt x="59" y="85"/>
                  </a:lnTo>
                  <a:lnTo>
                    <a:pt x="35" y="106"/>
                  </a:lnTo>
                  <a:lnTo>
                    <a:pt x="8" y="127"/>
                  </a:lnTo>
                  <a:lnTo>
                    <a:pt x="0" y="119"/>
                  </a:lnTo>
                  <a:lnTo>
                    <a:pt x="8" y="95"/>
                  </a:lnTo>
                  <a:lnTo>
                    <a:pt x="29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0" name="Freeform 69"/>
            <p:cNvSpPr>
              <a:spLocks/>
            </p:cNvSpPr>
            <p:nvPr/>
          </p:nvSpPr>
          <p:spPr bwMode="auto">
            <a:xfrm>
              <a:off x="253" y="325"/>
              <a:ext cx="87" cy="49"/>
            </a:xfrm>
            <a:custGeom>
              <a:avLst/>
              <a:gdLst>
                <a:gd name="T0" fmla="*/ 16 w 260"/>
                <a:gd name="T1" fmla="*/ 57 h 146"/>
                <a:gd name="T2" fmla="*/ 40 w 260"/>
                <a:gd name="T3" fmla="*/ 45 h 146"/>
                <a:gd name="T4" fmla="*/ 66 w 260"/>
                <a:gd name="T5" fmla="*/ 33 h 146"/>
                <a:gd name="T6" fmla="*/ 99 w 260"/>
                <a:gd name="T7" fmla="*/ 20 h 146"/>
                <a:gd name="T8" fmla="*/ 136 w 260"/>
                <a:gd name="T9" fmla="*/ 8 h 146"/>
                <a:gd name="T10" fmla="*/ 175 w 260"/>
                <a:gd name="T11" fmla="*/ 0 h 146"/>
                <a:gd name="T12" fmla="*/ 242 w 260"/>
                <a:gd name="T13" fmla="*/ 1 h 146"/>
                <a:gd name="T14" fmla="*/ 260 w 260"/>
                <a:gd name="T15" fmla="*/ 10 h 146"/>
                <a:gd name="T16" fmla="*/ 256 w 260"/>
                <a:gd name="T17" fmla="*/ 25 h 146"/>
                <a:gd name="T18" fmla="*/ 238 w 260"/>
                <a:gd name="T19" fmla="*/ 40 h 146"/>
                <a:gd name="T20" fmla="*/ 208 w 260"/>
                <a:gd name="T21" fmla="*/ 59 h 146"/>
                <a:gd name="T22" fmla="*/ 174 w 260"/>
                <a:gd name="T23" fmla="*/ 80 h 146"/>
                <a:gd name="T24" fmla="*/ 137 w 260"/>
                <a:gd name="T25" fmla="*/ 101 h 146"/>
                <a:gd name="T26" fmla="*/ 83 w 260"/>
                <a:gd name="T27" fmla="*/ 146 h 146"/>
                <a:gd name="T28" fmla="*/ 102 w 260"/>
                <a:gd name="T29" fmla="*/ 112 h 146"/>
                <a:gd name="T30" fmla="*/ 117 w 260"/>
                <a:gd name="T31" fmla="*/ 95 h 146"/>
                <a:gd name="T32" fmla="*/ 136 w 260"/>
                <a:gd name="T33" fmla="*/ 78 h 146"/>
                <a:gd name="T34" fmla="*/ 162 w 260"/>
                <a:gd name="T35" fmla="*/ 59 h 146"/>
                <a:gd name="T36" fmla="*/ 195 w 260"/>
                <a:gd name="T37" fmla="*/ 40 h 146"/>
                <a:gd name="T38" fmla="*/ 216 w 260"/>
                <a:gd name="T39" fmla="*/ 19 h 146"/>
                <a:gd name="T40" fmla="*/ 166 w 260"/>
                <a:gd name="T41" fmla="*/ 22 h 146"/>
                <a:gd name="T42" fmla="*/ 85 w 260"/>
                <a:gd name="T43" fmla="*/ 42 h 146"/>
                <a:gd name="T44" fmla="*/ 24 w 260"/>
                <a:gd name="T45" fmla="*/ 73 h 146"/>
                <a:gd name="T46" fmla="*/ 0 w 260"/>
                <a:gd name="T47" fmla="*/ 87 h 146"/>
                <a:gd name="T48" fmla="*/ 0 w 260"/>
                <a:gd name="T49" fmla="*/ 80 h 146"/>
                <a:gd name="T50" fmla="*/ 10 w 260"/>
                <a:gd name="T51" fmla="*/ 65 h 146"/>
                <a:gd name="T52" fmla="*/ 16 w 260"/>
                <a:gd name="T53" fmla="*/ 57 h 146"/>
                <a:gd name="T54" fmla="*/ 16 w 260"/>
                <a:gd name="T55" fmla="*/ 57 h 14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60"/>
                <a:gd name="T85" fmla="*/ 0 h 146"/>
                <a:gd name="T86" fmla="*/ 260 w 260"/>
                <a:gd name="T87" fmla="*/ 146 h 14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60" h="146">
                  <a:moveTo>
                    <a:pt x="16" y="57"/>
                  </a:moveTo>
                  <a:lnTo>
                    <a:pt x="40" y="45"/>
                  </a:lnTo>
                  <a:lnTo>
                    <a:pt x="66" y="33"/>
                  </a:lnTo>
                  <a:lnTo>
                    <a:pt x="99" y="20"/>
                  </a:lnTo>
                  <a:lnTo>
                    <a:pt x="136" y="8"/>
                  </a:lnTo>
                  <a:lnTo>
                    <a:pt x="175" y="0"/>
                  </a:lnTo>
                  <a:lnTo>
                    <a:pt x="242" y="1"/>
                  </a:lnTo>
                  <a:lnTo>
                    <a:pt x="260" y="10"/>
                  </a:lnTo>
                  <a:lnTo>
                    <a:pt x="256" y="25"/>
                  </a:lnTo>
                  <a:lnTo>
                    <a:pt x="238" y="40"/>
                  </a:lnTo>
                  <a:lnTo>
                    <a:pt x="208" y="59"/>
                  </a:lnTo>
                  <a:lnTo>
                    <a:pt x="174" y="80"/>
                  </a:lnTo>
                  <a:lnTo>
                    <a:pt x="137" y="101"/>
                  </a:lnTo>
                  <a:lnTo>
                    <a:pt x="83" y="146"/>
                  </a:lnTo>
                  <a:lnTo>
                    <a:pt x="102" y="112"/>
                  </a:lnTo>
                  <a:lnTo>
                    <a:pt x="117" y="95"/>
                  </a:lnTo>
                  <a:lnTo>
                    <a:pt x="136" y="78"/>
                  </a:lnTo>
                  <a:lnTo>
                    <a:pt x="162" y="59"/>
                  </a:lnTo>
                  <a:lnTo>
                    <a:pt x="195" y="40"/>
                  </a:lnTo>
                  <a:lnTo>
                    <a:pt x="216" y="19"/>
                  </a:lnTo>
                  <a:lnTo>
                    <a:pt x="166" y="22"/>
                  </a:lnTo>
                  <a:lnTo>
                    <a:pt x="85" y="42"/>
                  </a:lnTo>
                  <a:lnTo>
                    <a:pt x="24" y="73"/>
                  </a:lnTo>
                  <a:lnTo>
                    <a:pt x="0" y="87"/>
                  </a:lnTo>
                  <a:lnTo>
                    <a:pt x="0" y="80"/>
                  </a:lnTo>
                  <a:lnTo>
                    <a:pt x="10" y="65"/>
                  </a:lnTo>
                  <a:lnTo>
                    <a:pt x="16" y="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1" name="Freeform 70"/>
            <p:cNvSpPr>
              <a:spLocks/>
            </p:cNvSpPr>
            <p:nvPr/>
          </p:nvSpPr>
          <p:spPr bwMode="auto">
            <a:xfrm>
              <a:off x="248" y="420"/>
              <a:ext cx="168" cy="60"/>
            </a:xfrm>
            <a:custGeom>
              <a:avLst/>
              <a:gdLst>
                <a:gd name="T0" fmla="*/ 0 w 503"/>
                <a:gd name="T1" fmla="*/ 138 h 180"/>
                <a:gd name="T2" fmla="*/ 195 w 503"/>
                <a:gd name="T3" fmla="*/ 130 h 180"/>
                <a:gd name="T4" fmla="*/ 360 w 503"/>
                <a:gd name="T5" fmla="*/ 90 h 180"/>
                <a:gd name="T6" fmla="*/ 400 w 503"/>
                <a:gd name="T7" fmla="*/ 73 h 180"/>
                <a:gd name="T8" fmla="*/ 438 w 503"/>
                <a:gd name="T9" fmla="*/ 52 h 180"/>
                <a:gd name="T10" fmla="*/ 503 w 503"/>
                <a:gd name="T11" fmla="*/ 0 h 180"/>
                <a:gd name="T12" fmla="*/ 503 w 503"/>
                <a:gd name="T13" fmla="*/ 27 h 180"/>
                <a:gd name="T14" fmla="*/ 495 w 503"/>
                <a:gd name="T15" fmla="*/ 35 h 180"/>
                <a:gd name="T16" fmla="*/ 469 w 503"/>
                <a:gd name="T17" fmla="*/ 52 h 180"/>
                <a:gd name="T18" fmla="*/ 450 w 503"/>
                <a:gd name="T19" fmla="*/ 64 h 180"/>
                <a:gd name="T20" fmla="*/ 427 w 503"/>
                <a:gd name="T21" fmla="*/ 77 h 180"/>
                <a:gd name="T22" fmla="*/ 400 w 503"/>
                <a:gd name="T23" fmla="*/ 91 h 180"/>
                <a:gd name="T24" fmla="*/ 369 w 503"/>
                <a:gd name="T25" fmla="*/ 107 h 180"/>
                <a:gd name="T26" fmla="*/ 335 w 503"/>
                <a:gd name="T27" fmla="*/ 121 h 180"/>
                <a:gd name="T28" fmla="*/ 297 w 503"/>
                <a:gd name="T29" fmla="*/ 135 h 180"/>
                <a:gd name="T30" fmla="*/ 256 w 503"/>
                <a:gd name="T31" fmla="*/ 148 h 180"/>
                <a:gd name="T32" fmla="*/ 212 w 503"/>
                <a:gd name="T33" fmla="*/ 158 h 180"/>
                <a:gd name="T34" fmla="*/ 113 w 503"/>
                <a:gd name="T35" fmla="*/ 175 h 180"/>
                <a:gd name="T36" fmla="*/ 2 w 503"/>
                <a:gd name="T37" fmla="*/ 180 h 180"/>
                <a:gd name="T38" fmla="*/ 0 w 503"/>
                <a:gd name="T39" fmla="*/ 138 h 180"/>
                <a:gd name="T40" fmla="*/ 0 w 503"/>
                <a:gd name="T41" fmla="*/ 138 h 1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3"/>
                <a:gd name="T64" fmla="*/ 0 h 180"/>
                <a:gd name="T65" fmla="*/ 503 w 503"/>
                <a:gd name="T66" fmla="*/ 180 h 18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3" h="180">
                  <a:moveTo>
                    <a:pt x="0" y="138"/>
                  </a:moveTo>
                  <a:lnTo>
                    <a:pt x="195" y="130"/>
                  </a:lnTo>
                  <a:lnTo>
                    <a:pt x="360" y="90"/>
                  </a:lnTo>
                  <a:lnTo>
                    <a:pt x="400" y="73"/>
                  </a:lnTo>
                  <a:lnTo>
                    <a:pt x="438" y="52"/>
                  </a:lnTo>
                  <a:lnTo>
                    <a:pt x="503" y="0"/>
                  </a:lnTo>
                  <a:lnTo>
                    <a:pt x="503" y="27"/>
                  </a:lnTo>
                  <a:lnTo>
                    <a:pt x="495" y="35"/>
                  </a:lnTo>
                  <a:lnTo>
                    <a:pt x="469" y="52"/>
                  </a:lnTo>
                  <a:lnTo>
                    <a:pt x="450" y="64"/>
                  </a:lnTo>
                  <a:lnTo>
                    <a:pt x="427" y="77"/>
                  </a:lnTo>
                  <a:lnTo>
                    <a:pt x="400" y="91"/>
                  </a:lnTo>
                  <a:lnTo>
                    <a:pt x="369" y="107"/>
                  </a:lnTo>
                  <a:lnTo>
                    <a:pt x="335" y="121"/>
                  </a:lnTo>
                  <a:lnTo>
                    <a:pt x="297" y="135"/>
                  </a:lnTo>
                  <a:lnTo>
                    <a:pt x="256" y="148"/>
                  </a:lnTo>
                  <a:lnTo>
                    <a:pt x="212" y="158"/>
                  </a:lnTo>
                  <a:lnTo>
                    <a:pt x="113" y="175"/>
                  </a:lnTo>
                  <a:lnTo>
                    <a:pt x="2" y="18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2" name="Freeform 71"/>
            <p:cNvSpPr>
              <a:spLocks/>
            </p:cNvSpPr>
            <p:nvPr/>
          </p:nvSpPr>
          <p:spPr bwMode="auto">
            <a:xfrm>
              <a:off x="267" y="501"/>
              <a:ext cx="146" cy="105"/>
            </a:xfrm>
            <a:custGeom>
              <a:avLst/>
              <a:gdLst>
                <a:gd name="T0" fmla="*/ 11 w 438"/>
                <a:gd name="T1" fmla="*/ 272 h 316"/>
                <a:gd name="T2" fmla="*/ 37 w 438"/>
                <a:gd name="T3" fmla="*/ 247 h 316"/>
                <a:gd name="T4" fmla="*/ 70 w 438"/>
                <a:gd name="T5" fmla="*/ 218 h 316"/>
                <a:gd name="T6" fmla="*/ 116 w 438"/>
                <a:gd name="T7" fmla="*/ 181 h 316"/>
                <a:gd name="T8" fmla="*/ 143 w 438"/>
                <a:gd name="T9" fmla="*/ 160 h 316"/>
                <a:gd name="T10" fmla="*/ 175 w 438"/>
                <a:gd name="T11" fmla="*/ 139 h 316"/>
                <a:gd name="T12" fmla="*/ 211 w 438"/>
                <a:gd name="T13" fmla="*/ 116 h 316"/>
                <a:gd name="T14" fmla="*/ 229 w 438"/>
                <a:gd name="T15" fmla="*/ 104 h 316"/>
                <a:gd name="T16" fmla="*/ 248 w 438"/>
                <a:gd name="T17" fmla="*/ 92 h 316"/>
                <a:gd name="T18" fmla="*/ 270 w 438"/>
                <a:gd name="T19" fmla="*/ 81 h 316"/>
                <a:gd name="T20" fmla="*/ 291 w 438"/>
                <a:gd name="T21" fmla="*/ 69 h 316"/>
                <a:gd name="T22" fmla="*/ 313 w 438"/>
                <a:gd name="T23" fmla="*/ 58 h 316"/>
                <a:gd name="T24" fmla="*/ 337 w 438"/>
                <a:gd name="T25" fmla="*/ 46 h 316"/>
                <a:gd name="T26" fmla="*/ 360 w 438"/>
                <a:gd name="T27" fmla="*/ 35 h 316"/>
                <a:gd name="T28" fmla="*/ 385 w 438"/>
                <a:gd name="T29" fmla="*/ 23 h 316"/>
                <a:gd name="T30" fmla="*/ 411 w 438"/>
                <a:gd name="T31" fmla="*/ 12 h 316"/>
                <a:gd name="T32" fmla="*/ 438 w 438"/>
                <a:gd name="T33" fmla="*/ 0 h 316"/>
                <a:gd name="T34" fmla="*/ 423 w 438"/>
                <a:gd name="T35" fmla="*/ 11 h 316"/>
                <a:gd name="T36" fmla="*/ 405 w 438"/>
                <a:gd name="T37" fmla="*/ 23 h 316"/>
                <a:gd name="T38" fmla="*/ 382 w 438"/>
                <a:gd name="T39" fmla="*/ 38 h 316"/>
                <a:gd name="T40" fmla="*/ 353 w 438"/>
                <a:gd name="T41" fmla="*/ 56 h 316"/>
                <a:gd name="T42" fmla="*/ 323 w 438"/>
                <a:gd name="T43" fmla="*/ 77 h 316"/>
                <a:gd name="T44" fmla="*/ 288 w 438"/>
                <a:gd name="T45" fmla="*/ 100 h 316"/>
                <a:gd name="T46" fmla="*/ 272 w 438"/>
                <a:gd name="T47" fmla="*/ 111 h 316"/>
                <a:gd name="T48" fmla="*/ 254 w 438"/>
                <a:gd name="T49" fmla="*/ 123 h 316"/>
                <a:gd name="T50" fmla="*/ 237 w 438"/>
                <a:gd name="T51" fmla="*/ 135 h 316"/>
                <a:gd name="T52" fmla="*/ 218 w 438"/>
                <a:gd name="T53" fmla="*/ 148 h 316"/>
                <a:gd name="T54" fmla="*/ 200 w 438"/>
                <a:gd name="T55" fmla="*/ 160 h 316"/>
                <a:gd name="T56" fmla="*/ 182 w 438"/>
                <a:gd name="T57" fmla="*/ 173 h 316"/>
                <a:gd name="T58" fmla="*/ 166 w 438"/>
                <a:gd name="T59" fmla="*/ 185 h 316"/>
                <a:gd name="T60" fmla="*/ 149 w 438"/>
                <a:gd name="T61" fmla="*/ 196 h 316"/>
                <a:gd name="T62" fmla="*/ 117 w 438"/>
                <a:gd name="T63" fmla="*/ 220 h 316"/>
                <a:gd name="T64" fmla="*/ 89 w 438"/>
                <a:gd name="T65" fmla="*/ 241 h 316"/>
                <a:gd name="T66" fmla="*/ 65 w 438"/>
                <a:gd name="T67" fmla="*/ 260 h 316"/>
                <a:gd name="T68" fmla="*/ 36 w 438"/>
                <a:gd name="T69" fmla="*/ 291 h 316"/>
                <a:gd name="T70" fmla="*/ 10 w 438"/>
                <a:gd name="T71" fmla="*/ 316 h 316"/>
                <a:gd name="T72" fmla="*/ 0 w 438"/>
                <a:gd name="T73" fmla="*/ 311 h 316"/>
                <a:gd name="T74" fmla="*/ 2 w 438"/>
                <a:gd name="T75" fmla="*/ 291 h 316"/>
                <a:gd name="T76" fmla="*/ 11 w 438"/>
                <a:gd name="T77" fmla="*/ 272 h 316"/>
                <a:gd name="T78" fmla="*/ 11 w 438"/>
                <a:gd name="T79" fmla="*/ 272 h 3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38"/>
                <a:gd name="T121" fmla="*/ 0 h 316"/>
                <a:gd name="T122" fmla="*/ 438 w 438"/>
                <a:gd name="T123" fmla="*/ 316 h 31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38" h="316">
                  <a:moveTo>
                    <a:pt x="11" y="272"/>
                  </a:moveTo>
                  <a:lnTo>
                    <a:pt x="37" y="247"/>
                  </a:lnTo>
                  <a:lnTo>
                    <a:pt x="70" y="218"/>
                  </a:lnTo>
                  <a:lnTo>
                    <a:pt x="116" y="181"/>
                  </a:lnTo>
                  <a:lnTo>
                    <a:pt x="143" y="160"/>
                  </a:lnTo>
                  <a:lnTo>
                    <a:pt x="175" y="139"/>
                  </a:lnTo>
                  <a:lnTo>
                    <a:pt x="211" y="116"/>
                  </a:lnTo>
                  <a:lnTo>
                    <a:pt x="229" y="104"/>
                  </a:lnTo>
                  <a:lnTo>
                    <a:pt x="248" y="92"/>
                  </a:lnTo>
                  <a:lnTo>
                    <a:pt x="270" y="81"/>
                  </a:lnTo>
                  <a:lnTo>
                    <a:pt x="291" y="69"/>
                  </a:lnTo>
                  <a:lnTo>
                    <a:pt x="313" y="58"/>
                  </a:lnTo>
                  <a:lnTo>
                    <a:pt x="337" y="46"/>
                  </a:lnTo>
                  <a:lnTo>
                    <a:pt x="360" y="35"/>
                  </a:lnTo>
                  <a:lnTo>
                    <a:pt x="385" y="23"/>
                  </a:lnTo>
                  <a:lnTo>
                    <a:pt x="411" y="12"/>
                  </a:lnTo>
                  <a:lnTo>
                    <a:pt x="438" y="0"/>
                  </a:lnTo>
                  <a:lnTo>
                    <a:pt x="423" y="11"/>
                  </a:lnTo>
                  <a:lnTo>
                    <a:pt x="405" y="23"/>
                  </a:lnTo>
                  <a:lnTo>
                    <a:pt x="382" y="38"/>
                  </a:lnTo>
                  <a:lnTo>
                    <a:pt x="353" y="56"/>
                  </a:lnTo>
                  <a:lnTo>
                    <a:pt x="323" y="77"/>
                  </a:lnTo>
                  <a:lnTo>
                    <a:pt x="288" y="100"/>
                  </a:lnTo>
                  <a:lnTo>
                    <a:pt x="272" y="111"/>
                  </a:lnTo>
                  <a:lnTo>
                    <a:pt x="254" y="123"/>
                  </a:lnTo>
                  <a:lnTo>
                    <a:pt x="237" y="135"/>
                  </a:lnTo>
                  <a:lnTo>
                    <a:pt x="218" y="148"/>
                  </a:lnTo>
                  <a:lnTo>
                    <a:pt x="200" y="160"/>
                  </a:lnTo>
                  <a:lnTo>
                    <a:pt x="182" y="173"/>
                  </a:lnTo>
                  <a:lnTo>
                    <a:pt x="166" y="185"/>
                  </a:lnTo>
                  <a:lnTo>
                    <a:pt x="149" y="196"/>
                  </a:lnTo>
                  <a:lnTo>
                    <a:pt x="117" y="220"/>
                  </a:lnTo>
                  <a:lnTo>
                    <a:pt x="89" y="241"/>
                  </a:lnTo>
                  <a:lnTo>
                    <a:pt x="65" y="260"/>
                  </a:lnTo>
                  <a:lnTo>
                    <a:pt x="36" y="291"/>
                  </a:lnTo>
                  <a:lnTo>
                    <a:pt x="10" y="316"/>
                  </a:lnTo>
                  <a:lnTo>
                    <a:pt x="0" y="311"/>
                  </a:lnTo>
                  <a:lnTo>
                    <a:pt x="2" y="291"/>
                  </a:lnTo>
                  <a:lnTo>
                    <a:pt x="11" y="2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3" name="Freeform 72"/>
            <p:cNvSpPr>
              <a:spLocks/>
            </p:cNvSpPr>
            <p:nvPr/>
          </p:nvSpPr>
          <p:spPr bwMode="auto">
            <a:xfrm>
              <a:off x="0" y="477"/>
              <a:ext cx="287" cy="173"/>
            </a:xfrm>
            <a:custGeom>
              <a:avLst/>
              <a:gdLst>
                <a:gd name="T0" fmla="*/ 721 w 861"/>
                <a:gd name="T1" fmla="*/ 352 h 520"/>
                <a:gd name="T2" fmla="*/ 701 w 861"/>
                <a:gd name="T3" fmla="*/ 286 h 520"/>
                <a:gd name="T4" fmla="*/ 687 w 861"/>
                <a:gd name="T5" fmla="*/ 255 h 520"/>
                <a:gd name="T6" fmla="*/ 668 w 861"/>
                <a:gd name="T7" fmla="*/ 221 h 520"/>
                <a:gd name="T8" fmla="*/ 655 w 861"/>
                <a:gd name="T9" fmla="*/ 205 h 520"/>
                <a:gd name="T10" fmla="*/ 642 w 861"/>
                <a:gd name="T11" fmla="*/ 187 h 520"/>
                <a:gd name="T12" fmla="*/ 626 w 861"/>
                <a:gd name="T13" fmla="*/ 169 h 520"/>
                <a:gd name="T14" fmla="*/ 609 w 861"/>
                <a:gd name="T15" fmla="*/ 151 h 520"/>
                <a:gd name="T16" fmla="*/ 568 w 861"/>
                <a:gd name="T17" fmla="*/ 117 h 520"/>
                <a:gd name="T18" fmla="*/ 544 w 861"/>
                <a:gd name="T19" fmla="*/ 102 h 520"/>
                <a:gd name="T20" fmla="*/ 518 w 861"/>
                <a:gd name="T21" fmla="*/ 87 h 520"/>
                <a:gd name="T22" fmla="*/ 491 w 861"/>
                <a:gd name="T23" fmla="*/ 72 h 520"/>
                <a:gd name="T24" fmla="*/ 460 w 861"/>
                <a:gd name="T25" fmla="*/ 59 h 520"/>
                <a:gd name="T26" fmla="*/ 427 w 861"/>
                <a:gd name="T27" fmla="*/ 49 h 520"/>
                <a:gd name="T28" fmla="*/ 392 w 861"/>
                <a:gd name="T29" fmla="*/ 39 h 520"/>
                <a:gd name="T30" fmla="*/ 312 w 861"/>
                <a:gd name="T31" fmla="*/ 25 h 520"/>
                <a:gd name="T32" fmla="*/ 221 w 861"/>
                <a:gd name="T33" fmla="*/ 20 h 520"/>
                <a:gd name="T34" fmla="*/ 0 w 861"/>
                <a:gd name="T35" fmla="*/ 43 h 520"/>
                <a:gd name="T36" fmla="*/ 26 w 861"/>
                <a:gd name="T37" fmla="*/ 35 h 520"/>
                <a:gd name="T38" fmla="*/ 96 w 861"/>
                <a:gd name="T39" fmla="*/ 17 h 520"/>
                <a:gd name="T40" fmla="*/ 198 w 861"/>
                <a:gd name="T41" fmla="*/ 2 h 520"/>
                <a:gd name="T42" fmla="*/ 321 w 861"/>
                <a:gd name="T43" fmla="*/ 0 h 520"/>
                <a:gd name="T44" fmla="*/ 452 w 861"/>
                <a:gd name="T45" fmla="*/ 23 h 520"/>
                <a:gd name="T46" fmla="*/ 517 w 861"/>
                <a:gd name="T47" fmla="*/ 48 h 520"/>
                <a:gd name="T48" fmla="*/ 548 w 861"/>
                <a:gd name="T49" fmla="*/ 64 h 520"/>
                <a:gd name="T50" fmla="*/ 578 w 861"/>
                <a:gd name="T51" fmla="*/ 83 h 520"/>
                <a:gd name="T52" fmla="*/ 636 w 861"/>
                <a:gd name="T53" fmla="*/ 130 h 520"/>
                <a:gd name="T54" fmla="*/ 662 w 861"/>
                <a:gd name="T55" fmla="*/ 159 h 520"/>
                <a:gd name="T56" fmla="*/ 688 w 861"/>
                <a:gd name="T57" fmla="*/ 192 h 520"/>
                <a:gd name="T58" fmla="*/ 712 w 861"/>
                <a:gd name="T59" fmla="*/ 227 h 520"/>
                <a:gd name="T60" fmla="*/ 733 w 861"/>
                <a:gd name="T61" fmla="*/ 266 h 520"/>
                <a:gd name="T62" fmla="*/ 752 w 861"/>
                <a:gd name="T63" fmla="*/ 311 h 520"/>
                <a:gd name="T64" fmla="*/ 770 w 861"/>
                <a:gd name="T65" fmla="*/ 358 h 520"/>
                <a:gd name="T66" fmla="*/ 771 w 861"/>
                <a:gd name="T67" fmla="*/ 468 h 520"/>
                <a:gd name="T68" fmla="*/ 795 w 861"/>
                <a:gd name="T69" fmla="*/ 489 h 520"/>
                <a:gd name="T70" fmla="*/ 815 w 861"/>
                <a:gd name="T71" fmla="*/ 493 h 520"/>
                <a:gd name="T72" fmla="*/ 861 w 861"/>
                <a:gd name="T73" fmla="*/ 458 h 520"/>
                <a:gd name="T74" fmla="*/ 854 w 861"/>
                <a:gd name="T75" fmla="*/ 498 h 520"/>
                <a:gd name="T76" fmla="*/ 844 w 861"/>
                <a:gd name="T77" fmla="*/ 511 h 520"/>
                <a:gd name="T78" fmla="*/ 829 w 861"/>
                <a:gd name="T79" fmla="*/ 520 h 520"/>
                <a:gd name="T80" fmla="*/ 779 w 861"/>
                <a:gd name="T81" fmla="*/ 514 h 520"/>
                <a:gd name="T82" fmla="*/ 733 w 861"/>
                <a:gd name="T83" fmla="*/ 475 h 520"/>
                <a:gd name="T84" fmla="*/ 718 w 861"/>
                <a:gd name="T85" fmla="*/ 421 h 520"/>
                <a:gd name="T86" fmla="*/ 721 w 861"/>
                <a:gd name="T87" fmla="*/ 352 h 520"/>
                <a:gd name="T88" fmla="*/ 721 w 861"/>
                <a:gd name="T89" fmla="*/ 352 h 52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1"/>
                <a:gd name="T136" fmla="*/ 0 h 520"/>
                <a:gd name="T137" fmla="*/ 861 w 861"/>
                <a:gd name="T138" fmla="*/ 520 h 52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1" h="520">
                  <a:moveTo>
                    <a:pt x="721" y="352"/>
                  </a:moveTo>
                  <a:lnTo>
                    <a:pt x="701" y="286"/>
                  </a:lnTo>
                  <a:lnTo>
                    <a:pt x="687" y="255"/>
                  </a:lnTo>
                  <a:lnTo>
                    <a:pt x="668" y="221"/>
                  </a:lnTo>
                  <a:lnTo>
                    <a:pt x="655" y="205"/>
                  </a:lnTo>
                  <a:lnTo>
                    <a:pt x="642" y="187"/>
                  </a:lnTo>
                  <a:lnTo>
                    <a:pt x="626" y="169"/>
                  </a:lnTo>
                  <a:lnTo>
                    <a:pt x="609" y="151"/>
                  </a:lnTo>
                  <a:lnTo>
                    <a:pt x="568" y="117"/>
                  </a:lnTo>
                  <a:lnTo>
                    <a:pt x="544" y="102"/>
                  </a:lnTo>
                  <a:lnTo>
                    <a:pt x="518" y="87"/>
                  </a:lnTo>
                  <a:lnTo>
                    <a:pt x="491" y="72"/>
                  </a:lnTo>
                  <a:lnTo>
                    <a:pt x="460" y="59"/>
                  </a:lnTo>
                  <a:lnTo>
                    <a:pt x="427" y="49"/>
                  </a:lnTo>
                  <a:lnTo>
                    <a:pt x="392" y="39"/>
                  </a:lnTo>
                  <a:lnTo>
                    <a:pt x="312" y="25"/>
                  </a:lnTo>
                  <a:lnTo>
                    <a:pt x="221" y="20"/>
                  </a:lnTo>
                  <a:lnTo>
                    <a:pt x="0" y="43"/>
                  </a:lnTo>
                  <a:lnTo>
                    <a:pt x="26" y="35"/>
                  </a:lnTo>
                  <a:lnTo>
                    <a:pt x="96" y="17"/>
                  </a:lnTo>
                  <a:lnTo>
                    <a:pt x="198" y="2"/>
                  </a:lnTo>
                  <a:lnTo>
                    <a:pt x="321" y="0"/>
                  </a:lnTo>
                  <a:lnTo>
                    <a:pt x="452" y="23"/>
                  </a:lnTo>
                  <a:lnTo>
                    <a:pt x="517" y="48"/>
                  </a:lnTo>
                  <a:lnTo>
                    <a:pt x="548" y="64"/>
                  </a:lnTo>
                  <a:lnTo>
                    <a:pt x="578" y="83"/>
                  </a:lnTo>
                  <a:lnTo>
                    <a:pt x="636" y="130"/>
                  </a:lnTo>
                  <a:lnTo>
                    <a:pt x="662" y="159"/>
                  </a:lnTo>
                  <a:lnTo>
                    <a:pt x="688" y="192"/>
                  </a:lnTo>
                  <a:lnTo>
                    <a:pt x="712" y="227"/>
                  </a:lnTo>
                  <a:lnTo>
                    <a:pt x="733" y="266"/>
                  </a:lnTo>
                  <a:lnTo>
                    <a:pt x="752" y="311"/>
                  </a:lnTo>
                  <a:lnTo>
                    <a:pt x="770" y="358"/>
                  </a:lnTo>
                  <a:lnTo>
                    <a:pt x="771" y="468"/>
                  </a:lnTo>
                  <a:lnTo>
                    <a:pt x="795" y="489"/>
                  </a:lnTo>
                  <a:lnTo>
                    <a:pt x="815" y="493"/>
                  </a:lnTo>
                  <a:lnTo>
                    <a:pt x="861" y="458"/>
                  </a:lnTo>
                  <a:lnTo>
                    <a:pt x="854" y="498"/>
                  </a:lnTo>
                  <a:lnTo>
                    <a:pt x="844" y="511"/>
                  </a:lnTo>
                  <a:lnTo>
                    <a:pt x="829" y="520"/>
                  </a:lnTo>
                  <a:lnTo>
                    <a:pt x="779" y="514"/>
                  </a:lnTo>
                  <a:lnTo>
                    <a:pt x="733" y="475"/>
                  </a:lnTo>
                  <a:lnTo>
                    <a:pt x="718" y="421"/>
                  </a:lnTo>
                  <a:lnTo>
                    <a:pt x="721" y="3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4" name="Freeform 73"/>
            <p:cNvSpPr>
              <a:spLocks/>
            </p:cNvSpPr>
            <p:nvPr/>
          </p:nvSpPr>
          <p:spPr bwMode="auto">
            <a:xfrm>
              <a:off x="283" y="606"/>
              <a:ext cx="178" cy="84"/>
            </a:xfrm>
            <a:custGeom>
              <a:avLst/>
              <a:gdLst>
                <a:gd name="T0" fmla="*/ 26 w 533"/>
                <a:gd name="T1" fmla="*/ 4 h 252"/>
                <a:gd name="T2" fmla="*/ 77 w 533"/>
                <a:gd name="T3" fmla="*/ 0 h 252"/>
                <a:gd name="T4" fmla="*/ 202 w 533"/>
                <a:gd name="T5" fmla="*/ 11 h 252"/>
                <a:gd name="T6" fmla="*/ 282 w 533"/>
                <a:gd name="T7" fmla="*/ 36 h 252"/>
                <a:gd name="T8" fmla="*/ 323 w 533"/>
                <a:gd name="T9" fmla="*/ 56 h 252"/>
                <a:gd name="T10" fmla="*/ 366 w 533"/>
                <a:gd name="T11" fmla="*/ 82 h 252"/>
                <a:gd name="T12" fmla="*/ 387 w 533"/>
                <a:gd name="T13" fmla="*/ 96 h 252"/>
                <a:gd name="T14" fmla="*/ 409 w 533"/>
                <a:gd name="T15" fmla="*/ 113 h 252"/>
                <a:gd name="T16" fmla="*/ 452 w 533"/>
                <a:gd name="T17" fmla="*/ 152 h 252"/>
                <a:gd name="T18" fmla="*/ 472 w 533"/>
                <a:gd name="T19" fmla="*/ 174 h 252"/>
                <a:gd name="T20" fmla="*/ 493 w 533"/>
                <a:gd name="T21" fmla="*/ 198 h 252"/>
                <a:gd name="T22" fmla="*/ 513 w 533"/>
                <a:gd name="T23" fmla="*/ 224 h 252"/>
                <a:gd name="T24" fmla="*/ 533 w 533"/>
                <a:gd name="T25" fmla="*/ 252 h 252"/>
                <a:gd name="T26" fmla="*/ 494 w 533"/>
                <a:gd name="T27" fmla="*/ 246 h 252"/>
                <a:gd name="T28" fmla="*/ 486 w 533"/>
                <a:gd name="T29" fmla="*/ 236 h 252"/>
                <a:gd name="T30" fmla="*/ 459 w 533"/>
                <a:gd name="T31" fmla="*/ 207 h 252"/>
                <a:gd name="T32" fmla="*/ 439 w 533"/>
                <a:gd name="T33" fmla="*/ 188 h 252"/>
                <a:gd name="T34" fmla="*/ 415 w 533"/>
                <a:gd name="T35" fmla="*/ 168 h 252"/>
                <a:gd name="T36" fmla="*/ 388 w 533"/>
                <a:gd name="T37" fmla="*/ 147 h 252"/>
                <a:gd name="T38" fmla="*/ 358 w 533"/>
                <a:gd name="T39" fmla="*/ 126 h 252"/>
                <a:gd name="T40" fmla="*/ 323 w 533"/>
                <a:gd name="T41" fmla="*/ 105 h 252"/>
                <a:gd name="T42" fmla="*/ 287 w 533"/>
                <a:gd name="T43" fmla="*/ 86 h 252"/>
                <a:gd name="T44" fmla="*/ 247 w 533"/>
                <a:gd name="T45" fmla="*/ 68 h 252"/>
                <a:gd name="T46" fmla="*/ 204 w 533"/>
                <a:gd name="T47" fmla="*/ 54 h 252"/>
                <a:gd name="T48" fmla="*/ 158 w 533"/>
                <a:gd name="T49" fmla="*/ 43 h 252"/>
                <a:gd name="T50" fmla="*/ 111 w 533"/>
                <a:gd name="T51" fmla="*/ 38 h 252"/>
                <a:gd name="T52" fmla="*/ 8 w 533"/>
                <a:gd name="T53" fmla="*/ 44 h 252"/>
                <a:gd name="T54" fmla="*/ 0 w 533"/>
                <a:gd name="T55" fmla="*/ 28 h 252"/>
                <a:gd name="T56" fmla="*/ 3 w 533"/>
                <a:gd name="T57" fmla="*/ 15 h 252"/>
                <a:gd name="T58" fmla="*/ 26 w 533"/>
                <a:gd name="T59" fmla="*/ 4 h 252"/>
                <a:gd name="T60" fmla="*/ 26 w 533"/>
                <a:gd name="T61" fmla="*/ 4 h 25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33"/>
                <a:gd name="T94" fmla="*/ 0 h 252"/>
                <a:gd name="T95" fmla="*/ 533 w 533"/>
                <a:gd name="T96" fmla="*/ 252 h 25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33" h="252">
                  <a:moveTo>
                    <a:pt x="26" y="4"/>
                  </a:moveTo>
                  <a:lnTo>
                    <a:pt x="77" y="0"/>
                  </a:lnTo>
                  <a:lnTo>
                    <a:pt x="202" y="11"/>
                  </a:lnTo>
                  <a:lnTo>
                    <a:pt x="282" y="36"/>
                  </a:lnTo>
                  <a:lnTo>
                    <a:pt x="323" y="56"/>
                  </a:lnTo>
                  <a:lnTo>
                    <a:pt x="366" y="82"/>
                  </a:lnTo>
                  <a:lnTo>
                    <a:pt x="387" y="96"/>
                  </a:lnTo>
                  <a:lnTo>
                    <a:pt x="409" y="113"/>
                  </a:lnTo>
                  <a:lnTo>
                    <a:pt x="452" y="152"/>
                  </a:lnTo>
                  <a:lnTo>
                    <a:pt x="472" y="174"/>
                  </a:lnTo>
                  <a:lnTo>
                    <a:pt x="493" y="198"/>
                  </a:lnTo>
                  <a:lnTo>
                    <a:pt x="513" y="224"/>
                  </a:lnTo>
                  <a:lnTo>
                    <a:pt x="533" y="252"/>
                  </a:lnTo>
                  <a:lnTo>
                    <a:pt x="494" y="246"/>
                  </a:lnTo>
                  <a:lnTo>
                    <a:pt x="486" y="236"/>
                  </a:lnTo>
                  <a:lnTo>
                    <a:pt x="459" y="207"/>
                  </a:lnTo>
                  <a:lnTo>
                    <a:pt x="439" y="188"/>
                  </a:lnTo>
                  <a:lnTo>
                    <a:pt x="415" y="168"/>
                  </a:lnTo>
                  <a:lnTo>
                    <a:pt x="388" y="147"/>
                  </a:lnTo>
                  <a:lnTo>
                    <a:pt x="358" y="126"/>
                  </a:lnTo>
                  <a:lnTo>
                    <a:pt x="323" y="105"/>
                  </a:lnTo>
                  <a:lnTo>
                    <a:pt x="287" y="86"/>
                  </a:lnTo>
                  <a:lnTo>
                    <a:pt x="247" y="68"/>
                  </a:lnTo>
                  <a:lnTo>
                    <a:pt x="204" y="54"/>
                  </a:lnTo>
                  <a:lnTo>
                    <a:pt x="158" y="43"/>
                  </a:lnTo>
                  <a:lnTo>
                    <a:pt x="111" y="38"/>
                  </a:lnTo>
                  <a:lnTo>
                    <a:pt x="8" y="44"/>
                  </a:lnTo>
                  <a:lnTo>
                    <a:pt x="0" y="28"/>
                  </a:lnTo>
                  <a:lnTo>
                    <a:pt x="3" y="15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5" name="Freeform 74"/>
            <p:cNvSpPr>
              <a:spLocks/>
            </p:cNvSpPr>
            <p:nvPr/>
          </p:nvSpPr>
          <p:spPr bwMode="auto">
            <a:xfrm>
              <a:off x="285" y="626"/>
              <a:ext cx="145" cy="62"/>
            </a:xfrm>
            <a:custGeom>
              <a:avLst/>
              <a:gdLst>
                <a:gd name="T0" fmla="*/ 7 w 436"/>
                <a:gd name="T1" fmla="*/ 9 h 186"/>
                <a:gd name="T2" fmla="*/ 44 w 436"/>
                <a:gd name="T3" fmla="*/ 0 h 186"/>
                <a:gd name="T4" fmla="*/ 141 w 436"/>
                <a:gd name="T5" fmla="*/ 1 h 186"/>
                <a:gd name="T6" fmla="*/ 206 w 436"/>
                <a:gd name="T7" fmla="*/ 16 h 186"/>
                <a:gd name="T8" fmla="*/ 242 w 436"/>
                <a:gd name="T9" fmla="*/ 31 h 186"/>
                <a:gd name="T10" fmla="*/ 279 w 436"/>
                <a:gd name="T11" fmla="*/ 49 h 186"/>
                <a:gd name="T12" fmla="*/ 317 w 436"/>
                <a:gd name="T13" fmla="*/ 74 h 186"/>
                <a:gd name="T14" fmla="*/ 356 w 436"/>
                <a:gd name="T15" fmla="*/ 105 h 186"/>
                <a:gd name="T16" fmla="*/ 396 w 436"/>
                <a:gd name="T17" fmla="*/ 142 h 186"/>
                <a:gd name="T18" fmla="*/ 416 w 436"/>
                <a:gd name="T19" fmla="*/ 164 h 186"/>
                <a:gd name="T20" fmla="*/ 436 w 436"/>
                <a:gd name="T21" fmla="*/ 186 h 186"/>
                <a:gd name="T22" fmla="*/ 426 w 436"/>
                <a:gd name="T23" fmla="*/ 178 h 186"/>
                <a:gd name="T24" fmla="*/ 399 w 436"/>
                <a:gd name="T25" fmla="*/ 155 h 186"/>
                <a:gd name="T26" fmla="*/ 379 w 436"/>
                <a:gd name="T27" fmla="*/ 139 h 186"/>
                <a:gd name="T28" fmla="*/ 355 w 436"/>
                <a:gd name="T29" fmla="*/ 123 h 186"/>
                <a:gd name="T30" fmla="*/ 329 w 436"/>
                <a:gd name="T31" fmla="*/ 105 h 186"/>
                <a:gd name="T32" fmla="*/ 299 w 436"/>
                <a:gd name="T33" fmla="*/ 87 h 186"/>
                <a:gd name="T34" fmla="*/ 268 w 436"/>
                <a:gd name="T35" fmla="*/ 72 h 186"/>
                <a:gd name="T36" fmla="*/ 233 w 436"/>
                <a:gd name="T37" fmla="*/ 57 h 186"/>
                <a:gd name="T38" fmla="*/ 197 w 436"/>
                <a:gd name="T39" fmla="*/ 44 h 186"/>
                <a:gd name="T40" fmla="*/ 159 w 436"/>
                <a:gd name="T41" fmla="*/ 34 h 186"/>
                <a:gd name="T42" fmla="*/ 81 w 436"/>
                <a:gd name="T43" fmla="*/ 27 h 186"/>
                <a:gd name="T44" fmla="*/ 0 w 436"/>
                <a:gd name="T45" fmla="*/ 41 h 186"/>
                <a:gd name="T46" fmla="*/ 7 w 436"/>
                <a:gd name="T47" fmla="*/ 9 h 186"/>
                <a:gd name="T48" fmla="*/ 7 w 436"/>
                <a:gd name="T49" fmla="*/ 9 h 18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36"/>
                <a:gd name="T76" fmla="*/ 0 h 186"/>
                <a:gd name="T77" fmla="*/ 436 w 436"/>
                <a:gd name="T78" fmla="*/ 186 h 18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36" h="186">
                  <a:moveTo>
                    <a:pt x="7" y="9"/>
                  </a:moveTo>
                  <a:lnTo>
                    <a:pt x="44" y="0"/>
                  </a:lnTo>
                  <a:lnTo>
                    <a:pt x="141" y="1"/>
                  </a:lnTo>
                  <a:lnTo>
                    <a:pt x="206" y="16"/>
                  </a:lnTo>
                  <a:lnTo>
                    <a:pt x="242" y="31"/>
                  </a:lnTo>
                  <a:lnTo>
                    <a:pt x="279" y="49"/>
                  </a:lnTo>
                  <a:lnTo>
                    <a:pt x="317" y="74"/>
                  </a:lnTo>
                  <a:lnTo>
                    <a:pt x="356" y="105"/>
                  </a:lnTo>
                  <a:lnTo>
                    <a:pt x="396" y="142"/>
                  </a:lnTo>
                  <a:lnTo>
                    <a:pt x="416" y="164"/>
                  </a:lnTo>
                  <a:lnTo>
                    <a:pt x="436" y="186"/>
                  </a:lnTo>
                  <a:lnTo>
                    <a:pt x="426" y="178"/>
                  </a:lnTo>
                  <a:lnTo>
                    <a:pt x="399" y="155"/>
                  </a:lnTo>
                  <a:lnTo>
                    <a:pt x="379" y="139"/>
                  </a:lnTo>
                  <a:lnTo>
                    <a:pt x="355" y="123"/>
                  </a:lnTo>
                  <a:lnTo>
                    <a:pt x="329" y="105"/>
                  </a:lnTo>
                  <a:lnTo>
                    <a:pt x="299" y="87"/>
                  </a:lnTo>
                  <a:lnTo>
                    <a:pt x="268" y="72"/>
                  </a:lnTo>
                  <a:lnTo>
                    <a:pt x="233" y="57"/>
                  </a:lnTo>
                  <a:lnTo>
                    <a:pt x="197" y="44"/>
                  </a:lnTo>
                  <a:lnTo>
                    <a:pt x="159" y="34"/>
                  </a:lnTo>
                  <a:lnTo>
                    <a:pt x="81" y="27"/>
                  </a:lnTo>
                  <a:lnTo>
                    <a:pt x="0" y="41"/>
                  </a:lnTo>
                  <a:lnTo>
                    <a:pt x="7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6" name="Freeform 75"/>
            <p:cNvSpPr>
              <a:spLocks/>
            </p:cNvSpPr>
            <p:nvPr/>
          </p:nvSpPr>
          <p:spPr bwMode="auto">
            <a:xfrm>
              <a:off x="475" y="724"/>
              <a:ext cx="39" cy="97"/>
            </a:xfrm>
            <a:custGeom>
              <a:avLst/>
              <a:gdLst>
                <a:gd name="T0" fmla="*/ 0 w 118"/>
                <a:gd name="T1" fmla="*/ 10 h 291"/>
                <a:gd name="T2" fmla="*/ 12 w 118"/>
                <a:gd name="T3" fmla="*/ 24 h 291"/>
                <a:gd name="T4" fmla="*/ 40 w 118"/>
                <a:gd name="T5" fmla="*/ 74 h 291"/>
                <a:gd name="T6" fmla="*/ 58 w 118"/>
                <a:gd name="T7" fmla="*/ 113 h 291"/>
                <a:gd name="T8" fmla="*/ 76 w 118"/>
                <a:gd name="T9" fmla="*/ 161 h 291"/>
                <a:gd name="T10" fmla="*/ 112 w 118"/>
                <a:gd name="T11" fmla="*/ 291 h 291"/>
                <a:gd name="T12" fmla="*/ 118 w 118"/>
                <a:gd name="T13" fmla="*/ 199 h 291"/>
                <a:gd name="T14" fmla="*/ 107 w 118"/>
                <a:gd name="T15" fmla="*/ 160 h 291"/>
                <a:gd name="T16" fmla="*/ 89 w 118"/>
                <a:gd name="T17" fmla="*/ 106 h 291"/>
                <a:gd name="T18" fmla="*/ 78 w 118"/>
                <a:gd name="T19" fmla="*/ 77 h 291"/>
                <a:gd name="T20" fmla="*/ 64 w 118"/>
                <a:gd name="T21" fmla="*/ 49 h 291"/>
                <a:gd name="T22" fmla="*/ 47 w 118"/>
                <a:gd name="T23" fmla="*/ 22 h 291"/>
                <a:gd name="T24" fmla="*/ 28 w 118"/>
                <a:gd name="T25" fmla="*/ 0 h 291"/>
                <a:gd name="T26" fmla="*/ 0 w 118"/>
                <a:gd name="T27" fmla="*/ 10 h 291"/>
                <a:gd name="T28" fmla="*/ 0 w 118"/>
                <a:gd name="T29" fmla="*/ 10 h 29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8"/>
                <a:gd name="T46" fmla="*/ 0 h 291"/>
                <a:gd name="T47" fmla="*/ 118 w 118"/>
                <a:gd name="T48" fmla="*/ 291 h 29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8" h="291">
                  <a:moveTo>
                    <a:pt x="0" y="10"/>
                  </a:moveTo>
                  <a:lnTo>
                    <a:pt x="12" y="24"/>
                  </a:lnTo>
                  <a:lnTo>
                    <a:pt x="40" y="74"/>
                  </a:lnTo>
                  <a:lnTo>
                    <a:pt x="58" y="113"/>
                  </a:lnTo>
                  <a:lnTo>
                    <a:pt x="76" y="161"/>
                  </a:lnTo>
                  <a:lnTo>
                    <a:pt x="112" y="291"/>
                  </a:lnTo>
                  <a:lnTo>
                    <a:pt x="118" y="199"/>
                  </a:lnTo>
                  <a:lnTo>
                    <a:pt x="107" y="160"/>
                  </a:lnTo>
                  <a:lnTo>
                    <a:pt x="89" y="106"/>
                  </a:lnTo>
                  <a:lnTo>
                    <a:pt x="78" y="77"/>
                  </a:lnTo>
                  <a:lnTo>
                    <a:pt x="64" y="49"/>
                  </a:lnTo>
                  <a:lnTo>
                    <a:pt x="47" y="22"/>
                  </a:lnTo>
                  <a:lnTo>
                    <a:pt x="28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7" name="Freeform 76"/>
            <p:cNvSpPr>
              <a:spLocks/>
            </p:cNvSpPr>
            <p:nvPr/>
          </p:nvSpPr>
          <p:spPr bwMode="auto">
            <a:xfrm>
              <a:off x="514" y="657"/>
              <a:ext cx="191" cy="230"/>
            </a:xfrm>
            <a:custGeom>
              <a:avLst/>
              <a:gdLst>
                <a:gd name="T0" fmla="*/ 0 w 572"/>
                <a:gd name="T1" fmla="*/ 621 h 689"/>
                <a:gd name="T2" fmla="*/ 9 w 572"/>
                <a:gd name="T3" fmla="*/ 602 h 689"/>
                <a:gd name="T4" fmla="*/ 21 w 572"/>
                <a:gd name="T5" fmla="*/ 578 h 689"/>
                <a:gd name="T6" fmla="*/ 39 w 572"/>
                <a:gd name="T7" fmla="*/ 549 h 689"/>
                <a:gd name="T8" fmla="*/ 60 w 572"/>
                <a:gd name="T9" fmla="*/ 512 h 689"/>
                <a:gd name="T10" fmla="*/ 86 w 572"/>
                <a:gd name="T11" fmla="*/ 471 h 689"/>
                <a:gd name="T12" fmla="*/ 100 w 572"/>
                <a:gd name="T13" fmla="*/ 449 h 689"/>
                <a:gd name="T14" fmla="*/ 117 w 572"/>
                <a:gd name="T15" fmla="*/ 426 h 689"/>
                <a:gd name="T16" fmla="*/ 133 w 572"/>
                <a:gd name="T17" fmla="*/ 401 h 689"/>
                <a:gd name="T18" fmla="*/ 151 w 572"/>
                <a:gd name="T19" fmla="*/ 377 h 689"/>
                <a:gd name="T20" fmla="*/ 170 w 572"/>
                <a:gd name="T21" fmla="*/ 352 h 689"/>
                <a:gd name="T22" fmla="*/ 190 w 572"/>
                <a:gd name="T23" fmla="*/ 327 h 689"/>
                <a:gd name="T24" fmla="*/ 211 w 572"/>
                <a:gd name="T25" fmla="*/ 300 h 689"/>
                <a:gd name="T26" fmla="*/ 234 w 572"/>
                <a:gd name="T27" fmla="*/ 275 h 689"/>
                <a:gd name="T28" fmla="*/ 256 w 572"/>
                <a:gd name="T29" fmla="*/ 249 h 689"/>
                <a:gd name="T30" fmla="*/ 280 w 572"/>
                <a:gd name="T31" fmla="*/ 223 h 689"/>
                <a:gd name="T32" fmla="*/ 306 w 572"/>
                <a:gd name="T33" fmla="*/ 197 h 689"/>
                <a:gd name="T34" fmla="*/ 332 w 572"/>
                <a:gd name="T35" fmla="*/ 172 h 689"/>
                <a:gd name="T36" fmla="*/ 358 w 572"/>
                <a:gd name="T37" fmla="*/ 148 h 689"/>
                <a:gd name="T38" fmla="*/ 386 w 572"/>
                <a:gd name="T39" fmla="*/ 123 h 689"/>
                <a:gd name="T40" fmla="*/ 414 w 572"/>
                <a:gd name="T41" fmla="*/ 100 h 689"/>
                <a:gd name="T42" fmla="*/ 444 w 572"/>
                <a:gd name="T43" fmla="*/ 78 h 689"/>
                <a:gd name="T44" fmla="*/ 474 w 572"/>
                <a:gd name="T45" fmla="*/ 57 h 689"/>
                <a:gd name="T46" fmla="*/ 506 w 572"/>
                <a:gd name="T47" fmla="*/ 37 h 689"/>
                <a:gd name="T48" fmla="*/ 538 w 572"/>
                <a:gd name="T49" fmla="*/ 18 h 689"/>
                <a:gd name="T50" fmla="*/ 572 w 572"/>
                <a:gd name="T51" fmla="*/ 0 h 689"/>
                <a:gd name="T52" fmla="*/ 555 w 572"/>
                <a:gd name="T53" fmla="*/ 12 h 689"/>
                <a:gd name="T54" fmla="*/ 535 w 572"/>
                <a:gd name="T55" fmla="*/ 26 h 689"/>
                <a:gd name="T56" fmla="*/ 507 w 572"/>
                <a:gd name="T57" fmla="*/ 47 h 689"/>
                <a:gd name="T58" fmla="*/ 474 w 572"/>
                <a:gd name="T59" fmla="*/ 73 h 689"/>
                <a:gd name="T60" fmla="*/ 438 w 572"/>
                <a:gd name="T61" fmla="*/ 104 h 689"/>
                <a:gd name="T62" fmla="*/ 398 w 572"/>
                <a:gd name="T63" fmla="*/ 141 h 689"/>
                <a:gd name="T64" fmla="*/ 375 w 572"/>
                <a:gd name="T65" fmla="*/ 161 h 689"/>
                <a:gd name="T66" fmla="*/ 354 w 572"/>
                <a:gd name="T67" fmla="*/ 183 h 689"/>
                <a:gd name="T68" fmla="*/ 332 w 572"/>
                <a:gd name="T69" fmla="*/ 206 h 689"/>
                <a:gd name="T70" fmla="*/ 308 w 572"/>
                <a:gd name="T71" fmla="*/ 229 h 689"/>
                <a:gd name="T72" fmla="*/ 286 w 572"/>
                <a:gd name="T73" fmla="*/ 255 h 689"/>
                <a:gd name="T74" fmla="*/ 262 w 572"/>
                <a:gd name="T75" fmla="*/ 281 h 689"/>
                <a:gd name="T76" fmla="*/ 238 w 572"/>
                <a:gd name="T77" fmla="*/ 309 h 689"/>
                <a:gd name="T78" fmla="*/ 216 w 572"/>
                <a:gd name="T79" fmla="*/ 338 h 689"/>
                <a:gd name="T80" fmla="*/ 192 w 572"/>
                <a:gd name="T81" fmla="*/ 368 h 689"/>
                <a:gd name="T82" fmla="*/ 170 w 572"/>
                <a:gd name="T83" fmla="*/ 399 h 689"/>
                <a:gd name="T84" fmla="*/ 147 w 572"/>
                <a:gd name="T85" fmla="*/ 432 h 689"/>
                <a:gd name="T86" fmla="*/ 126 w 572"/>
                <a:gd name="T87" fmla="*/ 465 h 689"/>
                <a:gd name="T88" fmla="*/ 105 w 572"/>
                <a:gd name="T89" fmla="*/ 499 h 689"/>
                <a:gd name="T90" fmla="*/ 85 w 572"/>
                <a:gd name="T91" fmla="*/ 536 h 689"/>
                <a:gd name="T92" fmla="*/ 66 w 572"/>
                <a:gd name="T93" fmla="*/ 573 h 689"/>
                <a:gd name="T94" fmla="*/ 48 w 572"/>
                <a:gd name="T95" fmla="*/ 610 h 689"/>
                <a:gd name="T96" fmla="*/ 31 w 572"/>
                <a:gd name="T97" fmla="*/ 649 h 689"/>
                <a:gd name="T98" fmla="*/ 15 w 572"/>
                <a:gd name="T99" fmla="*/ 689 h 689"/>
                <a:gd name="T100" fmla="*/ 0 w 572"/>
                <a:gd name="T101" fmla="*/ 621 h 689"/>
                <a:gd name="T102" fmla="*/ 0 w 572"/>
                <a:gd name="T103" fmla="*/ 621 h 68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2"/>
                <a:gd name="T157" fmla="*/ 0 h 689"/>
                <a:gd name="T158" fmla="*/ 572 w 572"/>
                <a:gd name="T159" fmla="*/ 689 h 68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2" h="689">
                  <a:moveTo>
                    <a:pt x="0" y="621"/>
                  </a:moveTo>
                  <a:lnTo>
                    <a:pt x="9" y="602"/>
                  </a:lnTo>
                  <a:lnTo>
                    <a:pt x="21" y="578"/>
                  </a:lnTo>
                  <a:lnTo>
                    <a:pt x="39" y="549"/>
                  </a:lnTo>
                  <a:lnTo>
                    <a:pt x="60" y="512"/>
                  </a:lnTo>
                  <a:lnTo>
                    <a:pt x="86" y="471"/>
                  </a:lnTo>
                  <a:lnTo>
                    <a:pt x="100" y="449"/>
                  </a:lnTo>
                  <a:lnTo>
                    <a:pt x="117" y="426"/>
                  </a:lnTo>
                  <a:lnTo>
                    <a:pt x="133" y="401"/>
                  </a:lnTo>
                  <a:lnTo>
                    <a:pt x="151" y="377"/>
                  </a:lnTo>
                  <a:lnTo>
                    <a:pt x="170" y="352"/>
                  </a:lnTo>
                  <a:lnTo>
                    <a:pt x="190" y="327"/>
                  </a:lnTo>
                  <a:lnTo>
                    <a:pt x="211" y="300"/>
                  </a:lnTo>
                  <a:lnTo>
                    <a:pt x="234" y="275"/>
                  </a:lnTo>
                  <a:lnTo>
                    <a:pt x="256" y="249"/>
                  </a:lnTo>
                  <a:lnTo>
                    <a:pt x="280" y="223"/>
                  </a:lnTo>
                  <a:lnTo>
                    <a:pt x="306" y="197"/>
                  </a:lnTo>
                  <a:lnTo>
                    <a:pt x="332" y="172"/>
                  </a:lnTo>
                  <a:lnTo>
                    <a:pt x="358" y="148"/>
                  </a:lnTo>
                  <a:lnTo>
                    <a:pt x="386" y="123"/>
                  </a:lnTo>
                  <a:lnTo>
                    <a:pt x="414" y="100"/>
                  </a:lnTo>
                  <a:lnTo>
                    <a:pt x="444" y="78"/>
                  </a:lnTo>
                  <a:lnTo>
                    <a:pt x="474" y="57"/>
                  </a:lnTo>
                  <a:lnTo>
                    <a:pt x="506" y="37"/>
                  </a:lnTo>
                  <a:lnTo>
                    <a:pt x="538" y="18"/>
                  </a:lnTo>
                  <a:lnTo>
                    <a:pt x="572" y="0"/>
                  </a:lnTo>
                  <a:lnTo>
                    <a:pt x="555" y="12"/>
                  </a:lnTo>
                  <a:lnTo>
                    <a:pt x="535" y="26"/>
                  </a:lnTo>
                  <a:lnTo>
                    <a:pt x="507" y="47"/>
                  </a:lnTo>
                  <a:lnTo>
                    <a:pt x="474" y="73"/>
                  </a:lnTo>
                  <a:lnTo>
                    <a:pt x="438" y="104"/>
                  </a:lnTo>
                  <a:lnTo>
                    <a:pt x="398" y="141"/>
                  </a:lnTo>
                  <a:lnTo>
                    <a:pt x="375" y="161"/>
                  </a:lnTo>
                  <a:lnTo>
                    <a:pt x="354" y="183"/>
                  </a:lnTo>
                  <a:lnTo>
                    <a:pt x="332" y="206"/>
                  </a:lnTo>
                  <a:lnTo>
                    <a:pt x="308" y="229"/>
                  </a:lnTo>
                  <a:lnTo>
                    <a:pt x="286" y="255"/>
                  </a:lnTo>
                  <a:lnTo>
                    <a:pt x="262" y="281"/>
                  </a:lnTo>
                  <a:lnTo>
                    <a:pt x="238" y="309"/>
                  </a:lnTo>
                  <a:lnTo>
                    <a:pt x="216" y="338"/>
                  </a:lnTo>
                  <a:lnTo>
                    <a:pt x="192" y="368"/>
                  </a:lnTo>
                  <a:lnTo>
                    <a:pt x="170" y="399"/>
                  </a:lnTo>
                  <a:lnTo>
                    <a:pt x="147" y="432"/>
                  </a:lnTo>
                  <a:lnTo>
                    <a:pt x="126" y="465"/>
                  </a:lnTo>
                  <a:lnTo>
                    <a:pt x="105" y="499"/>
                  </a:lnTo>
                  <a:lnTo>
                    <a:pt x="85" y="536"/>
                  </a:lnTo>
                  <a:lnTo>
                    <a:pt x="66" y="573"/>
                  </a:lnTo>
                  <a:lnTo>
                    <a:pt x="48" y="610"/>
                  </a:lnTo>
                  <a:lnTo>
                    <a:pt x="31" y="649"/>
                  </a:lnTo>
                  <a:lnTo>
                    <a:pt x="15" y="689"/>
                  </a:lnTo>
                  <a:lnTo>
                    <a:pt x="0" y="6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8" name="Freeform 77"/>
            <p:cNvSpPr>
              <a:spLocks/>
            </p:cNvSpPr>
            <p:nvPr/>
          </p:nvSpPr>
          <p:spPr bwMode="auto">
            <a:xfrm>
              <a:off x="269" y="618"/>
              <a:ext cx="387" cy="222"/>
            </a:xfrm>
            <a:custGeom>
              <a:avLst/>
              <a:gdLst>
                <a:gd name="T0" fmla="*/ 50 w 1160"/>
                <a:gd name="T1" fmla="*/ 598 h 667"/>
                <a:gd name="T2" fmla="*/ 136 w 1160"/>
                <a:gd name="T3" fmla="*/ 523 h 667"/>
                <a:gd name="T4" fmla="*/ 226 w 1160"/>
                <a:gd name="T5" fmla="*/ 451 h 667"/>
                <a:gd name="T6" fmla="*/ 296 w 1160"/>
                <a:gd name="T7" fmla="*/ 399 h 667"/>
                <a:gd name="T8" fmla="*/ 354 w 1160"/>
                <a:gd name="T9" fmla="*/ 358 h 667"/>
                <a:gd name="T10" fmla="*/ 416 w 1160"/>
                <a:gd name="T11" fmla="*/ 316 h 667"/>
                <a:gd name="T12" fmla="*/ 482 w 1160"/>
                <a:gd name="T13" fmla="*/ 275 h 667"/>
                <a:gd name="T14" fmla="*/ 552 w 1160"/>
                <a:gd name="T15" fmla="*/ 234 h 667"/>
                <a:gd name="T16" fmla="*/ 626 w 1160"/>
                <a:gd name="T17" fmla="*/ 194 h 667"/>
                <a:gd name="T18" fmla="*/ 703 w 1160"/>
                <a:gd name="T19" fmla="*/ 155 h 667"/>
                <a:gd name="T20" fmla="*/ 783 w 1160"/>
                <a:gd name="T21" fmla="*/ 119 h 667"/>
                <a:gd name="T22" fmla="*/ 923 w 1160"/>
                <a:gd name="T23" fmla="*/ 65 h 667"/>
                <a:gd name="T24" fmla="*/ 1100 w 1160"/>
                <a:gd name="T25" fmla="*/ 13 h 667"/>
                <a:gd name="T26" fmla="*/ 1142 w 1160"/>
                <a:gd name="T27" fmla="*/ 58 h 667"/>
                <a:gd name="T28" fmla="*/ 963 w 1160"/>
                <a:gd name="T29" fmla="*/ 106 h 667"/>
                <a:gd name="T30" fmla="*/ 862 w 1160"/>
                <a:gd name="T31" fmla="*/ 156 h 667"/>
                <a:gd name="T32" fmla="*/ 787 w 1160"/>
                <a:gd name="T33" fmla="*/ 198 h 667"/>
                <a:gd name="T34" fmla="*/ 711 w 1160"/>
                <a:gd name="T35" fmla="*/ 242 h 667"/>
                <a:gd name="T36" fmla="*/ 646 w 1160"/>
                <a:gd name="T37" fmla="*/ 279 h 667"/>
                <a:gd name="T38" fmla="*/ 544 w 1160"/>
                <a:gd name="T39" fmla="*/ 334 h 667"/>
                <a:gd name="T40" fmla="*/ 458 w 1160"/>
                <a:gd name="T41" fmla="*/ 377 h 667"/>
                <a:gd name="T42" fmla="*/ 430 w 1160"/>
                <a:gd name="T43" fmla="*/ 385 h 667"/>
                <a:gd name="T44" fmla="*/ 493 w 1160"/>
                <a:gd name="T45" fmla="*/ 342 h 667"/>
                <a:gd name="T46" fmla="*/ 593 w 1160"/>
                <a:gd name="T47" fmla="*/ 277 h 667"/>
                <a:gd name="T48" fmla="*/ 651 w 1160"/>
                <a:gd name="T49" fmla="*/ 241 h 667"/>
                <a:gd name="T50" fmla="*/ 713 w 1160"/>
                <a:gd name="T51" fmla="*/ 204 h 667"/>
                <a:gd name="T52" fmla="*/ 794 w 1160"/>
                <a:gd name="T53" fmla="*/ 157 h 667"/>
                <a:gd name="T54" fmla="*/ 907 w 1160"/>
                <a:gd name="T55" fmla="*/ 100 h 667"/>
                <a:gd name="T56" fmla="*/ 820 w 1160"/>
                <a:gd name="T57" fmla="*/ 133 h 667"/>
                <a:gd name="T58" fmla="*/ 696 w 1160"/>
                <a:gd name="T59" fmla="*/ 187 h 667"/>
                <a:gd name="T60" fmla="*/ 606 w 1160"/>
                <a:gd name="T61" fmla="*/ 230 h 667"/>
                <a:gd name="T62" fmla="*/ 508 w 1160"/>
                <a:gd name="T63" fmla="*/ 281 h 667"/>
                <a:gd name="T64" fmla="*/ 406 w 1160"/>
                <a:gd name="T65" fmla="*/ 339 h 667"/>
                <a:gd name="T66" fmla="*/ 303 w 1160"/>
                <a:gd name="T67" fmla="*/ 405 h 667"/>
                <a:gd name="T68" fmla="*/ 237 w 1160"/>
                <a:gd name="T69" fmla="*/ 452 h 667"/>
                <a:gd name="T70" fmla="*/ 142 w 1160"/>
                <a:gd name="T71" fmla="*/ 529 h 667"/>
                <a:gd name="T72" fmla="*/ 102 w 1160"/>
                <a:gd name="T73" fmla="*/ 577 h 667"/>
                <a:gd name="T74" fmla="*/ 190 w 1160"/>
                <a:gd name="T75" fmla="*/ 548 h 667"/>
                <a:gd name="T76" fmla="*/ 245 w 1160"/>
                <a:gd name="T77" fmla="*/ 477 h 667"/>
                <a:gd name="T78" fmla="*/ 290 w 1160"/>
                <a:gd name="T79" fmla="*/ 462 h 667"/>
                <a:gd name="T80" fmla="*/ 224 w 1160"/>
                <a:gd name="T81" fmla="*/ 547 h 667"/>
                <a:gd name="T82" fmla="*/ 179 w 1160"/>
                <a:gd name="T83" fmla="*/ 596 h 667"/>
                <a:gd name="T84" fmla="*/ 73 w 1160"/>
                <a:gd name="T85" fmla="*/ 617 h 667"/>
                <a:gd name="T86" fmla="*/ 0 w 1160"/>
                <a:gd name="T87" fmla="*/ 647 h 66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0"/>
                <a:gd name="T133" fmla="*/ 0 h 667"/>
                <a:gd name="T134" fmla="*/ 1160 w 1160"/>
                <a:gd name="T135" fmla="*/ 667 h 66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0" h="667">
                  <a:moveTo>
                    <a:pt x="0" y="647"/>
                  </a:moveTo>
                  <a:lnTo>
                    <a:pt x="22" y="624"/>
                  </a:lnTo>
                  <a:lnTo>
                    <a:pt x="50" y="598"/>
                  </a:lnTo>
                  <a:lnTo>
                    <a:pt x="88" y="564"/>
                  </a:lnTo>
                  <a:lnTo>
                    <a:pt x="112" y="544"/>
                  </a:lnTo>
                  <a:lnTo>
                    <a:pt x="136" y="523"/>
                  </a:lnTo>
                  <a:lnTo>
                    <a:pt x="165" y="501"/>
                  </a:lnTo>
                  <a:lnTo>
                    <a:pt x="194" y="476"/>
                  </a:lnTo>
                  <a:lnTo>
                    <a:pt x="226" y="451"/>
                  </a:lnTo>
                  <a:lnTo>
                    <a:pt x="260" y="425"/>
                  </a:lnTo>
                  <a:lnTo>
                    <a:pt x="278" y="412"/>
                  </a:lnTo>
                  <a:lnTo>
                    <a:pt x="296" y="399"/>
                  </a:lnTo>
                  <a:lnTo>
                    <a:pt x="315" y="385"/>
                  </a:lnTo>
                  <a:lnTo>
                    <a:pt x="335" y="372"/>
                  </a:lnTo>
                  <a:lnTo>
                    <a:pt x="354" y="358"/>
                  </a:lnTo>
                  <a:lnTo>
                    <a:pt x="375" y="344"/>
                  </a:lnTo>
                  <a:lnTo>
                    <a:pt x="395" y="331"/>
                  </a:lnTo>
                  <a:lnTo>
                    <a:pt x="416" y="316"/>
                  </a:lnTo>
                  <a:lnTo>
                    <a:pt x="437" y="302"/>
                  </a:lnTo>
                  <a:lnTo>
                    <a:pt x="460" y="288"/>
                  </a:lnTo>
                  <a:lnTo>
                    <a:pt x="482" y="275"/>
                  </a:lnTo>
                  <a:lnTo>
                    <a:pt x="505" y="261"/>
                  </a:lnTo>
                  <a:lnTo>
                    <a:pt x="528" y="248"/>
                  </a:lnTo>
                  <a:lnTo>
                    <a:pt x="552" y="234"/>
                  </a:lnTo>
                  <a:lnTo>
                    <a:pt x="577" y="221"/>
                  </a:lnTo>
                  <a:lnTo>
                    <a:pt x="602" y="207"/>
                  </a:lnTo>
                  <a:lnTo>
                    <a:pt x="626" y="194"/>
                  </a:lnTo>
                  <a:lnTo>
                    <a:pt x="651" y="181"/>
                  </a:lnTo>
                  <a:lnTo>
                    <a:pt x="677" y="168"/>
                  </a:lnTo>
                  <a:lnTo>
                    <a:pt x="703" y="155"/>
                  </a:lnTo>
                  <a:lnTo>
                    <a:pt x="729" y="143"/>
                  </a:lnTo>
                  <a:lnTo>
                    <a:pt x="756" y="131"/>
                  </a:lnTo>
                  <a:lnTo>
                    <a:pt x="783" y="119"/>
                  </a:lnTo>
                  <a:lnTo>
                    <a:pt x="811" y="108"/>
                  </a:lnTo>
                  <a:lnTo>
                    <a:pt x="866" y="85"/>
                  </a:lnTo>
                  <a:lnTo>
                    <a:pt x="923" y="65"/>
                  </a:lnTo>
                  <a:lnTo>
                    <a:pt x="981" y="46"/>
                  </a:lnTo>
                  <a:lnTo>
                    <a:pt x="1040" y="28"/>
                  </a:lnTo>
                  <a:lnTo>
                    <a:pt x="1100" y="13"/>
                  </a:lnTo>
                  <a:lnTo>
                    <a:pt x="1160" y="0"/>
                  </a:lnTo>
                  <a:lnTo>
                    <a:pt x="1155" y="25"/>
                  </a:lnTo>
                  <a:lnTo>
                    <a:pt x="1142" y="58"/>
                  </a:lnTo>
                  <a:lnTo>
                    <a:pt x="1068" y="69"/>
                  </a:lnTo>
                  <a:lnTo>
                    <a:pt x="1023" y="83"/>
                  </a:lnTo>
                  <a:lnTo>
                    <a:pt x="963" y="106"/>
                  </a:lnTo>
                  <a:lnTo>
                    <a:pt x="926" y="123"/>
                  </a:lnTo>
                  <a:lnTo>
                    <a:pt x="885" y="144"/>
                  </a:lnTo>
                  <a:lnTo>
                    <a:pt x="862" y="156"/>
                  </a:lnTo>
                  <a:lnTo>
                    <a:pt x="839" y="169"/>
                  </a:lnTo>
                  <a:lnTo>
                    <a:pt x="814" y="183"/>
                  </a:lnTo>
                  <a:lnTo>
                    <a:pt x="787" y="198"/>
                  </a:lnTo>
                  <a:lnTo>
                    <a:pt x="761" y="214"/>
                  </a:lnTo>
                  <a:lnTo>
                    <a:pt x="736" y="228"/>
                  </a:lnTo>
                  <a:lnTo>
                    <a:pt x="711" y="242"/>
                  </a:lnTo>
                  <a:lnTo>
                    <a:pt x="689" y="255"/>
                  </a:lnTo>
                  <a:lnTo>
                    <a:pt x="668" y="267"/>
                  </a:lnTo>
                  <a:lnTo>
                    <a:pt x="646" y="279"/>
                  </a:lnTo>
                  <a:lnTo>
                    <a:pt x="609" y="300"/>
                  </a:lnTo>
                  <a:lnTo>
                    <a:pt x="574" y="319"/>
                  </a:lnTo>
                  <a:lnTo>
                    <a:pt x="544" y="334"/>
                  </a:lnTo>
                  <a:lnTo>
                    <a:pt x="517" y="348"/>
                  </a:lnTo>
                  <a:lnTo>
                    <a:pt x="494" y="359"/>
                  </a:lnTo>
                  <a:lnTo>
                    <a:pt x="458" y="377"/>
                  </a:lnTo>
                  <a:lnTo>
                    <a:pt x="434" y="387"/>
                  </a:lnTo>
                  <a:lnTo>
                    <a:pt x="416" y="393"/>
                  </a:lnTo>
                  <a:lnTo>
                    <a:pt x="430" y="385"/>
                  </a:lnTo>
                  <a:lnTo>
                    <a:pt x="446" y="373"/>
                  </a:lnTo>
                  <a:lnTo>
                    <a:pt x="467" y="359"/>
                  </a:lnTo>
                  <a:lnTo>
                    <a:pt x="493" y="342"/>
                  </a:lnTo>
                  <a:lnTo>
                    <a:pt x="524" y="322"/>
                  </a:lnTo>
                  <a:lnTo>
                    <a:pt x="557" y="301"/>
                  </a:lnTo>
                  <a:lnTo>
                    <a:pt x="593" y="277"/>
                  </a:lnTo>
                  <a:lnTo>
                    <a:pt x="612" y="266"/>
                  </a:lnTo>
                  <a:lnTo>
                    <a:pt x="632" y="254"/>
                  </a:lnTo>
                  <a:lnTo>
                    <a:pt x="651" y="241"/>
                  </a:lnTo>
                  <a:lnTo>
                    <a:pt x="672" y="229"/>
                  </a:lnTo>
                  <a:lnTo>
                    <a:pt x="692" y="216"/>
                  </a:lnTo>
                  <a:lnTo>
                    <a:pt x="713" y="204"/>
                  </a:lnTo>
                  <a:lnTo>
                    <a:pt x="733" y="193"/>
                  </a:lnTo>
                  <a:lnTo>
                    <a:pt x="754" y="181"/>
                  </a:lnTo>
                  <a:lnTo>
                    <a:pt x="794" y="157"/>
                  </a:lnTo>
                  <a:lnTo>
                    <a:pt x="834" y="136"/>
                  </a:lnTo>
                  <a:lnTo>
                    <a:pt x="872" y="117"/>
                  </a:lnTo>
                  <a:lnTo>
                    <a:pt x="907" y="100"/>
                  </a:lnTo>
                  <a:lnTo>
                    <a:pt x="884" y="109"/>
                  </a:lnTo>
                  <a:lnTo>
                    <a:pt x="857" y="119"/>
                  </a:lnTo>
                  <a:lnTo>
                    <a:pt x="820" y="133"/>
                  </a:lnTo>
                  <a:lnTo>
                    <a:pt x="775" y="152"/>
                  </a:lnTo>
                  <a:lnTo>
                    <a:pt x="724" y="175"/>
                  </a:lnTo>
                  <a:lnTo>
                    <a:pt x="696" y="187"/>
                  </a:lnTo>
                  <a:lnTo>
                    <a:pt x="668" y="201"/>
                  </a:lnTo>
                  <a:lnTo>
                    <a:pt x="637" y="215"/>
                  </a:lnTo>
                  <a:lnTo>
                    <a:pt x="606" y="230"/>
                  </a:lnTo>
                  <a:lnTo>
                    <a:pt x="574" y="246"/>
                  </a:lnTo>
                  <a:lnTo>
                    <a:pt x="541" y="263"/>
                  </a:lnTo>
                  <a:lnTo>
                    <a:pt x="508" y="281"/>
                  </a:lnTo>
                  <a:lnTo>
                    <a:pt x="474" y="300"/>
                  </a:lnTo>
                  <a:lnTo>
                    <a:pt x="440" y="319"/>
                  </a:lnTo>
                  <a:lnTo>
                    <a:pt x="406" y="339"/>
                  </a:lnTo>
                  <a:lnTo>
                    <a:pt x="371" y="360"/>
                  </a:lnTo>
                  <a:lnTo>
                    <a:pt x="337" y="383"/>
                  </a:lnTo>
                  <a:lnTo>
                    <a:pt x="303" y="405"/>
                  </a:lnTo>
                  <a:lnTo>
                    <a:pt x="270" y="429"/>
                  </a:lnTo>
                  <a:lnTo>
                    <a:pt x="253" y="440"/>
                  </a:lnTo>
                  <a:lnTo>
                    <a:pt x="237" y="452"/>
                  </a:lnTo>
                  <a:lnTo>
                    <a:pt x="205" y="477"/>
                  </a:lnTo>
                  <a:lnTo>
                    <a:pt x="173" y="503"/>
                  </a:lnTo>
                  <a:lnTo>
                    <a:pt x="142" y="529"/>
                  </a:lnTo>
                  <a:lnTo>
                    <a:pt x="113" y="556"/>
                  </a:lnTo>
                  <a:lnTo>
                    <a:pt x="86" y="583"/>
                  </a:lnTo>
                  <a:lnTo>
                    <a:pt x="102" y="577"/>
                  </a:lnTo>
                  <a:lnTo>
                    <a:pt x="135" y="575"/>
                  </a:lnTo>
                  <a:lnTo>
                    <a:pt x="173" y="567"/>
                  </a:lnTo>
                  <a:lnTo>
                    <a:pt x="190" y="548"/>
                  </a:lnTo>
                  <a:lnTo>
                    <a:pt x="197" y="514"/>
                  </a:lnTo>
                  <a:lnTo>
                    <a:pt x="229" y="488"/>
                  </a:lnTo>
                  <a:lnTo>
                    <a:pt x="245" y="477"/>
                  </a:lnTo>
                  <a:lnTo>
                    <a:pt x="263" y="467"/>
                  </a:lnTo>
                  <a:lnTo>
                    <a:pt x="302" y="453"/>
                  </a:lnTo>
                  <a:lnTo>
                    <a:pt x="290" y="462"/>
                  </a:lnTo>
                  <a:lnTo>
                    <a:pt x="263" y="479"/>
                  </a:lnTo>
                  <a:lnTo>
                    <a:pt x="221" y="511"/>
                  </a:lnTo>
                  <a:lnTo>
                    <a:pt x="224" y="547"/>
                  </a:lnTo>
                  <a:lnTo>
                    <a:pt x="213" y="573"/>
                  </a:lnTo>
                  <a:lnTo>
                    <a:pt x="199" y="586"/>
                  </a:lnTo>
                  <a:lnTo>
                    <a:pt x="179" y="596"/>
                  </a:lnTo>
                  <a:lnTo>
                    <a:pt x="138" y="604"/>
                  </a:lnTo>
                  <a:lnTo>
                    <a:pt x="106" y="604"/>
                  </a:lnTo>
                  <a:lnTo>
                    <a:pt x="73" y="617"/>
                  </a:lnTo>
                  <a:lnTo>
                    <a:pt x="30" y="667"/>
                  </a:lnTo>
                  <a:lnTo>
                    <a:pt x="11" y="661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39" name="Freeform 78"/>
            <p:cNvSpPr>
              <a:spLocks/>
            </p:cNvSpPr>
            <p:nvPr/>
          </p:nvSpPr>
          <p:spPr bwMode="auto">
            <a:xfrm>
              <a:off x="347" y="757"/>
              <a:ext cx="24" cy="17"/>
            </a:xfrm>
            <a:custGeom>
              <a:avLst/>
              <a:gdLst>
                <a:gd name="T0" fmla="*/ 17 w 73"/>
                <a:gd name="T1" fmla="*/ 21 h 51"/>
                <a:gd name="T2" fmla="*/ 39 w 73"/>
                <a:gd name="T3" fmla="*/ 19 h 51"/>
                <a:gd name="T4" fmla="*/ 58 w 73"/>
                <a:gd name="T5" fmla="*/ 51 h 51"/>
                <a:gd name="T6" fmla="*/ 73 w 73"/>
                <a:gd name="T7" fmla="*/ 33 h 51"/>
                <a:gd name="T8" fmla="*/ 54 w 73"/>
                <a:gd name="T9" fmla="*/ 0 h 51"/>
                <a:gd name="T10" fmla="*/ 11 w 73"/>
                <a:gd name="T11" fmla="*/ 0 h 51"/>
                <a:gd name="T12" fmla="*/ 0 w 73"/>
                <a:gd name="T13" fmla="*/ 16 h 51"/>
                <a:gd name="T14" fmla="*/ 17 w 73"/>
                <a:gd name="T15" fmla="*/ 21 h 51"/>
                <a:gd name="T16" fmla="*/ 17 w 73"/>
                <a:gd name="T17" fmla="*/ 21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51"/>
                <a:gd name="T29" fmla="*/ 73 w 73"/>
                <a:gd name="T30" fmla="*/ 51 h 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51">
                  <a:moveTo>
                    <a:pt x="17" y="21"/>
                  </a:moveTo>
                  <a:lnTo>
                    <a:pt x="39" y="19"/>
                  </a:lnTo>
                  <a:lnTo>
                    <a:pt x="58" y="51"/>
                  </a:lnTo>
                  <a:lnTo>
                    <a:pt x="73" y="33"/>
                  </a:lnTo>
                  <a:lnTo>
                    <a:pt x="54" y="0"/>
                  </a:lnTo>
                  <a:lnTo>
                    <a:pt x="11" y="0"/>
                  </a:lnTo>
                  <a:lnTo>
                    <a:pt x="0" y="16"/>
                  </a:lnTo>
                  <a:lnTo>
                    <a:pt x="1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0" name="Freeform 79"/>
            <p:cNvSpPr>
              <a:spLocks/>
            </p:cNvSpPr>
            <p:nvPr/>
          </p:nvSpPr>
          <p:spPr bwMode="auto">
            <a:xfrm>
              <a:off x="531" y="619"/>
              <a:ext cx="124" cy="91"/>
            </a:xfrm>
            <a:custGeom>
              <a:avLst/>
              <a:gdLst>
                <a:gd name="T0" fmla="*/ 329 w 372"/>
                <a:gd name="T1" fmla="*/ 48 h 273"/>
                <a:gd name="T2" fmla="*/ 320 w 372"/>
                <a:gd name="T3" fmla="*/ 79 h 273"/>
                <a:gd name="T4" fmla="*/ 284 w 372"/>
                <a:gd name="T5" fmla="*/ 106 h 273"/>
                <a:gd name="T6" fmla="*/ 252 w 372"/>
                <a:gd name="T7" fmla="*/ 119 h 273"/>
                <a:gd name="T8" fmla="*/ 208 w 372"/>
                <a:gd name="T9" fmla="*/ 131 h 273"/>
                <a:gd name="T10" fmla="*/ 119 w 372"/>
                <a:gd name="T11" fmla="*/ 163 h 273"/>
                <a:gd name="T12" fmla="*/ 84 w 372"/>
                <a:gd name="T13" fmla="*/ 184 h 273"/>
                <a:gd name="T14" fmla="*/ 55 w 372"/>
                <a:gd name="T15" fmla="*/ 205 h 273"/>
                <a:gd name="T16" fmla="*/ 15 w 372"/>
                <a:gd name="T17" fmla="*/ 245 h 273"/>
                <a:gd name="T18" fmla="*/ 0 w 372"/>
                <a:gd name="T19" fmla="*/ 268 h 273"/>
                <a:gd name="T20" fmla="*/ 1 w 372"/>
                <a:gd name="T21" fmla="*/ 273 h 273"/>
                <a:gd name="T22" fmla="*/ 13 w 372"/>
                <a:gd name="T23" fmla="*/ 271 h 273"/>
                <a:gd name="T24" fmla="*/ 30 w 372"/>
                <a:gd name="T25" fmla="*/ 265 h 273"/>
                <a:gd name="T26" fmla="*/ 36 w 372"/>
                <a:gd name="T27" fmla="*/ 253 h 273"/>
                <a:gd name="T28" fmla="*/ 56 w 372"/>
                <a:gd name="T29" fmla="*/ 227 h 273"/>
                <a:gd name="T30" fmla="*/ 74 w 372"/>
                <a:gd name="T31" fmla="*/ 213 h 273"/>
                <a:gd name="T32" fmla="*/ 97 w 372"/>
                <a:gd name="T33" fmla="*/ 199 h 273"/>
                <a:gd name="T34" fmla="*/ 125 w 372"/>
                <a:gd name="T35" fmla="*/ 186 h 273"/>
                <a:gd name="T36" fmla="*/ 160 w 372"/>
                <a:gd name="T37" fmla="*/ 177 h 273"/>
                <a:gd name="T38" fmla="*/ 314 w 372"/>
                <a:gd name="T39" fmla="*/ 133 h 273"/>
                <a:gd name="T40" fmla="*/ 362 w 372"/>
                <a:gd name="T41" fmla="*/ 83 h 273"/>
                <a:gd name="T42" fmla="*/ 372 w 372"/>
                <a:gd name="T43" fmla="*/ 0 h 273"/>
                <a:gd name="T44" fmla="*/ 329 w 372"/>
                <a:gd name="T45" fmla="*/ 48 h 273"/>
                <a:gd name="T46" fmla="*/ 329 w 372"/>
                <a:gd name="T47" fmla="*/ 48 h 2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72"/>
                <a:gd name="T73" fmla="*/ 0 h 273"/>
                <a:gd name="T74" fmla="*/ 372 w 372"/>
                <a:gd name="T75" fmla="*/ 273 h 27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72" h="273">
                  <a:moveTo>
                    <a:pt x="329" y="48"/>
                  </a:moveTo>
                  <a:lnTo>
                    <a:pt x="320" y="79"/>
                  </a:lnTo>
                  <a:lnTo>
                    <a:pt x="284" y="106"/>
                  </a:lnTo>
                  <a:lnTo>
                    <a:pt x="252" y="119"/>
                  </a:lnTo>
                  <a:lnTo>
                    <a:pt x="208" y="131"/>
                  </a:lnTo>
                  <a:lnTo>
                    <a:pt x="119" y="163"/>
                  </a:lnTo>
                  <a:lnTo>
                    <a:pt x="84" y="184"/>
                  </a:lnTo>
                  <a:lnTo>
                    <a:pt x="55" y="205"/>
                  </a:lnTo>
                  <a:lnTo>
                    <a:pt x="15" y="245"/>
                  </a:lnTo>
                  <a:lnTo>
                    <a:pt x="0" y="268"/>
                  </a:lnTo>
                  <a:lnTo>
                    <a:pt x="1" y="273"/>
                  </a:lnTo>
                  <a:lnTo>
                    <a:pt x="13" y="271"/>
                  </a:lnTo>
                  <a:lnTo>
                    <a:pt x="30" y="265"/>
                  </a:lnTo>
                  <a:lnTo>
                    <a:pt x="36" y="253"/>
                  </a:lnTo>
                  <a:lnTo>
                    <a:pt x="56" y="227"/>
                  </a:lnTo>
                  <a:lnTo>
                    <a:pt x="74" y="213"/>
                  </a:lnTo>
                  <a:lnTo>
                    <a:pt x="97" y="199"/>
                  </a:lnTo>
                  <a:lnTo>
                    <a:pt x="125" y="186"/>
                  </a:lnTo>
                  <a:lnTo>
                    <a:pt x="160" y="177"/>
                  </a:lnTo>
                  <a:lnTo>
                    <a:pt x="314" y="133"/>
                  </a:lnTo>
                  <a:lnTo>
                    <a:pt x="362" y="83"/>
                  </a:lnTo>
                  <a:lnTo>
                    <a:pt x="372" y="0"/>
                  </a:lnTo>
                  <a:lnTo>
                    <a:pt x="329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1" name="Freeform 80"/>
            <p:cNvSpPr>
              <a:spLocks/>
            </p:cNvSpPr>
            <p:nvPr/>
          </p:nvSpPr>
          <p:spPr bwMode="auto">
            <a:xfrm>
              <a:off x="434" y="519"/>
              <a:ext cx="173" cy="68"/>
            </a:xfrm>
            <a:custGeom>
              <a:avLst/>
              <a:gdLst>
                <a:gd name="T0" fmla="*/ 0 w 519"/>
                <a:gd name="T1" fmla="*/ 0 h 205"/>
                <a:gd name="T2" fmla="*/ 7 w 519"/>
                <a:gd name="T3" fmla="*/ 11 h 205"/>
                <a:gd name="T4" fmla="*/ 32 w 519"/>
                <a:gd name="T5" fmla="*/ 41 h 205"/>
                <a:gd name="T6" fmla="*/ 50 w 519"/>
                <a:gd name="T7" fmla="*/ 60 h 205"/>
                <a:gd name="T8" fmla="*/ 72 w 519"/>
                <a:gd name="T9" fmla="*/ 80 h 205"/>
                <a:gd name="T10" fmla="*/ 98 w 519"/>
                <a:gd name="T11" fmla="*/ 101 h 205"/>
                <a:gd name="T12" fmla="*/ 128 w 519"/>
                <a:gd name="T13" fmla="*/ 121 h 205"/>
                <a:gd name="T14" fmla="*/ 162 w 519"/>
                <a:gd name="T15" fmla="*/ 139 h 205"/>
                <a:gd name="T16" fmla="*/ 201 w 519"/>
                <a:gd name="T17" fmla="*/ 154 h 205"/>
                <a:gd name="T18" fmla="*/ 244 w 519"/>
                <a:gd name="T19" fmla="*/ 166 h 205"/>
                <a:gd name="T20" fmla="*/ 291 w 519"/>
                <a:gd name="T21" fmla="*/ 173 h 205"/>
                <a:gd name="T22" fmla="*/ 396 w 519"/>
                <a:gd name="T23" fmla="*/ 169 h 205"/>
                <a:gd name="T24" fmla="*/ 519 w 519"/>
                <a:gd name="T25" fmla="*/ 134 h 205"/>
                <a:gd name="T26" fmla="*/ 508 w 519"/>
                <a:gd name="T27" fmla="*/ 141 h 205"/>
                <a:gd name="T28" fmla="*/ 478 w 519"/>
                <a:gd name="T29" fmla="*/ 159 h 205"/>
                <a:gd name="T30" fmla="*/ 457 w 519"/>
                <a:gd name="T31" fmla="*/ 171 h 205"/>
                <a:gd name="T32" fmla="*/ 431 w 519"/>
                <a:gd name="T33" fmla="*/ 181 h 205"/>
                <a:gd name="T34" fmla="*/ 402 w 519"/>
                <a:gd name="T35" fmla="*/ 191 h 205"/>
                <a:gd name="T36" fmla="*/ 369 w 519"/>
                <a:gd name="T37" fmla="*/ 199 h 205"/>
                <a:gd name="T38" fmla="*/ 293 w 519"/>
                <a:gd name="T39" fmla="*/ 205 h 205"/>
                <a:gd name="T40" fmla="*/ 206 w 519"/>
                <a:gd name="T41" fmla="*/ 193 h 205"/>
                <a:gd name="T42" fmla="*/ 159 w 519"/>
                <a:gd name="T43" fmla="*/ 177 h 205"/>
                <a:gd name="T44" fmla="*/ 109 w 519"/>
                <a:gd name="T45" fmla="*/ 154 h 205"/>
                <a:gd name="T46" fmla="*/ 83 w 519"/>
                <a:gd name="T47" fmla="*/ 140 h 205"/>
                <a:gd name="T48" fmla="*/ 57 w 519"/>
                <a:gd name="T49" fmla="*/ 123 h 205"/>
                <a:gd name="T50" fmla="*/ 4 w 519"/>
                <a:gd name="T51" fmla="*/ 83 h 205"/>
                <a:gd name="T52" fmla="*/ 0 w 519"/>
                <a:gd name="T53" fmla="*/ 0 h 205"/>
                <a:gd name="T54" fmla="*/ 0 w 519"/>
                <a:gd name="T55" fmla="*/ 0 h 20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19"/>
                <a:gd name="T85" fmla="*/ 0 h 205"/>
                <a:gd name="T86" fmla="*/ 519 w 519"/>
                <a:gd name="T87" fmla="*/ 205 h 20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19" h="205">
                  <a:moveTo>
                    <a:pt x="0" y="0"/>
                  </a:moveTo>
                  <a:lnTo>
                    <a:pt x="7" y="11"/>
                  </a:lnTo>
                  <a:lnTo>
                    <a:pt x="32" y="41"/>
                  </a:lnTo>
                  <a:lnTo>
                    <a:pt x="50" y="60"/>
                  </a:lnTo>
                  <a:lnTo>
                    <a:pt x="72" y="80"/>
                  </a:lnTo>
                  <a:lnTo>
                    <a:pt x="98" y="101"/>
                  </a:lnTo>
                  <a:lnTo>
                    <a:pt x="128" y="121"/>
                  </a:lnTo>
                  <a:lnTo>
                    <a:pt x="162" y="139"/>
                  </a:lnTo>
                  <a:lnTo>
                    <a:pt x="201" y="154"/>
                  </a:lnTo>
                  <a:lnTo>
                    <a:pt x="244" y="166"/>
                  </a:lnTo>
                  <a:lnTo>
                    <a:pt x="291" y="173"/>
                  </a:lnTo>
                  <a:lnTo>
                    <a:pt x="396" y="169"/>
                  </a:lnTo>
                  <a:lnTo>
                    <a:pt x="519" y="134"/>
                  </a:lnTo>
                  <a:lnTo>
                    <a:pt x="508" y="141"/>
                  </a:lnTo>
                  <a:lnTo>
                    <a:pt x="478" y="159"/>
                  </a:lnTo>
                  <a:lnTo>
                    <a:pt x="457" y="171"/>
                  </a:lnTo>
                  <a:lnTo>
                    <a:pt x="431" y="181"/>
                  </a:lnTo>
                  <a:lnTo>
                    <a:pt x="402" y="191"/>
                  </a:lnTo>
                  <a:lnTo>
                    <a:pt x="369" y="199"/>
                  </a:lnTo>
                  <a:lnTo>
                    <a:pt x="293" y="205"/>
                  </a:lnTo>
                  <a:lnTo>
                    <a:pt x="206" y="193"/>
                  </a:lnTo>
                  <a:lnTo>
                    <a:pt x="159" y="177"/>
                  </a:lnTo>
                  <a:lnTo>
                    <a:pt x="109" y="154"/>
                  </a:lnTo>
                  <a:lnTo>
                    <a:pt x="83" y="140"/>
                  </a:lnTo>
                  <a:lnTo>
                    <a:pt x="57" y="123"/>
                  </a:lnTo>
                  <a:lnTo>
                    <a:pt x="4" y="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2" name="Freeform 81"/>
            <p:cNvSpPr>
              <a:spLocks/>
            </p:cNvSpPr>
            <p:nvPr/>
          </p:nvSpPr>
          <p:spPr bwMode="auto">
            <a:xfrm>
              <a:off x="616" y="346"/>
              <a:ext cx="67" cy="213"/>
            </a:xfrm>
            <a:custGeom>
              <a:avLst/>
              <a:gdLst>
                <a:gd name="T0" fmla="*/ 0 w 201"/>
                <a:gd name="T1" fmla="*/ 620 h 639"/>
                <a:gd name="T2" fmla="*/ 4 w 201"/>
                <a:gd name="T3" fmla="*/ 551 h 639"/>
                <a:gd name="T4" fmla="*/ 14 w 201"/>
                <a:gd name="T5" fmla="*/ 475 h 639"/>
                <a:gd name="T6" fmla="*/ 29 w 201"/>
                <a:gd name="T7" fmla="*/ 383 h 639"/>
                <a:gd name="T8" fmla="*/ 41 w 201"/>
                <a:gd name="T9" fmla="*/ 332 h 639"/>
                <a:gd name="T10" fmla="*/ 54 w 201"/>
                <a:gd name="T11" fmla="*/ 280 h 639"/>
                <a:gd name="T12" fmla="*/ 70 w 201"/>
                <a:gd name="T13" fmla="*/ 230 h 639"/>
                <a:gd name="T14" fmla="*/ 89 w 201"/>
                <a:gd name="T15" fmla="*/ 178 h 639"/>
                <a:gd name="T16" fmla="*/ 112 w 201"/>
                <a:gd name="T17" fmla="*/ 128 h 639"/>
                <a:gd name="T18" fmla="*/ 138 w 201"/>
                <a:gd name="T19" fmla="*/ 82 h 639"/>
                <a:gd name="T20" fmla="*/ 152 w 201"/>
                <a:gd name="T21" fmla="*/ 60 h 639"/>
                <a:gd name="T22" fmla="*/ 167 w 201"/>
                <a:gd name="T23" fmla="*/ 39 h 639"/>
                <a:gd name="T24" fmla="*/ 184 w 201"/>
                <a:gd name="T25" fmla="*/ 18 h 639"/>
                <a:gd name="T26" fmla="*/ 201 w 201"/>
                <a:gd name="T27" fmla="*/ 0 h 639"/>
                <a:gd name="T28" fmla="*/ 193 w 201"/>
                <a:gd name="T29" fmla="*/ 18 h 639"/>
                <a:gd name="T30" fmla="*/ 172 w 201"/>
                <a:gd name="T31" fmla="*/ 72 h 639"/>
                <a:gd name="T32" fmla="*/ 158 w 201"/>
                <a:gd name="T33" fmla="*/ 108 h 639"/>
                <a:gd name="T34" fmla="*/ 142 w 201"/>
                <a:gd name="T35" fmla="*/ 149 h 639"/>
                <a:gd name="T36" fmla="*/ 127 w 201"/>
                <a:gd name="T37" fmla="*/ 196 h 639"/>
                <a:gd name="T38" fmla="*/ 111 w 201"/>
                <a:gd name="T39" fmla="*/ 244 h 639"/>
                <a:gd name="T40" fmla="*/ 95 w 201"/>
                <a:gd name="T41" fmla="*/ 295 h 639"/>
                <a:gd name="T42" fmla="*/ 80 w 201"/>
                <a:gd name="T43" fmla="*/ 347 h 639"/>
                <a:gd name="T44" fmla="*/ 56 w 201"/>
                <a:gd name="T45" fmla="*/ 450 h 639"/>
                <a:gd name="T46" fmla="*/ 44 w 201"/>
                <a:gd name="T47" fmla="*/ 546 h 639"/>
                <a:gd name="T48" fmla="*/ 49 w 201"/>
                <a:gd name="T49" fmla="*/ 624 h 639"/>
                <a:gd name="T50" fmla="*/ 42 w 201"/>
                <a:gd name="T51" fmla="*/ 630 h 639"/>
                <a:gd name="T52" fmla="*/ 24 w 201"/>
                <a:gd name="T53" fmla="*/ 638 h 639"/>
                <a:gd name="T54" fmla="*/ 7 w 201"/>
                <a:gd name="T55" fmla="*/ 639 h 639"/>
                <a:gd name="T56" fmla="*/ 0 w 201"/>
                <a:gd name="T57" fmla="*/ 620 h 639"/>
                <a:gd name="T58" fmla="*/ 0 w 201"/>
                <a:gd name="T59" fmla="*/ 620 h 63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01"/>
                <a:gd name="T91" fmla="*/ 0 h 639"/>
                <a:gd name="T92" fmla="*/ 201 w 201"/>
                <a:gd name="T93" fmla="*/ 639 h 63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01" h="639">
                  <a:moveTo>
                    <a:pt x="0" y="620"/>
                  </a:moveTo>
                  <a:lnTo>
                    <a:pt x="4" y="551"/>
                  </a:lnTo>
                  <a:lnTo>
                    <a:pt x="14" y="475"/>
                  </a:lnTo>
                  <a:lnTo>
                    <a:pt x="29" y="383"/>
                  </a:lnTo>
                  <a:lnTo>
                    <a:pt x="41" y="332"/>
                  </a:lnTo>
                  <a:lnTo>
                    <a:pt x="54" y="280"/>
                  </a:lnTo>
                  <a:lnTo>
                    <a:pt x="70" y="230"/>
                  </a:lnTo>
                  <a:lnTo>
                    <a:pt x="89" y="178"/>
                  </a:lnTo>
                  <a:lnTo>
                    <a:pt x="112" y="128"/>
                  </a:lnTo>
                  <a:lnTo>
                    <a:pt x="138" y="82"/>
                  </a:lnTo>
                  <a:lnTo>
                    <a:pt x="152" y="60"/>
                  </a:lnTo>
                  <a:lnTo>
                    <a:pt x="167" y="39"/>
                  </a:lnTo>
                  <a:lnTo>
                    <a:pt x="184" y="18"/>
                  </a:lnTo>
                  <a:lnTo>
                    <a:pt x="201" y="0"/>
                  </a:lnTo>
                  <a:lnTo>
                    <a:pt x="193" y="18"/>
                  </a:lnTo>
                  <a:lnTo>
                    <a:pt x="172" y="72"/>
                  </a:lnTo>
                  <a:lnTo>
                    <a:pt x="158" y="108"/>
                  </a:lnTo>
                  <a:lnTo>
                    <a:pt x="142" y="149"/>
                  </a:lnTo>
                  <a:lnTo>
                    <a:pt x="127" y="196"/>
                  </a:lnTo>
                  <a:lnTo>
                    <a:pt x="111" y="244"/>
                  </a:lnTo>
                  <a:lnTo>
                    <a:pt x="95" y="295"/>
                  </a:lnTo>
                  <a:lnTo>
                    <a:pt x="80" y="347"/>
                  </a:lnTo>
                  <a:lnTo>
                    <a:pt x="56" y="450"/>
                  </a:lnTo>
                  <a:lnTo>
                    <a:pt x="44" y="546"/>
                  </a:lnTo>
                  <a:lnTo>
                    <a:pt x="49" y="624"/>
                  </a:lnTo>
                  <a:lnTo>
                    <a:pt x="42" y="630"/>
                  </a:lnTo>
                  <a:lnTo>
                    <a:pt x="24" y="638"/>
                  </a:lnTo>
                  <a:lnTo>
                    <a:pt x="7" y="639"/>
                  </a:lnTo>
                  <a:lnTo>
                    <a:pt x="0" y="6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3" name="Freeform 82"/>
            <p:cNvSpPr>
              <a:spLocks/>
            </p:cNvSpPr>
            <p:nvPr/>
          </p:nvSpPr>
          <p:spPr bwMode="auto">
            <a:xfrm>
              <a:off x="403" y="289"/>
              <a:ext cx="37" cy="257"/>
            </a:xfrm>
            <a:custGeom>
              <a:avLst/>
              <a:gdLst>
                <a:gd name="T0" fmla="*/ 0 w 112"/>
                <a:gd name="T1" fmla="*/ 0 h 773"/>
                <a:gd name="T2" fmla="*/ 6 w 112"/>
                <a:gd name="T3" fmla="*/ 85 h 773"/>
                <a:gd name="T4" fmla="*/ 25 w 112"/>
                <a:gd name="T5" fmla="*/ 292 h 773"/>
                <a:gd name="T6" fmla="*/ 38 w 112"/>
                <a:gd name="T7" fmla="*/ 418 h 773"/>
                <a:gd name="T8" fmla="*/ 55 w 112"/>
                <a:gd name="T9" fmla="*/ 546 h 773"/>
                <a:gd name="T10" fmla="*/ 74 w 112"/>
                <a:gd name="T11" fmla="*/ 667 h 773"/>
                <a:gd name="T12" fmla="*/ 86 w 112"/>
                <a:gd name="T13" fmla="*/ 723 h 773"/>
                <a:gd name="T14" fmla="*/ 98 w 112"/>
                <a:gd name="T15" fmla="*/ 773 h 773"/>
                <a:gd name="T16" fmla="*/ 112 w 112"/>
                <a:gd name="T17" fmla="*/ 725 h 773"/>
                <a:gd name="T18" fmla="*/ 98 w 112"/>
                <a:gd name="T19" fmla="*/ 636 h 773"/>
                <a:gd name="T20" fmla="*/ 85 w 112"/>
                <a:gd name="T21" fmla="*/ 542 h 773"/>
                <a:gd name="T22" fmla="*/ 72 w 112"/>
                <a:gd name="T23" fmla="*/ 429 h 773"/>
                <a:gd name="T24" fmla="*/ 54 w 112"/>
                <a:gd name="T25" fmla="*/ 195 h 773"/>
                <a:gd name="T26" fmla="*/ 55 w 112"/>
                <a:gd name="T27" fmla="*/ 96 h 773"/>
                <a:gd name="T28" fmla="*/ 66 w 112"/>
                <a:gd name="T29" fmla="*/ 25 h 773"/>
                <a:gd name="T30" fmla="*/ 0 w 112"/>
                <a:gd name="T31" fmla="*/ 0 h 773"/>
                <a:gd name="T32" fmla="*/ 0 w 112"/>
                <a:gd name="T33" fmla="*/ 0 h 7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2"/>
                <a:gd name="T52" fmla="*/ 0 h 773"/>
                <a:gd name="T53" fmla="*/ 112 w 112"/>
                <a:gd name="T54" fmla="*/ 773 h 77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2" h="773">
                  <a:moveTo>
                    <a:pt x="0" y="0"/>
                  </a:moveTo>
                  <a:lnTo>
                    <a:pt x="6" y="85"/>
                  </a:lnTo>
                  <a:lnTo>
                    <a:pt x="25" y="292"/>
                  </a:lnTo>
                  <a:lnTo>
                    <a:pt x="38" y="418"/>
                  </a:lnTo>
                  <a:lnTo>
                    <a:pt x="55" y="546"/>
                  </a:lnTo>
                  <a:lnTo>
                    <a:pt x="74" y="667"/>
                  </a:lnTo>
                  <a:lnTo>
                    <a:pt x="86" y="723"/>
                  </a:lnTo>
                  <a:lnTo>
                    <a:pt x="98" y="773"/>
                  </a:lnTo>
                  <a:lnTo>
                    <a:pt x="112" y="725"/>
                  </a:lnTo>
                  <a:lnTo>
                    <a:pt x="98" y="636"/>
                  </a:lnTo>
                  <a:lnTo>
                    <a:pt x="85" y="542"/>
                  </a:lnTo>
                  <a:lnTo>
                    <a:pt x="72" y="429"/>
                  </a:lnTo>
                  <a:lnTo>
                    <a:pt x="54" y="195"/>
                  </a:lnTo>
                  <a:lnTo>
                    <a:pt x="55" y="96"/>
                  </a:lnTo>
                  <a:lnTo>
                    <a:pt x="6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4" name="Freeform 83"/>
            <p:cNvSpPr>
              <a:spLocks/>
            </p:cNvSpPr>
            <p:nvPr/>
          </p:nvSpPr>
          <p:spPr bwMode="auto">
            <a:xfrm>
              <a:off x="306" y="270"/>
              <a:ext cx="271" cy="118"/>
            </a:xfrm>
            <a:custGeom>
              <a:avLst/>
              <a:gdLst>
                <a:gd name="T0" fmla="*/ 812 w 812"/>
                <a:gd name="T1" fmla="*/ 353 h 353"/>
                <a:gd name="T2" fmla="*/ 802 w 812"/>
                <a:gd name="T3" fmla="*/ 340 h 353"/>
                <a:gd name="T4" fmla="*/ 789 w 812"/>
                <a:gd name="T5" fmla="*/ 323 h 353"/>
                <a:gd name="T6" fmla="*/ 770 w 812"/>
                <a:gd name="T7" fmla="*/ 302 h 353"/>
                <a:gd name="T8" fmla="*/ 747 w 812"/>
                <a:gd name="T9" fmla="*/ 277 h 353"/>
                <a:gd name="T10" fmla="*/ 716 w 812"/>
                <a:gd name="T11" fmla="*/ 249 h 353"/>
                <a:gd name="T12" fmla="*/ 680 w 812"/>
                <a:gd name="T13" fmla="*/ 218 h 353"/>
                <a:gd name="T14" fmla="*/ 659 w 812"/>
                <a:gd name="T15" fmla="*/ 203 h 353"/>
                <a:gd name="T16" fmla="*/ 638 w 812"/>
                <a:gd name="T17" fmla="*/ 187 h 353"/>
                <a:gd name="T18" fmla="*/ 613 w 812"/>
                <a:gd name="T19" fmla="*/ 171 h 353"/>
                <a:gd name="T20" fmla="*/ 588 w 812"/>
                <a:gd name="T21" fmla="*/ 156 h 353"/>
                <a:gd name="T22" fmla="*/ 561 w 812"/>
                <a:gd name="T23" fmla="*/ 139 h 353"/>
                <a:gd name="T24" fmla="*/ 533 w 812"/>
                <a:gd name="T25" fmla="*/ 124 h 353"/>
                <a:gd name="T26" fmla="*/ 502 w 812"/>
                <a:gd name="T27" fmla="*/ 108 h 353"/>
                <a:gd name="T28" fmla="*/ 469 w 812"/>
                <a:gd name="T29" fmla="*/ 94 h 353"/>
                <a:gd name="T30" fmla="*/ 435 w 812"/>
                <a:gd name="T31" fmla="*/ 80 h 353"/>
                <a:gd name="T32" fmla="*/ 400 w 812"/>
                <a:gd name="T33" fmla="*/ 67 h 353"/>
                <a:gd name="T34" fmla="*/ 362 w 812"/>
                <a:gd name="T35" fmla="*/ 54 h 353"/>
                <a:gd name="T36" fmla="*/ 322 w 812"/>
                <a:gd name="T37" fmla="*/ 42 h 353"/>
                <a:gd name="T38" fmla="*/ 238 w 812"/>
                <a:gd name="T39" fmla="*/ 23 h 353"/>
                <a:gd name="T40" fmla="*/ 145 w 812"/>
                <a:gd name="T41" fmla="*/ 8 h 353"/>
                <a:gd name="T42" fmla="*/ 44 w 812"/>
                <a:gd name="T43" fmla="*/ 0 h 353"/>
                <a:gd name="T44" fmla="*/ 9 w 812"/>
                <a:gd name="T45" fmla="*/ 28 h 353"/>
                <a:gd name="T46" fmla="*/ 0 w 812"/>
                <a:gd name="T47" fmla="*/ 39 h 353"/>
                <a:gd name="T48" fmla="*/ 9 w 812"/>
                <a:gd name="T49" fmla="*/ 43 h 353"/>
                <a:gd name="T50" fmla="*/ 191 w 812"/>
                <a:gd name="T51" fmla="*/ 53 h 353"/>
                <a:gd name="T52" fmla="*/ 351 w 812"/>
                <a:gd name="T53" fmla="*/ 87 h 353"/>
                <a:gd name="T54" fmla="*/ 423 w 812"/>
                <a:gd name="T55" fmla="*/ 110 h 353"/>
                <a:gd name="T56" fmla="*/ 456 w 812"/>
                <a:gd name="T57" fmla="*/ 123 h 353"/>
                <a:gd name="T58" fmla="*/ 489 w 812"/>
                <a:gd name="T59" fmla="*/ 137 h 353"/>
                <a:gd name="T60" fmla="*/ 520 w 812"/>
                <a:gd name="T61" fmla="*/ 150 h 353"/>
                <a:gd name="T62" fmla="*/ 549 w 812"/>
                <a:gd name="T63" fmla="*/ 165 h 353"/>
                <a:gd name="T64" fmla="*/ 577 w 812"/>
                <a:gd name="T65" fmla="*/ 179 h 353"/>
                <a:gd name="T66" fmla="*/ 603 w 812"/>
                <a:gd name="T67" fmla="*/ 195 h 353"/>
                <a:gd name="T68" fmla="*/ 627 w 812"/>
                <a:gd name="T69" fmla="*/ 209 h 353"/>
                <a:gd name="T70" fmla="*/ 651 w 812"/>
                <a:gd name="T71" fmla="*/ 224 h 353"/>
                <a:gd name="T72" fmla="*/ 673 w 812"/>
                <a:gd name="T73" fmla="*/ 238 h 353"/>
                <a:gd name="T74" fmla="*/ 693 w 812"/>
                <a:gd name="T75" fmla="*/ 252 h 353"/>
                <a:gd name="T76" fmla="*/ 712 w 812"/>
                <a:gd name="T77" fmla="*/ 265 h 353"/>
                <a:gd name="T78" fmla="*/ 729 w 812"/>
                <a:gd name="T79" fmla="*/ 280 h 353"/>
                <a:gd name="T80" fmla="*/ 758 w 812"/>
                <a:gd name="T81" fmla="*/ 303 h 353"/>
                <a:gd name="T82" fmla="*/ 799 w 812"/>
                <a:gd name="T83" fmla="*/ 340 h 353"/>
                <a:gd name="T84" fmla="*/ 812 w 812"/>
                <a:gd name="T85" fmla="*/ 353 h 353"/>
                <a:gd name="T86" fmla="*/ 812 w 812"/>
                <a:gd name="T87" fmla="*/ 353 h 35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12"/>
                <a:gd name="T133" fmla="*/ 0 h 353"/>
                <a:gd name="T134" fmla="*/ 812 w 812"/>
                <a:gd name="T135" fmla="*/ 353 h 35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12" h="353">
                  <a:moveTo>
                    <a:pt x="812" y="353"/>
                  </a:moveTo>
                  <a:lnTo>
                    <a:pt x="802" y="340"/>
                  </a:lnTo>
                  <a:lnTo>
                    <a:pt x="789" y="323"/>
                  </a:lnTo>
                  <a:lnTo>
                    <a:pt x="770" y="302"/>
                  </a:lnTo>
                  <a:lnTo>
                    <a:pt x="747" y="277"/>
                  </a:lnTo>
                  <a:lnTo>
                    <a:pt x="716" y="249"/>
                  </a:lnTo>
                  <a:lnTo>
                    <a:pt x="680" y="218"/>
                  </a:lnTo>
                  <a:lnTo>
                    <a:pt x="659" y="203"/>
                  </a:lnTo>
                  <a:lnTo>
                    <a:pt x="638" y="187"/>
                  </a:lnTo>
                  <a:lnTo>
                    <a:pt x="613" y="171"/>
                  </a:lnTo>
                  <a:lnTo>
                    <a:pt x="588" y="156"/>
                  </a:lnTo>
                  <a:lnTo>
                    <a:pt x="561" y="139"/>
                  </a:lnTo>
                  <a:lnTo>
                    <a:pt x="533" y="124"/>
                  </a:lnTo>
                  <a:lnTo>
                    <a:pt x="502" y="108"/>
                  </a:lnTo>
                  <a:lnTo>
                    <a:pt x="469" y="94"/>
                  </a:lnTo>
                  <a:lnTo>
                    <a:pt x="435" y="80"/>
                  </a:lnTo>
                  <a:lnTo>
                    <a:pt x="400" y="67"/>
                  </a:lnTo>
                  <a:lnTo>
                    <a:pt x="362" y="54"/>
                  </a:lnTo>
                  <a:lnTo>
                    <a:pt x="322" y="42"/>
                  </a:lnTo>
                  <a:lnTo>
                    <a:pt x="238" y="23"/>
                  </a:lnTo>
                  <a:lnTo>
                    <a:pt x="145" y="8"/>
                  </a:lnTo>
                  <a:lnTo>
                    <a:pt x="44" y="0"/>
                  </a:lnTo>
                  <a:lnTo>
                    <a:pt x="9" y="28"/>
                  </a:lnTo>
                  <a:lnTo>
                    <a:pt x="0" y="39"/>
                  </a:lnTo>
                  <a:lnTo>
                    <a:pt x="9" y="43"/>
                  </a:lnTo>
                  <a:lnTo>
                    <a:pt x="191" y="53"/>
                  </a:lnTo>
                  <a:lnTo>
                    <a:pt x="351" y="87"/>
                  </a:lnTo>
                  <a:lnTo>
                    <a:pt x="423" y="110"/>
                  </a:lnTo>
                  <a:lnTo>
                    <a:pt x="456" y="123"/>
                  </a:lnTo>
                  <a:lnTo>
                    <a:pt x="489" y="137"/>
                  </a:lnTo>
                  <a:lnTo>
                    <a:pt x="520" y="150"/>
                  </a:lnTo>
                  <a:lnTo>
                    <a:pt x="549" y="165"/>
                  </a:lnTo>
                  <a:lnTo>
                    <a:pt x="577" y="179"/>
                  </a:lnTo>
                  <a:lnTo>
                    <a:pt x="603" y="195"/>
                  </a:lnTo>
                  <a:lnTo>
                    <a:pt x="627" y="209"/>
                  </a:lnTo>
                  <a:lnTo>
                    <a:pt x="651" y="224"/>
                  </a:lnTo>
                  <a:lnTo>
                    <a:pt x="673" y="238"/>
                  </a:lnTo>
                  <a:lnTo>
                    <a:pt x="693" y="252"/>
                  </a:lnTo>
                  <a:lnTo>
                    <a:pt x="712" y="265"/>
                  </a:lnTo>
                  <a:lnTo>
                    <a:pt x="729" y="280"/>
                  </a:lnTo>
                  <a:lnTo>
                    <a:pt x="758" y="303"/>
                  </a:lnTo>
                  <a:lnTo>
                    <a:pt x="799" y="340"/>
                  </a:lnTo>
                  <a:lnTo>
                    <a:pt x="812" y="3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5" name="Freeform 84"/>
            <p:cNvSpPr>
              <a:spLocks/>
            </p:cNvSpPr>
            <p:nvPr/>
          </p:nvSpPr>
          <p:spPr bwMode="auto">
            <a:xfrm>
              <a:off x="310" y="169"/>
              <a:ext cx="219" cy="111"/>
            </a:xfrm>
            <a:custGeom>
              <a:avLst/>
              <a:gdLst>
                <a:gd name="T0" fmla="*/ 0 w 658"/>
                <a:gd name="T1" fmla="*/ 333 h 333"/>
                <a:gd name="T2" fmla="*/ 11 w 658"/>
                <a:gd name="T3" fmla="*/ 324 h 333"/>
                <a:gd name="T4" fmla="*/ 42 w 658"/>
                <a:gd name="T5" fmla="*/ 297 h 333"/>
                <a:gd name="T6" fmla="*/ 65 w 658"/>
                <a:gd name="T7" fmla="*/ 278 h 333"/>
                <a:gd name="T8" fmla="*/ 94 w 658"/>
                <a:gd name="T9" fmla="*/ 257 h 333"/>
                <a:gd name="T10" fmla="*/ 110 w 658"/>
                <a:gd name="T11" fmla="*/ 245 h 333"/>
                <a:gd name="T12" fmla="*/ 128 w 658"/>
                <a:gd name="T13" fmla="*/ 232 h 333"/>
                <a:gd name="T14" fmla="*/ 147 w 658"/>
                <a:gd name="T15" fmla="*/ 220 h 333"/>
                <a:gd name="T16" fmla="*/ 167 w 658"/>
                <a:gd name="T17" fmla="*/ 207 h 333"/>
                <a:gd name="T18" fmla="*/ 188 w 658"/>
                <a:gd name="T19" fmla="*/ 193 h 333"/>
                <a:gd name="T20" fmla="*/ 210 w 658"/>
                <a:gd name="T21" fmla="*/ 180 h 333"/>
                <a:gd name="T22" fmla="*/ 234 w 658"/>
                <a:gd name="T23" fmla="*/ 166 h 333"/>
                <a:gd name="T24" fmla="*/ 260 w 658"/>
                <a:gd name="T25" fmla="*/ 153 h 333"/>
                <a:gd name="T26" fmla="*/ 286 w 658"/>
                <a:gd name="T27" fmla="*/ 139 h 333"/>
                <a:gd name="T28" fmla="*/ 314 w 658"/>
                <a:gd name="T29" fmla="*/ 124 h 333"/>
                <a:gd name="T30" fmla="*/ 343 w 658"/>
                <a:gd name="T31" fmla="*/ 110 h 333"/>
                <a:gd name="T32" fmla="*/ 372 w 658"/>
                <a:gd name="T33" fmla="*/ 97 h 333"/>
                <a:gd name="T34" fmla="*/ 404 w 658"/>
                <a:gd name="T35" fmla="*/ 83 h 333"/>
                <a:gd name="T36" fmla="*/ 437 w 658"/>
                <a:gd name="T37" fmla="*/ 70 h 333"/>
                <a:gd name="T38" fmla="*/ 470 w 658"/>
                <a:gd name="T39" fmla="*/ 57 h 333"/>
                <a:gd name="T40" fmla="*/ 506 w 658"/>
                <a:gd name="T41" fmla="*/ 45 h 333"/>
                <a:gd name="T42" fmla="*/ 542 w 658"/>
                <a:gd name="T43" fmla="*/ 34 h 333"/>
                <a:gd name="T44" fmla="*/ 580 w 658"/>
                <a:gd name="T45" fmla="*/ 22 h 333"/>
                <a:gd name="T46" fmla="*/ 658 w 658"/>
                <a:gd name="T47" fmla="*/ 0 h 333"/>
                <a:gd name="T48" fmla="*/ 425 w 658"/>
                <a:gd name="T49" fmla="*/ 49 h 333"/>
                <a:gd name="T50" fmla="*/ 373 w 658"/>
                <a:gd name="T51" fmla="*/ 65 h 333"/>
                <a:gd name="T52" fmla="*/ 320 w 658"/>
                <a:gd name="T53" fmla="*/ 87 h 333"/>
                <a:gd name="T54" fmla="*/ 266 w 658"/>
                <a:gd name="T55" fmla="*/ 111 h 333"/>
                <a:gd name="T56" fmla="*/ 238 w 658"/>
                <a:gd name="T57" fmla="*/ 126 h 333"/>
                <a:gd name="T58" fmla="*/ 210 w 658"/>
                <a:gd name="T59" fmla="*/ 141 h 333"/>
                <a:gd name="T60" fmla="*/ 183 w 658"/>
                <a:gd name="T61" fmla="*/ 157 h 333"/>
                <a:gd name="T62" fmla="*/ 155 w 658"/>
                <a:gd name="T63" fmla="*/ 175 h 333"/>
                <a:gd name="T64" fmla="*/ 129 w 658"/>
                <a:gd name="T65" fmla="*/ 194 h 333"/>
                <a:gd name="T66" fmla="*/ 102 w 658"/>
                <a:gd name="T67" fmla="*/ 214 h 333"/>
                <a:gd name="T68" fmla="*/ 75 w 658"/>
                <a:gd name="T69" fmla="*/ 235 h 333"/>
                <a:gd name="T70" fmla="*/ 50 w 658"/>
                <a:gd name="T71" fmla="*/ 258 h 333"/>
                <a:gd name="T72" fmla="*/ 24 w 658"/>
                <a:gd name="T73" fmla="*/ 283 h 333"/>
                <a:gd name="T74" fmla="*/ 0 w 658"/>
                <a:gd name="T75" fmla="*/ 307 h 333"/>
                <a:gd name="T76" fmla="*/ 0 w 658"/>
                <a:gd name="T77" fmla="*/ 333 h 333"/>
                <a:gd name="T78" fmla="*/ 0 w 658"/>
                <a:gd name="T79" fmla="*/ 333 h 33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58"/>
                <a:gd name="T121" fmla="*/ 0 h 333"/>
                <a:gd name="T122" fmla="*/ 658 w 658"/>
                <a:gd name="T123" fmla="*/ 333 h 33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58" h="333">
                  <a:moveTo>
                    <a:pt x="0" y="333"/>
                  </a:moveTo>
                  <a:lnTo>
                    <a:pt x="11" y="324"/>
                  </a:lnTo>
                  <a:lnTo>
                    <a:pt x="42" y="297"/>
                  </a:lnTo>
                  <a:lnTo>
                    <a:pt x="65" y="278"/>
                  </a:lnTo>
                  <a:lnTo>
                    <a:pt x="94" y="257"/>
                  </a:lnTo>
                  <a:lnTo>
                    <a:pt x="110" y="245"/>
                  </a:lnTo>
                  <a:lnTo>
                    <a:pt x="128" y="232"/>
                  </a:lnTo>
                  <a:lnTo>
                    <a:pt x="147" y="220"/>
                  </a:lnTo>
                  <a:lnTo>
                    <a:pt x="167" y="207"/>
                  </a:lnTo>
                  <a:lnTo>
                    <a:pt x="188" y="193"/>
                  </a:lnTo>
                  <a:lnTo>
                    <a:pt x="210" y="180"/>
                  </a:lnTo>
                  <a:lnTo>
                    <a:pt x="234" y="166"/>
                  </a:lnTo>
                  <a:lnTo>
                    <a:pt x="260" y="153"/>
                  </a:lnTo>
                  <a:lnTo>
                    <a:pt x="286" y="139"/>
                  </a:lnTo>
                  <a:lnTo>
                    <a:pt x="314" y="124"/>
                  </a:lnTo>
                  <a:lnTo>
                    <a:pt x="343" y="110"/>
                  </a:lnTo>
                  <a:lnTo>
                    <a:pt x="372" y="97"/>
                  </a:lnTo>
                  <a:lnTo>
                    <a:pt x="404" y="83"/>
                  </a:lnTo>
                  <a:lnTo>
                    <a:pt x="437" y="70"/>
                  </a:lnTo>
                  <a:lnTo>
                    <a:pt x="470" y="57"/>
                  </a:lnTo>
                  <a:lnTo>
                    <a:pt x="506" y="45"/>
                  </a:lnTo>
                  <a:lnTo>
                    <a:pt x="542" y="34"/>
                  </a:lnTo>
                  <a:lnTo>
                    <a:pt x="580" y="22"/>
                  </a:lnTo>
                  <a:lnTo>
                    <a:pt x="658" y="0"/>
                  </a:lnTo>
                  <a:lnTo>
                    <a:pt x="425" y="49"/>
                  </a:lnTo>
                  <a:lnTo>
                    <a:pt x="373" y="65"/>
                  </a:lnTo>
                  <a:lnTo>
                    <a:pt x="320" y="87"/>
                  </a:lnTo>
                  <a:lnTo>
                    <a:pt x="266" y="111"/>
                  </a:lnTo>
                  <a:lnTo>
                    <a:pt x="238" y="126"/>
                  </a:lnTo>
                  <a:lnTo>
                    <a:pt x="210" y="141"/>
                  </a:lnTo>
                  <a:lnTo>
                    <a:pt x="183" y="157"/>
                  </a:lnTo>
                  <a:lnTo>
                    <a:pt x="155" y="175"/>
                  </a:lnTo>
                  <a:lnTo>
                    <a:pt x="129" y="194"/>
                  </a:lnTo>
                  <a:lnTo>
                    <a:pt x="102" y="214"/>
                  </a:lnTo>
                  <a:lnTo>
                    <a:pt x="75" y="235"/>
                  </a:lnTo>
                  <a:lnTo>
                    <a:pt x="50" y="258"/>
                  </a:lnTo>
                  <a:lnTo>
                    <a:pt x="24" y="283"/>
                  </a:lnTo>
                  <a:lnTo>
                    <a:pt x="0" y="307"/>
                  </a:lnTo>
                  <a:lnTo>
                    <a:pt x="0" y="3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6" name="Freeform 85"/>
            <p:cNvSpPr>
              <a:spLocks/>
            </p:cNvSpPr>
            <p:nvPr/>
          </p:nvSpPr>
          <p:spPr bwMode="auto">
            <a:xfrm>
              <a:off x="547" y="151"/>
              <a:ext cx="93" cy="36"/>
            </a:xfrm>
            <a:custGeom>
              <a:avLst/>
              <a:gdLst>
                <a:gd name="T0" fmla="*/ 0 w 278"/>
                <a:gd name="T1" fmla="*/ 24 h 108"/>
                <a:gd name="T2" fmla="*/ 77 w 278"/>
                <a:gd name="T3" fmla="*/ 39 h 108"/>
                <a:gd name="T4" fmla="*/ 158 w 278"/>
                <a:gd name="T5" fmla="*/ 65 h 108"/>
                <a:gd name="T6" fmla="*/ 207 w 278"/>
                <a:gd name="T7" fmla="*/ 84 h 108"/>
                <a:gd name="T8" fmla="*/ 258 w 278"/>
                <a:gd name="T9" fmla="*/ 108 h 108"/>
                <a:gd name="T10" fmla="*/ 278 w 278"/>
                <a:gd name="T11" fmla="*/ 104 h 108"/>
                <a:gd name="T12" fmla="*/ 266 w 278"/>
                <a:gd name="T13" fmla="*/ 93 h 108"/>
                <a:gd name="T14" fmla="*/ 249 w 278"/>
                <a:gd name="T15" fmla="*/ 82 h 108"/>
                <a:gd name="T16" fmla="*/ 226 w 278"/>
                <a:gd name="T17" fmla="*/ 66 h 108"/>
                <a:gd name="T18" fmla="*/ 193 w 278"/>
                <a:gd name="T19" fmla="*/ 50 h 108"/>
                <a:gd name="T20" fmla="*/ 151 w 278"/>
                <a:gd name="T21" fmla="*/ 32 h 108"/>
                <a:gd name="T22" fmla="*/ 99 w 278"/>
                <a:gd name="T23" fmla="*/ 16 h 108"/>
                <a:gd name="T24" fmla="*/ 38 w 278"/>
                <a:gd name="T25" fmla="*/ 0 h 108"/>
                <a:gd name="T26" fmla="*/ 11 w 278"/>
                <a:gd name="T27" fmla="*/ 12 h 108"/>
                <a:gd name="T28" fmla="*/ 0 w 278"/>
                <a:gd name="T29" fmla="*/ 24 h 108"/>
                <a:gd name="T30" fmla="*/ 0 w 278"/>
                <a:gd name="T31" fmla="*/ 24 h 1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8"/>
                <a:gd name="T49" fmla="*/ 0 h 108"/>
                <a:gd name="T50" fmla="*/ 278 w 278"/>
                <a:gd name="T51" fmla="*/ 108 h 10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8" h="108">
                  <a:moveTo>
                    <a:pt x="0" y="24"/>
                  </a:moveTo>
                  <a:lnTo>
                    <a:pt x="77" y="39"/>
                  </a:lnTo>
                  <a:lnTo>
                    <a:pt x="158" y="65"/>
                  </a:lnTo>
                  <a:lnTo>
                    <a:pt x="207" y="84"/>
                  </a:lnTo>
                  <a:lnTo>
                    <a:pt x="258" y="108"/>
                  </a:lnTo>
                  <a:lnTo>
                    <a:pt x="278" y="104"/>
                  </a:lnTo>
                  <a:lnTo>
                    <a:pt x="266" y="93"/>
                  </a:lnTo>
                  <a:lnTo>
                    <a:pt x="249" y="82"/>
                  </a:lnTo>
                  <a:lnTo>
                    <a:pt x="226" y="66"/>
                  </a:lnTo>
                  <a:lnTo>
                    <a:pt x="193" y="50"/>
                  </a:lnTo>
                  <a:lnTo>
                    <a:pt x="151" y="32"/>
                  </a:lnTo>
                  <a:lnTo>
                    <a:pt x="99" y="16"/>
                  </a:lnTo>
                  <a:lnTo>
                    <a:pt x="38" y="0"/>
                  </a:lnTo>
                  <a:lnTo>
                    <a:pt x="11" y="1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7" name="Freeform 86"/>
            <p:cNvSpPr>
              <a:spLocks/>
            </p:cNvSpPr>
            <p:nvPr/>
          </p:nvSpPr>
          <p:spPr bwMode="auto">
            <a:xfrm>
              <a:off x="650" y="196"/>
              <a:ext cx="142" cy="85"/>
            </a:xfrm>
            <a:custGeom>
              <a:avLst/>
              <a:gdLst>
                <a:gd name="T0" fmla="*/ 387 w 427"/>
                <a:gd name="T1" fmla="*/ 254 h 254"/>
                <a:gd name="T2" fmla="*/ 353 w 427"/>
                <a:gd name="T3" fmla="*/ 225 h 254"/>
                <a:gd name="T4" fmla="*/ 313 w 427"/>
                <a:gd name="T5" fmla="*/ 195 h 254"/>
                <a:gd name="T6" fmla="*/ 288 w 427"/>
                <a:gd name="T7" fmla="*/ 177 h 254"/>
                <a:gd name="T8" fmla="*/ 262 w 427"/>
                <a:gd name="T9" fmla="*/ 157 h 254"/>
                <a:gd name="T10" fmla="*/ 233 w 427"/>
                <a:gd name="T11" fmla="*/ 137 h 254"/>
                <a:gd name="T12" fmla="*/ 203 w 427"/>
                <a:gd name="T13" fmla="*/ 116 h 254"/>
                <a:gd name="T14" fmla="*/ 170 w 427"/>
                <a:gd name="T15" fmla="*/ 94 h 254"/>
                <a:gd name="T16" fmla="*/ 137 w 427"/>
                <a:gd name="T17" fmla="*/ 73 h 254"/>
                <a:gd name="T18" fmla="*/ 104 w 427"/>
                <a:gd name="T19" fmla="*/ 53 h 254"/>
                <a:gd name="T20" fmla="*/ 69 w 427"/>
                <a:gd name="T21" fmla="*/ 34 h 254"/>
                <a:gd name="T22" fmla="*/ 34 w 427"/>
                <a:gd name="T23" fmla="*/ 16 h 254"/>
                <a:gd name="T24" fmla="*/ 0 w 427"/>
                <a:gd name="T25" fmla="*/ 0 h 254"/>
                <a:gd name="T26" fmla="*/ 106 w 427"/>
                <a:gd name="T27" fmla="*/ 34 h 254"/>
                <a:gd name="T28" fmla="*/ 135 w 427"/>
                <a:gd name="T29" fmla="*/ 47 h 254"/>
                <a:gd name="T30" fmla="*/ 167 w 427"/>
                <a:gd name="T31" fmla="*/ 64 h 254"/>
                <a:gd name="T32" fmla="*/ 201 w 427"/>
                <a:gd name="T33" fmla="*/ 83 h 254"/>
                <a:gd name="T34" fmla="*/ 240 w 427"/>
                <a:gd name="T35" fmla="*/ 105 h 254"/>
                <a:gd name="T36" fmla="*/ 260 w 427"/>
                <a:gd name="T37" fmla="*/ 118 h 254"/>
                <a:gd name="T38" fmla="*/ 281 w 427"/>
                <a:gd name="T39" fmla="*/ 132 h 254"/>
                <a:gd name="T40" fmla="*/ 304 w 427"/>
                <a:gd name="T41" fmla="*/ 147 h 254"/>
                <a:gd name="T42" fmla="*/ 326 w 427"/>
                <a:gd name="T43" fmla="*/ 163 h 254"/>
                <a:gd name="T44" fmla="*/ 351 w 427"/>
                <a:gd name="T45" fmla="*/ 179 h 254"/>
                <a:gd name="T46" fmla="*/ 376 w 427"/>
                <a:gd name="T47" fmla="*/ 198 h 254"/>
                <a:gd name="T48" fmla="*/ 427 w 427"/>
                <a:gd name="T49" fmla="*/ 238 h 254"/>
                <a:gd name="T50" fmla="*/ 387 w 427"/>
                <a:gd name="T51" fmla="*/ 254 h 254"/>
                <a:gd name="T52" fmla="*/ 387 w 427"/>
                <a:gd name="T53" fmla="*/ 254 h 25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27"/>
                <a:gd name="T82" fmla="*/ 0 h 254"/>
                <a:gd name="T83" fmla="*/ 427 w 427"/>
                <a:gd name="T84" fmla="*/ 254 h 25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27" h="254">
                  <a:moveTo>
                    <a:pt x="387" y="254"/>
                  </a:moveTo>
                  <a:lnTo>
                    <a:pt x="353" y="225"/>
                  </a:lnTo>
                  <a:lnTo>
                    <a:pt x="313" y="195"/>
                  </a:lnTo>
                  <a:lnTo>
                    <a:pt x="288" y="177"/>
                  </a:lnTo>
                  <a:lnTo>
                    <a:pt x="262" y="157"/>
                  </a:lnTo>
                  <a:lnTo>
                    <a:pt x="233" y="137"/>
                  </a:lnTo>
                  <a:lnTo>
                    <a:pt x="203" y="116"/>
                  </a:lnTo>
                  <a:lnTo>
                    <a:pt x="170" y="94"/>
                  </a:lnTo>
                  <a:lnTo>
                    <a:pt x="137" y="73"/>
                  </a:lnTo>
                  <a:lnTo>
                    <a:pt x="104" y="53"/>
                  </a:lnTo>
                  <a:lnTo>
                    <a:pt x="69" y="34"/>
                  </a:lnTo>
                  <a:lnTo>
                    <a:pt x="34" y="16"/>
                  </a:lnTo>
                  <a:lnTo>
                    <a:pt x="0" y="0"/>
                  </a:lnTo>
                  <a:lnTo>
                    <a:pt x="106" y="34"/>
                  </a:lnTo>
                  <a:lnTo>
                    <a:pt x="135" y="47"/>
                  </a:lnTo>
                  <a:lnTo>
                    <a:pt x="167" y="64"/>
                  </a:lnTo>
                  <a:lnTo>
                    <a:pt x="201" y="83"/>
                  </a:lnTo>
                  <a:lnTo>
                    <a:pt x="240" y="105"/>
                  </a:lnTo>
                  <a:lnTo>
                    <a:pt x="260" y="118"/>
                  </a:lnTo>
                  <a:lnTo>
                    <a:pt x="281" y="132"/>
                  </a:lnTo>
                  <a:lnTo>
                    <a:pt x="304" y="147"/>
                  </a:lnTo>
                  <a:lnTo>
                    <a:pt x="326" y="163"/>
                  </a:lnTo>
                  <a:lnTo>
                    <a:pt x="351" y="179"/>
                  </a:lnTo>
                  <a:lnTo>
                    <a:pt x="376" y="198"/>
                  </a:lnTo>
                  <a:lnTo>
                    <a:pt x="427" y="238"/>
                  </a:lnTo>
                  <a:lnTo>
                    <a:pt x="387" y="2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8" name="Freeform 87"/>
            <p:cNvSpPr>
              <a:spLocks/>
            </p:cNvSpPr>
            <p:nvPr/>
          </p:nvSpPr>
          <p:spPr bwMode="auto">
            <a:xfrm>
              <a:off x="569" y="275"/>
              <a:ext cx="216" cy="135"/>
            </a:xfrm>
            <a:custGeom>
              <a:avLst/>
              <a:gdLst>
                <a:gd name="T0" fmla="*/ 10 w 646"/>
                <a:gd name="T1" fmla="*/ 346 h 405"/>
                <a:gd name="T2" fmla="*/ 23 w 646"/>
                <a:gd name="T3" fmla="*/ 335 h 405"/>
                <a:gd name="T4" fmla="*/ 58 w 646"/>
                <a:gd name="T5" fmla="*/ 308 h 405"/>
                <a:gd name="T6" fmla="*/ 83 w 646"/>
                <a:gd name="T7" fmla="*/ 288 h 405"/>
                <a:gd name="T8" fmla="*/ 114 w 646"/>
                <a:gd name="T9" fmla="*/ 267 h 405"/>
                <a:gd name="T10" fmla="*/ 130 w 646"/>
                <a:gd name="T11" fmla="*/ 255 h 405"/>
                <a:gd name="T12" fmla="*/ 148 w 646"/>
                <a:gd name="T13" fmla="*/ 242 h 405"/>
                <a:gd name="T14" fmla="*/ 167 w 646"/>
                <a:gd name="T15" fmla="*/ 229 h 405"/>
                <a:gd name="T16" fmla="*/ 187 w 646"/>
                <a:gd name="T17" fmla="*/ 216 h 405"/>
                <a:gd name="T18" fmla="*/ 208 w 646"/>
                <a:gd name="T19" fmla="*/ 202 h 405"/>
                <a:gd name="T20" fmla="*/ 230 w 646"/>
                <a:gd name="T21" fmla="*/ 189 h 405"/>
                <a:gd name="T22" fmla="*/ 253 w 646"/>
                <a:gd name="T23" fmla="*/ 175 h 405"/>
                <a:gd name="T24" fmla="*/ 277 w 646"/>
                <a:gd name="T25" fmla="*/ 160 h 405"/>
                <a:gd name="T26" fmla="*/ 301 w 646"/>
                <a:gd name="T27" fmla="*/ 145 h 405"/>
                <a:gd name="T28" fmla="*/ 326 w 646"/>
                <a:gd name="T29" fmla="*/ 131 h 405"/>
                <a:gd name="T30" fmla="*/ 353 w 646"/>
                <a:gd name="T31" fmla="*/ 117 h 405"/>
                <a:gd name="T32" fmla="*/ 379 w 646"/>
                <a:gd name="T33" fmla="*/ 103 h 405"/>
                <a:gd name="T34" fmla="*/ 406 w 646"/>
                <a:gd name="T35" fmla="*/ 88 h 405"/>
                <a:gd name="T36" fmla="*/ 435 w 646"/>
                <a:gd name="T37" fmla="*/ 74 h 405"/>
                <a:gd name="T38" fmla="*/ 463 w 646"/>
                <a:gd name="T39" fmla="*/ 61 h 405"/>
                <a:gd name="T40" fmla="*/ 493 w 646"/>
                <a:gd name="T41" fmla="*/ 48 h 405"/>
                <a:gd name="T42" fmla="*/ 522 w 646"/>
                <a:gd name="T43" fmla="*/ 35 h 405"/>
                <a:gd name="T44" fmla="*/ 553 w 646"/>
                <a:gd name="T45" fmla="*/ 22 h 405"/>
                <a:gd name="T46" fmla="*/ 583 w 646"/>
                <a:gd name="T47" fmla="*/ 11 h 405"/>
                <a:gd name="T48" fmla="*/ 614 w 646"/>
                <a:gd name="T49" fmla="*/ 0 h 405"/>
                <a:gd name="T50" fmla="*/ 646 w 646"/>
                <a:gd name="T51" fmla="*/ 12 h 405"/>
                <a:gd name="T52" fmla="*/ 625 w 646"/>
                <a:gd name="T53" fmla="*/ 21 h 405"/>
                <a:gd name="T54" fmla="*/ 601 w 646"/>
                <a:gd name="T55" fmla="*/ 32 h 405"/>
                <a:gd name="T56" fmla="*/ 568 w 646"/>
                <a:gd name="T57" fmla="*/ 46 h 405"/>
                <a:gd name="T58" fmla="*/ 529 w 646"/>
                <a:gd name="T59" fmla="*/ 65 h 405"/>
                <a:gd name="T60" fmla="*/ 485 w 646"/>
                <a:gd name="T61" fmla="*/ 86 h 405"/>
                <a:gd name="T62" fmla="*/ 462 w 646"/>
                <a:gd name="T63" fmla="*/ 98 h 405"/>
                <a:gd name="T64" fmla="*/ 437 w 646"/>
                <a:gd name="T65" fmla="*/ 110 h 405"/>
                <a:gd name="T66" fmla="*/ 412 w 646"/>
                <a:gd name="T67" fmla="*/ 123 h 405"/>
                <a:gd name="T68" fmla="*/ 386 w 646"/>
                <a:gd name="T69" fmla="*/ 137 h 405"/>
                <a:gd name="T70" fmla="*/ 360 w 646"/>
                <a:gd name="T71" fmla="*/ 151 h 405"/>
                <a:gd name="T72" fmla="*/ 334 w 646"/>
                <a:gd name="T73" fmla="*/ 165 h 405"/>
                <a:gd name="T74" fmla="*/ 307 w 646"/>
                <a:gd name="T75" fmla="*/ 181 h 405"/>
                <a:gd name="T76" fmla="*/ 281 w 646"/>
                <a:gd name="T77" fmla="*/ 196 h 405"/>
                <a:gd name="T78" fmla="*/ 255 w 646"/>
                <a:gd name="T79" fmla="*/ 212 h 405"/>
                <a:gd name="T80" fmla="*/ 229 w 646"/>
                <a:gd name="T81" fmla="*/ 229 h 405"/>
                <a:gd name="T82" fmla="*/ 205 w 646"/>
                <a:gd name="T83" fmla="*/ 245 h 405"/>
                <a:gd name="T84" fmla="*/ 180 w 646"/>
                <a:gd name="T85" fmla="*/ 263 h 405"/>
                <a:gd name="T86" fmla="*/ 134 w 646"/>
                <a:gd name="T87" fmla="*/ 297 h 405"/>
                <a:gd name="T88" fmla="*/ 92 w 646"/>
                <a:gd name="T89" fmla="*/ 333 h 405"/>
                <a:gd name="T90" fmla="*/ 57 w 646"/>
                <a:gd name="T91" fmla="*/ 369 h 405"/>
                <a:gd name="T92" fmla="*/ 27 w 646"/>
                <a:gd name="T93" fmla="*/ 405 h 405"/>
                <a:gd name="T94" fmla="*/ 7 w 646"/>
                <a:gd name="T95" fmla="*/ 385 h 405"/>
                <a:gd name="T96" fmla="*/ 0 w 646"/>
                <a:gd name="T97" fmla="*/ 366 h 405"/>
                <a:gd name="T98" fmla="*/ 10 w 646"/>
                <a:gd name="T99" fmla="*/ 346 h 405"/>
                <a:gd name="T100" fmla="*/ 10 w 646"/>
                <a:gd name="T101" fmla="*/ 346 h 40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46"/>
                <a:gd name="T154" fmla="*/ 0 h 405"/>
                <a:gd name="T155" fmla="*/ 646 w 646"/>
                <a:gd name="T156" fmla="*/ 405 h 40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46" h="405">
                  <a:moveTo>
                    <a:pt x="10" y="346"/>
                  </a:moveTo>
                  <a:lnTo>
                    <a:pt x="23" y="335"/>
                  </a:lnTo>
                  <a:lnTo>
                    <a:pt x="58" y="308"/>
                  </a:lnTo>
                  <a:lnTo>
                    <a:pt x="83" y="288"/>
                  </a:lnTo>
                  <a:lnTo>
                    <a:pt x="114" y="267"/>
                  </a:lnTo>
                  <a:lnTo>
                    <a:pt x="130" y="255"/>
                  </a:lnTo>
                  <a:lnTo>
                    <a:pt x="148" y="242"/>
                  </a:lnTo>
                  <a:lnTo>
                    <a:pt x="167" y="229"/>
                  </a:lnTo>
                  <a:lnTo>
                    <a:pt x="187" y="216"/>
                  </a:lnTo>
                  <a:lnTo>
                    <a:pt x="208" y="202"/>
                  </a:lnTo>
                  <a:lnTo>
                    <a:pt x="230" y="189"/>
                  </a:lnTo>
                  <a:lnTo>
                    <a:pt x="253" y="175"/>
                  </a:lnTo>
                  <a:lnTo>
                    <a:pt x="277" y="160"/>
                  </a:lnTo>
                  <a:lnTo>
                    <a:pt x="301" y="145"/>
                  </a:lnTo>
                  <a:lnTo>
                    <a:pt x="326" y="131"/>
                  </a:lnTo>
                  <a:lnTo>
                    <a:pt x="353" y="117"/>
                  </a:lnTo>
                  <a:lnTo>
                    <a:pt x="379" y="103"/>
                  </a:lnTo>
                  <a:lnTo>
                    <a:pt x="406" y="88"/>
                  </a:lnTo>
                  <a:lnTo>
                    <a:pt x="435" y="74"/>
                  </a:lnTo>
                  <a:lnTo>
                    <a:pt x="463" y="61"/>
                  </a:lnTo>
                  <a:lnTo>
                    <a:pt x="493" y="48"/>
                  </a:lnTo>
                  <a:lnTo>
                    <a:pt x="522" y="35"/>
                  </a:lnTo>
                  <a:lnTo>
                    <a:pt x="553" y="22"/>
                  </a:lnTo>
                  <a:lnTo>
                    <a:pt x="583" y="11"/>
                  </a:lnTo>
                  <a:lnTo>
                    <a:pt x="614" y="0"/>
                  </a:lnTo>
                  <a:lnTo>
                    <a:pt x="646" y="12"/>
                  </a:lnTo>
                  <a:lnTo>
                    <a:pt x="625" y="21"/>
                  </a:lnTo>
                  <a:lnTo>
                    <a:pt x="601" y="32"/>
                  </a:lnTo>
                  <a:lnTo>
                    <a:pt x="568" y="46"/>
                  </a:lnTo>
                  <a:lnTo>
                    <a:pt x="529" y="65"/>
                  </a:lnTo>
                  <a:lnTo>
                    <a:pt x="485" y="86"/>
                  </a:lnTo>
                  <a:lnTo>
                    <a:pt x="462" y="98"/>
                  </a:lnTo>
                  <a:lnTo>
                    <a:pt x="437" y="110"/>
                  </a:lnTo>
                  <a:lnTo>
                    <a:pt x="412" y="123"/>
                  </a:lnTo>
                  <a:lnTo>
                    <a:pt x="386" y="137"/>
                  </a:lnTo>
                  <a:lnTo>
                    <a:pt x="360" y="151"/>
                  </a:lnTo>
                  <a:lnTo>
                    <a:pt x="334" y="165"/>
                  </a:lnTo>
                  <a:lnTo>
                    <a:pt x="307" y="181"/>
                  </a:lnTo>
                  <a:lnTo>
                    <a:pt x="281" y="196"/>
                  </a:lnTo>
                  <a:lnTo>
                    <a:pt x="255" y="212"/>
                  </a:lnTo>
                  <a:lnTo>
                    <a:pt x="229" y="229"/>
                  </a:lnTo>
                  <a:lnTo>
                    <a:pt x="205" y="245"/>
                  </a:lnTo>
                  <a:lnTo>
                    <a:pt x="180" y="263"/>
                  </a:lnTo>
                  <a:lnTo>
                    <a:pt x="134" y="297"/>
                  </a:lnTo>
                  <a:lnTo>
                    <a:pt x="92" y="333"/>
                  </a:lnTo>
                  <a:lnTo>
                    <a:pt x="57" y="369"/>
                  </a:lnTo>
                  <a:lnTo>
                    <a:pt x="27" y="405"/>
                  </a:lnTo>
                  <a:lnTo>
                    <a:pt x="7" y="385"/>
                  </a:lnTo>
                  <a:lnTo>
                    <a:pt x="0" y="366"/>
                  </a:lnTo>
                  <a:lnTo>
                    <a:pt x="10" y="3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9" name="Freeform 88"/>
            <p:cNvSpPr>
              <a:spLocks/>
            </p:cNvSpPr>
            <p:nvPr/>
          </p:nvSpPr>
          <p:spPr bwMode="auto">
            <a:xfrm>
              <a:off x="703" y="311"/>
              <a:ext cx="34" cy="127"/>
            </a:xfrm>
            <a:custGeom>
              <a:avLst/>
              <a:gdLst>
                <a:gd name="T0" fmla="*/ 69 w 104"/>
                <a:gd name="T1" fmla="*/ 15 h 382"/>
                <a:gd name="T2" fmla="*/ 69 w 104"/>
                <a:gd name="T3" fmla="*/ 133 h 382"/>
                <a:gd name="T4" fmla="*/ 62 w 104"/>
                <a:gd name="T5" fmla="*/ 189 h 382"/>
                <a:gd name="T6" fmla="*/ 50 w 104"/>
                <a:gd name="T7" fmla="*/ 251 h 382"/>
                <a:gd name="T8" fmla="*/ 30 w 104"/>
                <a:gd name="T9" fmla="*/ 315 h 382"/>
                <a:gd name="T10" fmla="*/ 17 w 104"/>
                <a:gd name="T11" fmla="*/ 349 h 382"/>
                <a:gd name="T12" fmla="*/ 0 w 104"/>
                <a:gd name="T13" fmla="*/ 382 h 382"/>
                <a:gd name="T14" fmla="*/ 17 w 104"/>
                <a:gd name="T15" fmla="*/ 365 h 382"/>
                <a:gd name="T16" fmla="*/ 54 w 104"/>
                <a:gd name="T17" fmla="*/ 307 h 382"/>
                <a:gd name="T18" fmla="*/ 89 w 104"/>
                <a:gd name="T19" fmla="*/ 193 h 382"/>
                <a:gd name="T20" fmla="*/ 104 w 104"/>
                <a:gd name="T21" fmla="*/ 11 h 382"/>
                <a:gd name="T22" fmla="*/ 85 w 104"/>
                <a:gd name="T23" fmla="*/ 0 h 382"/>
                <a:gd name="T24" fmla="*/ 69 w 104"/>
                <a:gd name="T25" fmla="*/ 15 h 382"/>
                <a:gd name="T26" fmla="*/ 69 w 104"/>
                <a:gd name="T27" fmla="*/ 15 h 3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4"/>
                <a:gd name="T43" fmla="*/ 0 h 382"/>
                <a:gd name="T44" fmla="*/ 104 w 104"/>
                <a:gd name="T45" fmla="*/ 382 h 3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4" h="382">
                  <a:moveTo>
                    <a:pt x="69" y="15"/>
                  </a:moveTo>
                  <a:lnTo>
                    <a:pt x="69" y="133"/>
                  </a:lnTo>
                  <a:lnTo>
                    <a:pt x="62" y="189"/>
                  </a:lnTo>
                  <a:lnTo>
                    <a:pt x="50" y="251"/>
                  </a:lnTo>
                  <a:lnTo>
                    <a:pt x="30" y="315"/>
                  </a:lnTo>
                  <a:lnTo>
                    <a:pt x="17" y="349"/>
                  </a:lnTo>
                  <a:lnTo>
                    <a:pt x="0" y="382"/>
                  </a:lnTo>
                  <a:lnTo>
                    <a:pt x="17" y="365"/>
                  </a:lnTo>
                  <a:lnTo>
                    <a:pt x="54" y="307"/>
                  </a:lnTo>
                  <a:lnTo>
                    <a:pt x="89" y="193"/>
                  </a:lnTo>
                  <a:lnTo>
                    <a:pt x="104" y="11"/>
                  </a:lnTo>
                  <a:lnTo>
                    <a:pt x="85" y="0"/>
                  </a:lnTo>
                  <a:lnTo>
                    <a:pt x="69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0" name="Freeform 89"/>
            <p:cNvSpPr>
              <a:spLocks/>
            </p:cNvSpPr>
            <p:nvPr/>
          </p:nvSpPr>
          <p:spPr bwMode="auto">
            <a:xfrm>
              <a:off x="559" y="185"/>
              <a:ext cx="115" cy="70"/>
            </a:xfrm>
            <a:custGeom>
              <a:avLst/>
              <a:gdLst>
                <a:gd name="T0" fmla="*/ 42 w 345"/>
                <a:gd name="T1" fmla="*/ 188 h 209"/>
                <a:gd name="T2" fmla="*/ 56 w 345"/>
                <a:gd name="T3" fmla="*/ 156 h 209"/>
                <a:gd name="T4" fmla="*/ 75 w 345"/>
                <a:gd name="T5" fmla="*/ 124 h 209"/>
                <a:gd name="T6" fmla="*/ 88 w 345"/>
                <a:gd name="T7" fmla="*/ 106 h 209"/>
                <a:gd name="T8" fmla="*/ 104 w 345"/>
                <a:gd name="T9" fmla="*/ 88 h 209"/>
                <a:gd name="T10" fmla="*/ 122 w 345"/>
                <a:gd name="T11" fmla="*/ 71 h 209"/>
                <a:gd name="T12" fmla="*/ 144 w 345"/>
                <a:gd name="T13" fmla="*/ 54 h 209"/>
                <a:gd name="T14" fmla="*/ 169 w 345"/>
                <a:gd name="T15" fmla="*/ 38 h 209"/>
                <a:gd name="T16" fmla="*/ 196 w 345"/>
                <a:gd name="T17" fmla="*/ 25 h 209"/>
                <a:gd name="T18" fmla="*/ 228 w 345"/>
                <a:gd name="T19" fmla="*/ 15 h 209"/>
                <a:gd name="T20" fmla="*/ 264 w 345"/>
                <a:gd name="T21" fmla="*/ 8 h 209"/>
                <a:gd name="T22" fmla="*/ 345 w 345"/>
                <a:gd name="T23" fmla="*/ 7 h 209"/>
                <a:gd name="T24" fmla="*/ 309 w 345"/>
                <a:gd name="T25" fmla="*/ 0 h 209"/>
                <a:gd name="T26" fmla="*/ 219 w 345"/>
                <a:gd name="T27" fmla="*/ 0 h 209"/>
                <a:gd name="T28" fmla="*/ 162 w 345"/>
                <a:gd name="T29" fmla="*/ 14 h 209"/>
                <a:gd name="T30" fmla="*/ 105 w 345"/>
                <a:gd name="T31" fmla="*/ 42 h 209"/>
                <a:gd name="T32" fmla="*/ 50 w 345"/>
                <a:gd name="T33" fmla="*/ 90 h 209"/>
                <a:gd name="T34" fmla="*/ 24 w 345"/>
                <a:gd name="T35" fmla="*/ 123 h 209"/>
                <a:gd name="T36" fmla="*/ 0 w 345"/>
                <a:gd name="T37" fmla="*/ 160 h 209"/>
                <a:gd name="T38" fmla="*/ 15 w 345"/>
                <a:gd name="T39" fmla="*/ 197 h 209"/>
                <a:gd name="T40" fmla="*/ 28 w 345"/>
                <a:gd name="T41" fmla="*/ 209 h 209"/>
                <a:gd name="T42" fmla="*/ 42 w 345"/>
                <a:gd name="T43" fmla="*/ 188 h 209"/>
                <a:gd name="T44" fmla="*/ 42 w 345"/>
                <a:gd name="T45" fmla="*/ 188 h 20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5"/>
                <a:gd name="T70" fmla="*/ 0 h 209"/>
                <a:gd name="T71" fmla="*/ 345 w 345"/>
                <a:gd name="T72" fmla="*/ 209 h 20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5" h="209">
                  <a:moveTo>
                    <a:pt x="42" y="188"/>
                  </a:moveTo>
                  <a:lnTo>
                    <a:pt x="56" y="156"/>
                  </a:lnTo>
                  <a:lnTo>
                    <a:pt x="75" y="124"/>
                  </a:lnTo>
                  <a:lnTo>
                    <a:pt x="88" y="106"/>
                  </a:lnTo>
                  <a:lnTo>
                    <a:pt x="104" y="88"/>
                  </a:lnTo>
                  <a:lnTo>
                    <a:pt x="122" y="71"/>
                  </a:lnTo>
                  <a:lnTo>
                    <a:pt x="144" y="54"/>
                  </a:lnTo>
                  <a:lnTo>
                    <a:pt x="169" y="38"/>
                  </a:lnTo>
                  <a:lnTo>
                    <a:pt x="196" y="25"/>
                  </a:lnTo>
                  <a:lnTo>
                    <a:pt x="228" y="15"/>
                  </a:lnTo>
                  <a:lnTo>
                    <a:pt x="264" y="8"/>
                  </a:lnTo>
                  <a:lnTo>
                    <a:pt x="345" y="7"/>
                  </a:lnTo>
                  <a:lnTo>
                    <a:pt x="309" y="0"/>
                  </a:lnTo>
                  <a:lnTo>
                    <a:pt x="219" y="0"/>
                  </a:lnTo>
                  <a:lnTo>
                    <a:pt x="162" y="14"/>
                  </a:lnTo>
                  <a:lnTo>
                    <a:pt x="105" y="42"/>
                  </a:lnTo>
                  <a:lnTo>
                    <a:pt x="50" y="90"/>
                  </a:lnTo>
                  <a:lnTo>
                    <a:pt x="24" y="123"/>
                  </a:lnTo>
                  <a:lnTo>
                    <a:pt x="0" y="160"/>
                  </a:lnTo>
                  <a:lnTo>
                    <a:pt x="15" y="197"/>
                  </a:lnTo>
                  <a:lnTo>
                    <a:pt x="28" y="209"/>
                  </a:lnTo>
                  <a:lnTo>
                    <a:pt x="42" y="1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1" name="Freeform 90"/>
            <p:cNvSpPr>
              <a:spLocks/>
            </p:cNvSpPr>
            <p:nvPr/>
          </p:nvSpPr>
          <p:spPr bwMode="auto">
            <a:xfrm>
              <a:off x="680" y="433"/>
              <a:ext cx="38" cy="53"/>
            </a:xfrm>
            <a:custGeom>
              <a:avLst/>
              <a:gdLst>
                <a:gd name="T0" fmla="*/ 80 w 112"/>
                <a:gd name="T1" fmla="*/ 0 h 161"/>
                <a:gd name="T2" fmla="*/ 42 w 112"/>
                <a:gd name="T3" fmla="*/ 19 h 161"/>
                <a:gd name="T4" fmla="*/ 13 w 112"/>
                <a:gd name="T5" fmla="*/ 49 h 161"/>
                <a:gd name="T6" fmla="*/ 0 w 112"/>
                <a:gd name="T7" fmla="*/ 101 h 161"/>
                <a:gd name="T8" fmla="*/ 4 w 112"/>
                <a:gd name="T9" fmla="*/ 128 h 161"/>
                <a:gd name="T10" fmla="*/ 14 w 112"/>
                <a:gd name="T11" fmla="*/ 148 h 161"/>
                <a:gd name="T12" fmla="*/ 30 w 112"/>
                <a:gd name="T13" fmla="*/ 158 h 161"/>
                <a:gd name="T14" fmla="*/ 47 w 112"/>
                <a:gd name="T15" fmla="*/ 161 h 161"/>
                <a:gd name="T16" fmla="*/ 85 w 112"/>
                <a:gd name="T17" fmla="*/ 136 h 161"/>
                <a:gd name="T18" fmla="*/ 112 w 112"/>
                <a:gd name="T19" fmla="*/ 68 h 161"/>
                <a:gd name="T20" fmla="*/ 103 w 112"/>
                <a:gd name="T21" fmla="*/ 80 h 161"/>
                <a:gd name="T22" fmla="*/ 82 w 112"/>
                <a:gd name="T23" fmla="*/ 106 h 161"/>
                <a:gd name="T24" fmla="*/ 58 w 112"/>
                <a:gd name="T25" fmla="*/ 125 h 161"/>
                <a:gd name="T26" fmla="*/ 42 w 112"/>
                <a:gd name="T27" fmla="*/ 119 h 161"/>
                <a:gd name="T28" fmla="*/ 40 w 112"/>
                <a:gd name="T29" fmla="*/ 93 h 161"/>
                <a:gd name="T30" fmla="*/ 51 w 112"/>
                <a:gd name="T31" fmla="*/ 65 h 161"/>
                <a:gd name="T32" fmla="*/ 69 w 112"/>
                <a:gd name="T33" fmla="*/ 39 h 161"/>
                <a:gd name="T34" fmla="*/ 90 w 112"/>
                <a:gd name="T35" fmla="*/ 21 h 161"/>
                <a:gd name="T36" fmla="*/ 103 w 112"/>
                <a:gd name="T37" fmla="*/ 11 h 161"/>
                <a:gd name="T38" fmla="*/ 102 w 112"/>
                <a:gd name="T39" fmla="*/ 4 h 161"/>
                <a:gd name="T40" fmla="*/ 80 w 112"/>
                <a:gd name="T41" fmla="*/ 0 h 161"/>
                <a:gd name="T42" fmla="*/ 80 w 112"/>
                <a:gd name="T43" fmla="*/ 0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2"/>
                <a:gd name="T67" fmla="*/ 0 h 161"/>
                <a:gd name="T68" fmla="*/ 112 w 112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2" h="161">
                  <a:moveTo>
                    <a:pt x="80" y="0"/>
                  </a:moveTo>
                  <a:lnTo>
                    <a:pt x="42" y="19"/>
                  </a:lnTo>
                  <a:lnTo>
                    <a:pt x="13" y="49"/>
                  </a:lnTo>
                  <a:lnTo>
                    <a:pt x="0" y="101"/>
                  </a:lnTo>
                  <a:lnTo>
                    <a:pt x="4" y="128"/>
                  </a:lnTo>
                  <a:lnTo>
                    <a:pt x="14" y="148"/>
                  </a:lnTo>
                  <a:lnTo>
                    <a:pt x="30" y="158"/>
                  </a:lnTo>
                  <a:lnTo>
                    <a:pt x="47" y="161"/>
                  </a:lnTo>
                  <a:lnTo>
                    <a:pt x="85" y="136"/>
                  </a:lnTo>
                  <a:lnTo>
                    <a:pt x="112" y="68"/>
                  </a:lnTo>
                  <a:lnTo>
                    <a:pt x="103" y="80"/>
                  </a:lnTo>
                  <a:lnTo>
                    <a:pt x="82" y="106"/>
                  </a:lnTo>
                  <a:lnTo>
                    <a:pt x="58" y="125"/>
                  </a:lnTo>
                  <a:lnTo>
                    <a:pt x="42" y="119"/>
                  </a:lnTo>
                  <a:lnTo>
                    <a:pt x="40" y="93"/>
                  </a:lnTo>
                  <a:lnTo>
                    <a:pt x="51" y="65"/>
                  </a:lnTo>
                  <a:lnTo>
                    <a:pt x="69" y="39"/>
                  </a:lnTo>
                  <a:lnTo>
                    <a:pt x="90" y="21"/>
                  </a:lnTo>
                  <a:lnTo>
                    <a:pt x="103" y="11"/>
                  </a:lnTo>
                  <a:lnTo>
                    <a:pt x="102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2" name="Freeform 91"/>
            <p:cNvSpPr>
              <a:spLocks/>
            </p:cNvSpPr>
            <p:nvPr/>
          </p:nvSpPr>
          <p:spPr bwMode="auto">
            <a:xfrm>
              <a:off x="665" y="482"/>
              <a:ext cx="28" cy="99"/>
            </a:xfrm>
            <a:custGeom>
              <a:avLst/>
              <a:gdLst>
                <a:gd name="T0" fmla="*/ 3 w 83"/>
                <a:gd name="T1" fmla="*/ 285 h 297"/>
                <a:gd name="T2" fmla="*/ 0 w 83"/>
                <a:gd name="T3" fmla="*/ 197 h 297"/>
                <a:gd name="T4" fmla="*/ 17 w 83"/>
                <a:gd name="T5" fmla="*/ 105 h 297"/>
                <a:gd name="T6" fmla="*/ 36 w 83"/>
                <a:gd name="T7" fmla="*/ 53 h 297"/>
                <a:gd name="T8" fmla="*/ 48 w 83"/>
                <a:gd name="T9" fmla="*/ 27 h 297"/>
                <a:gd name="T10" fmla="*/ 63 w 83"/>
                <a:gd name="T11" fmla="*/ 0 h 297"/>
                <a:gd name="T12" fmla="*/ 83 w 83"/>
                <a:gd name="T13" fmla="*/ 8 h 297"/>
                <a:gd name="T14" fmla="*/ 72 w 83"/>
                <a:gd name="T15" fmla="*/ 26 h 297"/>
                <a:gd name="T16" fmla="*/ 51 w 83"/>
                <a:gd name="T17" fmla="*/ 79 h 297"/>
                <a:gd name="T18" fmla="*/ 35 w 83"/>
                <a:gd name="T19" fmla="*/ 161 h 297"/>
                <a:gd name="T20" fmla="*/ 39 w 83"/>
                <a:gd name="T21" fmla="*/ 271 h 297"/>
                <a:gd name="T22" fmla="*/ 24 w 83"/>
                <a:gd name="T23" fmla="*/ 291 h 297"/>
                <a:gd name="T24" fmla="*/ 12 w 83"/>
                <a:gd name="T25" fmla="*/ 297 h 297"/>
                <a:gd name="T26" fmla="*/ 3 w 83"/>
                <a:gd name="T27" fmla="*/ 285 h 297"/>
                <a:gd name="T28" fmla="*/ 3 w 83"/>
                <a:gd name="T29" fmla="*/ 285 h 2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3"/>
                <a:gd name="T46" fmla="*/ 0 h 297"/>
                <a:gd name="T47" fmla="*/ 83 w 83"/>
                <a:gd name="T48" fmla="*/ 297 h 2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3" h="297">
                  <a:moveTo>
                    <a:pt x="3" y="285"/>
                  </a:moveTo>
                  <a:lnTo>
                    <a:pt x="0" y="197"/>
                  </a:lnTo>
                  <a:lnTo>
                    <a:pt x="17" y="105"/>
                  </a:lnTo>
                  <a:lnTo>
                    <a:pt x="36" y="53"/>
                  </a:lnTo>
                  <a:lnTo>
                    <a:pt x="48" y="27"/>
                  </a:lnTo>
                  <a:lnTo>
                    <a:pt x="63" y="0"/>
                  </a:lnTo>
                  <a:lnTo>
                    <a:pt x="83" y="8"/>
                  </a:lnTo>
                  <a:lnTo>
                    <a:pt x="72" y="26"/>
                  </a:lnTo>
                  <a:lnTo>
                    <a:pt x="51" y="79"/>
                  </a:lnTo>
                  <a:lnTo>
                    <a:pt x="35" y="161"/>
                  </a:lnTo>
                  <a:lnTo>
                    <a:pt x="39" y="271"/>
                  </a:lnTo>
                  <a:lnTo>
                    <a:pt x="24" y="291"/>
                  </a:lnTo>
                  <a:lnTo>
                    <a:pt x="12" y="297"/>
                  </a:lnTo>
                  <a:lnTo>
                    <a:pt x="3" y="28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3" name="Freeform 92"/>
            <p:cNvSpPr>
              <a:spLocks/>
            </p:cNvSpPr>
            <p:nvPr/>
          </p:nvSpPr>
          <p:spPr bwMode="auto">
            <a:xfrm>
              <a:off x="684" y="492"/>
              <a:ext cx="14" cy="81"/>
            </a:xfrm>
            <a:custGeom>
              <a:avLst/>
              <a:gdLst>
                <a:gd name="T0" fmla="*/ 0 w 42"/>
                <a:gd name="T1" fmla="*/ 222 h 245"/>
                <a:gd name="T2" fmla="*/ 6 w 42"/>
                <a:gd name="T3" fmla="*/ 148 h 245"/>
                <a:gd name="T4" fmla="*/ 18 w 42"/>
                <a:gd name="T5" fmla="*/ 77 h 245"/>
                <a:gd name="T6" fmla="*/ 28 w 42"/>
                <a:gd name="T7" fmla="*/ 38 h 245"/>
                <a:gd name="T8" fmla="*/ 42 w 42"/>
                <a:gd name="T9" fmla="*/ 0 h 245"/>
                <a:gd name="T10" fmla="*/ 38 w 42"/>
                <a:gd name="T11" fmla="*/ 77 h 245"/>
                <a:gd name="T12" fmla="*/ 34 w 42"/>
                <a:gd name="T13" fmla="*/ 210 h 245"/>
                <a:gd name="T14" fmla="*/ 35 w 42"/>
                <a:gd name="T15" fmla="*/ 239 h 245"/>
                <a:gd name="T16" fmla="*/ 24 w 42"/>
                <a:gd name="T17" fmla="*/ 245 h 245"/>
                <a:gd name="T18" fmla="*/ 0 w 42"/>
                <a:gd name="T19" fmla="*/ 222 h 245"/>
                <a:gd name="T20" fmla="*/ 0 w 42"/>
                <a:gd name="T21" fmla="*/ 222 h 2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2"/>
                <a:gd name="T34" fmla="*/ 0 h 245"/>
                <a:gd name="T35" fmla="*/ 42 w 42"/>
                <a:gd name="T36" fmla="*/ 245 h 2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2" h="245">
                  <a:moveTo>
                    <a:pt x="0" y="222"/>
                  </a:moveTo>
                  <a:lnTo>
                    <a:pt x="6" y="148"/>
                  </a:lnTo>
                  <a:lnTo>
                    <a:pt x="18" y="77"/>
                  </a:lnTo>
                  <a:lnTo>
                    <a:pt x="28" y="38"/>
                  </a:lnTo>
                  <a:lnTo>
                    <a:pt x="42" y="0"/>
                  </a:lnTo>
                  <a:lnTo>
                    <a:pt x="38" y="77"/>
                  </a:lnTo>
                  <a:lnTo>
                    <a:pt x="34" y="210"/>
                  </a:lnTo>
                  <a:lnTo>
                    <a:pt x="35" y="239"/>
                  </a:lnTo>
                  <a:lnTo>
                    <a:pt x="24" y="245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64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</p:spPr>
      </p:pic>
      <p:sp>
        <p:nvSpPr>
          <p:cNvPr id="5" name="AutoShape 4" descr="Picture background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Project </a:t>
            </a:r>
            <a:r>
              <a:rPr lang="ru-RU" dirty="0" smtClean="0"/>
              <a:t>«</a:t>
            </a:r>
            <a:r>
              <a:rPr lang="en-US" dirty="0" smtClean="0"/>
              <a:t>Let’s make  English salad!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9792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447" y="4932933"/>
            <a:ext cx="8324850" cy="11049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yandex-images.clstorage.net/4rME9A248/2e9f7bk0YX/KvyyF7YFvVT4gBnpOY4zCFtrhF1vlcyFDtXBYC869BbT1ISn0wH_2kYRZ49XcDgF2pq55CoXoTxeu8lCG9heEmiroFv2T6YLrccHvTGNNgpGNsdMc8_I2BSXkmUobMhw8aP2mqgy1_k5bnrbD3BpHJKKrd8RAoUaH5WgAF7qEwIV1KAavjzgbNO5cNU-kgYbVSKia1rK6NEI2IsqdCrSafKQ1Y2oCN3wPFhQ4ClBeyLKnKn0OEOQFC6BiTJf-i47GOSOD4ob2F7Xi3npCKU8GU0ohlB_1MzOA92FDG822Ef9mv-MrDXK9TlLausgXVo0xLuU2B1ykxQolqs_eu8fHiT1kAGvHelv8rRR2CCpGypTMbBtTtnR9ibkjhZ8GdhFw7vxso0u88cJT0jyOFlFKfusnfkIdJAQBLOANkj5IDwQ0YIkgBn5Y9qFb8MPuDg5TDekcFPf0PsJ36QwewXZbPSl9p2IJM7rAnJn-DRMYxLRvZHtL1eKNz6yszZN-Rw7NOefJ7EZ52HGknnkDa8cDlIkkkJf28rvEcGwNEMJ9mzEhs6QkyvS0BdiYs4xbm0z3YC36z9xjQwJs7U8f-krPy_yliaoJ8dL851S1hqZJyZhPY19efnT2x33mgtQB_Jd36_OiaQa-c0UannvO0JJPtS0gOMvS4wPNYiTN13aHj4u65cagAbLe_KxbuINtTgvRielf3DiwOge9JUeaAXQeNO4xJefBvLKPXBt3itmXyXokbvyPXuyJSGXtTlP6wYQGfqDGJw7-nT3hHLiEakBFGEMj0BCwujxDdqzE3MewWvXsNmzsDPG7jpnStkyWWYG2b6Jwg9tjCcaoZU2RvIaIgjOiRG2B8NY-IBPxx2wNSthCqFOWf7B6gL-tCB9Pv1B-4znqa0M-ccxY0b1E3FNE9mfv9YHWJcXJKqWPFvVKDQU36s3jC_6fP20e-E8tAIAWxyZcFbO08oGwYUoSy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0" y="1196752"/>
            <a:ext cx="914400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600" y="-77866"/>
            <a:ext cx="902489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400" b="1" cap="none" spc="0" dirty="0" smtClean="0">
                <a:ln/>
                <a:solidFill>
                  <a:srgbClr val="FF00FF"/>
                </a:solidFill>
                <a:effectLst/>
              </a:rPr>
              <a:t>Приём «Веселые картинки»</a:t>
            </a:r>
            <a:endParaRPr lang="ru-RU" sz="4400" b="1" cap="none" spc="0" dirty="0">
              <a:ln/>
              <a:solidFill>
                <a:srgbClr val="FF00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98497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447" y="2381299"/>
            <a:ext cx="7958630" cy="175411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400"/>
            <a:ext cx="9324528" cy="756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944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802" y="3251453"/>
            <a:ext cx="16191446" cy="13956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26" y="0"/>
            <a:ext cx="87811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470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36592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66700"/>
            <a:ext cx="39604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«Снежный ком»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5270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</p:spTree>
    <p:extLst>
      <p:ext uri="{BB962C8B-B14F-4D97-AF65-F5344CB8AC3E}">
        <p14:creationId xmlns:p14="http://schemas.microsoft.com/office/powerpoint/2010/main" val="720602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  </a:t>
            </a:r>
            <a:r>
              <a:rPr lang="ru-RU" b="1" dirty="0" smtClean="0">
                <a:solidFill>
                  <a:srgbClr val="FF0000"/>
                </a:solidFill>
              </a:rPr>
              <a:t>прием </a:t>
            </a:r>
            <a:r>
              <a:rPr lang="ru-RU" b="1" dirty="0">
                <a:solidFill>
                  <a:srgbClr val="FF0000"/>
                </a:solidFill>
              </a:rPr>
              <a:t>«Сказка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s://avatars.mds.yandex.net/i?id=7cee4ee06c2fa0a7f582fae19802bb0f929cc4423adc0097-5277757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28800"/>
            <a:ext cx="4355976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628800"/>
            <a:ext cx="4572001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676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77" y="3557588"/>
            <a:ext cx="8324850" cy="11049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8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467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4647" y="2719170"/>
            <a:ext cx="18267396" cy="3067838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G, bir kere daha kızarmış ekmek глагол to be для детей başarmak apandis aile ocağ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935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/>
              <a:t>Прием «СКАЖИ                   КОМПЛИМЕНТ!»</a:t>
            </a:r>
            <a:endParaRPr lang="ru-RU" b="1" dirty="0"/>
          </a:p>
        </p:txBody>
      </p:sp>
      <p:pic>
        <p:nvPicPr>
          <p:cNvPr id="9218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6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329088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46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Комиксы, коллажи, мультфильмы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647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09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«Бинго»</a:t>
            </a:r>
            <a:endParaRPr lang="ru-RU" dirty="0"/>
          </a:p>
        </p:txBody>
      </p:sp>
      <p:pic>
        <p:nvPicPr>
          <p:cNvPr id="1026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84784"/>
            <a:ext cx="5004048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ed45c0edbae6a4dfc6b35f81be90b4ced60bb5d1-1248190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71600"/>
            <a:ext cx="4248471" cy="572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433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ПРИЕМЫ  </a:t>
            </a:r>
            <a:r>
              <a:rPr lang="en-US" sz="3600" dirty="0"/>
              <a:t>M</a:t>
            </a:r>
            <a:r>
              <a:rPr lang="ru-RU" sz="3600" dirty="0" smtClean="0"/>
              <a:t>УЛЬТИМЕДИЯ</a:t>
            </a:r>
            <a:r>
              <a:rPr lang="en-US" sz="3600" dirty="0" smtClean="0"/>
              <a:t>:</a:t>
            </a:r>
            <a:r>
              <a:rPr lang="en-US" sz="3600" dirty="0"/>
              <a:t>K</a:t>
            </a:r>
            <a:r>
              <a:rPr lang="ru-RU" sz="3600" dirty="0" smtClean="0"/>
              <a:t>ОМИКСЫ,</a:t>
            </a:r>
            <a:r>
              <a:rPr lang="en-US" sz="3600" dirty="0" smtClean="0"/>
              <a:t>M</a:t>
            </a:r>
            <a:r>
              <a:rPr lang="ru-RU" sz="3600" dirty="0" smtClean="0"/>
              <a:t>УЛЬТФИЛЬМЫ</a:t>
            </a:r>
            <a:endParaRPr lang="ru-RU" sz="3600" dirty="0"/>
          </a:p>
        </p:txBody>
      </p:sp>
      <p:pic>
        <p:nvPicPr>
          <p:cNvPr id="10242" name="Picture 2" descr="https://yandex-images.clstorage.net/4rME9A248/2e9f7bk0YX/KvyyF7YFvVT4gBnpOY4zCFtrhF1vlcyFDtXBan88phaC1oT0gQL93xYUOopTcTpUjJzvuStA9GkO7slASo1fTz3581vzT6QKpMICvTGNNgpGNsdMc8_I2BSXnTVpZPkSgdHrmqYh3OE_ckr9KFp1BdKcvfhgULEAMviwMVnxOAIpy7wCjT_1Vea5RMUXqhAoRTe7Tm3d7ekmwbEzdjbgXd2X8YOlEv_2P0hA9C1sXz70ra_GOEa1Kxu5pT9o5REwKNuBO4AP20DSnnz3E5gZFHMAgUx118nSA9-VLH0z7nvGi_utqhjV9zt1V_Eof2U1_bGO0DZhiAc-iKY_bvIzPQ3OsB68HsVO95hNxjanMSVbDKZ_a87_7zLSiBRYCuVh1aT7r5Q528kabm7DGHtHLOW1kc0JdoEmK46lO0LXGDQ_2I88iDrXa9icXcoelg8-dB2FbHTI6_Iv1IkZdzHPR9K4-oajJ9zmH2RT7xNGaCbpoLf2I2eNMgytvxx41is0OtizO6wMymjpnEPIAoEZGXYKoVtq293AI9CTDW8v20PqtNWGkwTk6wRrT9QGVm0Q7IK51y9aqzQci7gnT9ctPgjIhD-3GcNp8KJj4jeOMithPJpzWcLC_wXyijljGfF8-brRt4gt5PIzWmTJBV52Meaundombpw8DLG5JHPsCzUq-7E-tgDCVdiDb9I2og4fdhCFen7Y6v0M6ZkKYBr-acG485KEOu7sCEZvzixEYgD2iovBGkunLR6Bhw5n8y07OMqpEIER1lfEvl7dM5cSH2oMvEFZ88DCPsmxE3M02GTao-KBgDLzyCdzW-orU0UH77Wy4itklR0sl7kMXMUNNDHTtSKQJdxe7oJn8TyTLzpmFYh-WfXuzCX1mAh8EN9X1IPeq6wOzdI6TGTDIFdJK86dmfcrRaMJJKKiPGLODj4s9Ic0jDT-eNSqXtU5pxscRxG_VWPj1vIqxYooeC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519864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75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FF00FF"/>
                </a:solidFill>
              </a:rPr>
              <a:t>БЛОГИ ТВОРЧЕСКИХ ЗАДАНИЙ</a:t>
            </a:r>
            <a:r>
              <a:rPr lang="en-US" sz="2800" dirty="0" smtClean="0">
                <a:solidFill>
                  <a:srgbClr val="FF00FF"/>
                </a:solidFill>
              </a:rPr>
              <a:t>: </a:t>
            </a:r>
            <a:r>
              <a:rPr lang="ru-RU" sz="2800" dirty="0" smtClean="0">
                <a:solidFill>
                  <a:srgbClr val="FF00FF"/>
                </a:solidFill>
              </a:rPr>
              <a:t>КРЕАТИВНОЕ ПИСЬМО</a:t>
            </a:r>
            <a:endParaRPr lang="ru-RU" sz="2800" dirty="0">
              <a:solidFill>
                <a:srgbClr val="FF00FF"/>
              </a:solidFill>
            </a:endParaRPr>
          </a:p>
        </p:txBody>
      </p:sp>
      <p:pic>
        <p:nvPicPr>
          <p:cNvPr id="2054" name="Picture 6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56792"/>
            <a:ext cx="4499992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Проект письмо деду мороз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556792"/>
            <a:ext cx="4644007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070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РАБОЧИЕ ЛИСТЫ с </a:t>
            </a:r>
            <a:r>
              <a:rPr lang="ru-RU" dirty="0" err="1" smtClean="0"/>
              <a:t>Инфоурока</a:t>
            </a:r>
            <a:endParaRPr lang="ru-RU" dirty="0"/>
          </a:p>
        </p:txBody>
      </p:sp>
      <p:pic>
        <p:nvPicPr>
          <p:cNvPr id="1026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60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Методика Перевёрнутый урок» и прием «</a:t>
            </a:r>
            <a:r>
              <a:rPr lang="ru-RU" sz="3600" b="1" dirty="0" err="1" smtClean="0"/>
              <a:t>Коктейлирования</a:t>
            </a:r>
            <a:r>
              <a:rPr lang="ru-RU" sz="3600" b="1" dirty="0" smtClean="0"/>
              <a:t>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Родоначальниками идеи "перевёрнутого урока" (</a:t>
            </a:r>
            <a:r>
              <a:rPr lang="en-US" sz="2800" dirty="0"/>
              <a:t>Flipped Classroom</a:t>
            </a:r>
            <a:r>
              <a:rPr lang="ru-RU" sz="2800" dirty="0"/>
              <a:t>) стали два учителя старших классов из Колорадо Джонатан Бергман (</a:t>
            </a:r>
            <a:r>
              <a:rPr lang="en-US" sz="2800" dirty="0"/>
              <a:t>Jonathan Bergman</a:t>
            </a:r>
            <a:r>
              <a:rPr lang="ru-RU" sz="2800" dirty="0"/>
              <a:t>) и Аарон </a:t>
            </a:r>
            <a:r>
              <a:rPr lang="ru-RU" sz="2800" dirty="0" err="1"/>
              <a:t>Сэмс</a:t>
            </a:r>
            <a:r>
              <a:rPr lang="ru-RU" sz="2800" dirty="0"/>
              <a:t> (</a:t>
            </a:r>
            <a:r>
              <a:rPr lang="en-US" sz="2800" dirty="0"/>
              <a:t>Aaron </a:t>
            </a:r>
            <a:r>
              <a:rPr lang="en-US" sz="2800" dirty="0" err="1"/>
              <a:t>Sams</a:t>
            </a:r>
            <a:r>
              <a:rPr lang="ru-RU" sz="2800" dirty="0"/>
              <a:t>).</a:t>
            </a:r>
          </a:p>
          <a:p>
            <a:r>
              <a:rPr lang="ru-RU" sz="2800" dirty="0"/>
              <a:t>В 2007 году они придумали как обеспечить своими лекциями учеников, часто пропускающих занятия. Их разработка превратилась в новое образовательное направление.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130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прием «</a:t>
            </a:r>
            <a:r>
              <a:rPr lang="ru-RU" b="1" dirty="0" err="1"/>
              <a:t>Коктейлирования</a:t>
            </a:r>
            <a:r>
              <a:rPr lang="ru-RU" b="1" dirty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«</a:t>
            </a:r>
            <a:r>
              <a:rPr lang="ru-RU" sz="2400" dirty="0" err="1"/>
              <a:t>Коктейлирование</a:t>
            </a:r>
            <a:r>
              <a:rPr lang="ru-RU" sz="2400" dirty="0"/>
              <a:t>» - это специальная процедура, которая позволяет организовать работу в смешанных </a:t>
            </a:r>
            <a:r>
              <a:rPr lang="ru-RU" sz="2400" dirty="0" smtClean="0"/>
              <a:t>группах</a:t>
            </a:r>
          </a:p>
          <a:p>
            <a:r>
              <a:rPr lang="ru-RU" sz="2400" dirty="0"/>
              <a:t>В отличие от традиционных способов достижения данных целей: выступлений, докладов, дискуссий на уроках, лекциях, семинарах, собраниях и т.п. (</a:t>
            </a:r>
            <a:r>
              <a:rPr lang="ru-RU" sz="2400" dirty="0" err="1"/>
              <a:t>монопленумы</a:t>
            </a:r>
            <a:r>
              <a:rPr lang="ru-RU" sz="2400" dirty="0"/>
              <a:t>), когда один выступает, а остальные слушают, процедуры</a:t>
            </a:r>
          </a:p>
          <a:p>
            <a:r>
              <a:rPr lang="ru-RU" sz="2400" dirty="0"/>
              <a:t>«</a:t>
            </a:r>
            <a:r>
              <a:rPr lang="ru-RU" sz="2400" dirty="0" err="1"/>
              <a:t>коктейлирования</a:t>
            </a:r>
            <a:r>
              <a:rPr lang="ru-RU" sz="2400" dirty="0"/>
              <a:t>» и работы в «коктейльных» группах позволяют всем участникам без исключения приобщиться к работе не только в своих группах, но и к работе в параллельных группах. </a:t>
            </a:r>
          </a:p>
        </p:txBody>
      </p:sp>
    </p:spTree>
    <p:extLst>
      <p:ext uri="{BB962C8B-B14F-4D97-AF65-F5344CB8AC3E}">
        <p14:creationId xmlns:p14="http://schemas.microsoft.com/office/powerpoint/2010/main" val="2701703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Я-учитель!</a:t>
            </a:r>
            <a:endParaRPr lang="ru-RU" dirty="0"/>
          </a:p>
        </p:txBody>
      </p:sp>
      <p:pic>
        <p:nvPicPr>
          <p:cNvPr id="3074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7668344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813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i?id=009ba1c1a4c09caac7e51846b34363370091d0b8-834180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8024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012" y="3276598"/>
            <a:ext cx="5225988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641" y="0"/>
            <a:ext cx="4690359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vatars.mds.yandex.net/i?id=f033ef1dcde40d9b5090a1bd20330ca3-4436918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598"/>
            <a:ext cx="4355976" cy="358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771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140968"/>
            <a:ext cx="8892480" cy="3017631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>                       … И снова звенит звонок с урока. </a:t>
            </a:r>
            <a:br>
              <a:rPr lang="ru-RU" sz="2800" i="1" dirty="0" smtClean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/>
            </a:r>
            <a:b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 smtClean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>Но завтра снова урок, и послезавтра урок, и будут они разные, но самые лучшие те, когда ученики спорят, спрашивают, высказывают свои мнения, творят и созидают.</a:t>
            </a:r>
            <a:br>
              <a:rPr lang="ru-RU" sz="2800" i="1" dirty="0" smtClean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/>
            </a:r>
            <a:b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>Самые приятные минуты, когда они говорят, что урок понравился, а для того, чтобы урок понравился, в нем должны быть изюминки. </a:t>
            </a:r>
            <a:b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/>
            </a:r>
            <a:b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>И задача учителя – найти эти изюминки.</a:t>
            </a:r>
            <a:r>
              <a:rPr lang="uk-UA" sz="2800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/>
            </a:r>
            <a:br>
              <a:rPr lang="uk-UA" sz="2800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 smtClean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> </a:t>
            </a:r>
            <a:br>
              <a:rPr lang="ru-RU" sz="2800" i="1" dirty="0" smtClean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/>
            </a:r>
            <a:br>
              <a:rPr lang="ru-RU" sz="2800" i="1" dirty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</a:br>
            <a:r>
              <a:rPr lang="ru-RU" sz="2800" i="1" dirty="0" smtClean="0">
                <a:solidFill>
                  <a:schemeClr val="bg1">
                    <a:lumMod val="10000"/>
                  </a:schemeClr>
                </a:solidFill>
                <a:latin typeface="Bahnschrift SemiBold SemiConden" panose="020B0502040204020203" pitchFamily="34" charset="0"/>
              </a:rPr>
              <a:t>   </a:t>
            </a:r>
            <a:endParaRPr lang="uk-UA" sz="2800" dirty="0">
              <a:solidFill>
                <a:schemeClr val="bg1">
                  <a:lumMod val="1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85727">
            <a:off x="7590187" y="11107139"/>
            <a:ext cx="648023" cy="769799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5727">
            <a:off x="380392" y="211681"/>
            <a:ext cx="1810797" cy="149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825" y="4149080"/>
            <a:ext cx="2488175" cy="248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18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 Post-Mortem">
  <a:themeElements>
    <a:clrScheme name="Project Post-Mortem 8">
      <a:dk1>
        <a:srgbClr val="4D4D4D"/>
      </a:dk1>
      <a:lt1>
        <a:srgbClr val="C2FEFD"/>
      </a:lt1>
      <a:dk2>
        <a:srgbClr val="336699"/>
      </a:dk2>
      <a:lt2>
        <a:srgbClr val="65B5D1"/>
      </a:lt2>
      <a:accent1>
        <a:srgbClr val="33CCCC"/>
      </a:accent1>
      <a:accent2>
        <a:srgbClr val="99CCFF"/>
      </a:accent2>
      <a:accent3>
        <a:srgbClr val="DDFEFE"/>
      </a:accent3>
      <a:accent4>
        <a:srgbClr val="404040"/>
      </a:accent4>
      <a:accent5>
        <a:srgbClr val="ADE2E2"/>
      </a:accent5>
      <a:accent6>
        <a:srgbClr val="8AB9E7"/>
      </a:accent6>
      <a:hlink>
        <a:srgbClr val="009999"/>
      </a:hlink>
      <a:folHlink>
        <a:srgbClr val="CCCCFF"/>
      </a:folHlink>
    </a:clrScheme>
    <a:fontScheme name="Project Post-Mortem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oject Post-Mortem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Post-Mortem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Post-Mortem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Post-Mortem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Post-Mortem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Post-Mortem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Post-Mortem 7">
        <a:dk1>
          <a:srgbClr val="4D4D4D"/>
        </a:dk1>
        <a:lt1>
          <a:srgbClr val="C2FEFD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DDFEFE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Post-Mortem 8">
        <a:dk1>
          <a:srgbClr val="4D4D4D"/>
        </a:dk1>
        <a:lt1>
          <a:srgbClr val="C2FEFD"/>
        </a:lt1>
        <a:dk2>
          <a:srgbClr val="336699"/>
        </a:dk2>
        <a:lt2>
          <a:srgbClr val="65B5D1"/>
        </a:lt2>
        <a:accent1>
          <a:srgbClr val="33CCCC"/>
        </a:accent1>
        <a:accent2>
          <a:srgbClr val="99CCFF"/>
        </a:accent2>
        <a:accent3>
          <a:srgbClr val="DDFEFE"/>
        </a:accent3>
        <a:accent4>
          <a:srgbClr val="404040"/>
        </a:accent4>
        <a:accent5>
          <a:srgbClr val="ADE2E2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 Post-Mortem</Template>
  <TotalTime>651</TotalTime>
  <Words>360</Words>
  <Application>Microsoft Office PowerPoint</Application>
  <PresentationFormat>Экран (4:3)</PresentationFormat>
  <Paragraphs>34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Aharoni</vt:lpstr>
      <vt:lpstr>Arial</vt:lpstr>
      <vt:lpstr>Bahnschrift SemiBold SemiConden</vt:lpstr>
      <vt:lpstr>Garamond</vt:lpstr>
      <vt:lpstr>Times New Roman</vt:lpstr>
      <vt:lpstr>Wingdings</vt:lpstr>
      <vt:lpstr>Project Post-Mortem</vt:lpstr>
      <vt:lpstr>  мастер-класс Педагогика сотворчества. На пути к успеху: от простого к сложному. Работа с детьми с ОВЗ на уроке английского языка. </vt:lpstr>
      <vt:lpstr>Цель: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Каким должен быть урок для детей с ОВЗ?</vt:lpstr>
      <vt:lpstr>Презентация PowerPoint</vt:lpstr>
      <vt:lpstr>УСПЕШНОСТЬ ОБУЧЕНИЯ</vt:lpstr>
      <vt:lpstr>Презентация PowerPoint</vt:lpstr>
      <vt:lpstr>Презентация PowerPoint</vt:lpstr>
      <vt:lpstr>Project «Let’s make  English salad!»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прием «Сказка» </vt:lpstr>
      <vt:lpstr>Презентация PowerPoint</vt:lpstr>
      <vt:lpstr>Презентация PowerPoint</vt:lpstr>
      <vt:lpstr>Прием «СКАЖИ                   КОМПЛИМЕНТ!»</vt:lpstr>
      <vt:lpstr>Комиксы, коллажи, мультфильмы</vt:lpstr>
      <vt:lpstr>Игра «Бинго»</vt:lpstr>
      <vt:lpstr>ПРИЕМЫ  MУЛЬТИМЕДИЯ:KОМИКСЫ,MУЛЬТФИЛЬМЫ</vt:lpstr>
      <vt:lpstr>БЛОГИ ТВОРЧЕСКИХ ЗАДАНИЙ: КРЕАТИВНОЕ ПИСЬМО</vt:lpstr>
      <vt:lpstr>РАБОЧИЕ ЛИСТЫ с Инфоурока</vt:lpstr>
      <vt:lpstr>Методика Перевёрнутый урок» и прием «Коктейлирования»</vt:lpstr>
      <vt:lpstr>прием «Коктейлирования»</vt:lpstr>
      <vt:lpstr>Я-учитель!</vt:lpstr>
      <vt:lpstr>Презентация PowerPoint</vt:lpstr>
      <vt:lpstr>                       … И снова звенит звонок с урока.   Но завтра снова урок, и послезавтра урок, и будут они разные, но самые лучшие те, когда ученики спорят, спрашивают, высказывают свои мнения, творят и созидают.  Самые приятные минуты, когда они говорят, что урок понравился, а для того, чтобы урок понравился, в нем должны быть изюминки.   И задача учителя – найти эти изюминки.      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 «Портфолио (портфель)»</dc:title>
  <dc:creator>Drackon</dc:creator>
  <cp:lastModifiedBy>Светлана Назарова</cp:lastModifiedBy>
  <cp:revision>90</cp:revision>
  <dcterms:created xsi:type="dcterms:W3CDTF">2005-04-14T04:43:46Z</dcterms:created>
  <dcterms:modified xsi:type="dcterms:W3CDTF">2024-12-15T17:48:38Z</dcterms:modified>
</cp:coreProperties>
</file>