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4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8E113-8A5C-4C05-B281-038131FFE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FF2C15-D5C1-454E-B768-DA9EE1758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7BA65B-77C5-4320-9794-110AD8B67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DB20B5-BB0C-4177-9E92-4D3A7F68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507F5D-9165-4685-A97E-FF554C1B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5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50201-559D-45DD-939E-2EBB2C4C2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5D51C8-1BFA-495B-8EF7-8CFE38342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BD21A0-F216-44E3-A228-A0C0E3F97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70B41F-B523-4616-9BB3-86B71B03B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223926-68A2-444B-A7CF-910A19464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7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D270D-B7D9-4DFE-B49B-ABBA4ACCD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D901DF-34EC-426F-A0B0-7491684EF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B6E8E-A780-41EE-B883-862D64FFD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C1B991-116E-43BF-A726-A351887BC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91A4B7-C7D0-4C84-B8A1-50645B86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235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86C7C-60B3-4DFF-9140-B780BC26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1D0880-09F9-4E54-A6C5-E1F22B9C6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6930AD-D467-48FB-906F-F19EE0CE6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1CB68B-4912-4274-822B-46E7F3E59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753F77-8EA5-4925-956C-B189DB08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2722B9-3EAB-48AC-8F21-39912E19F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453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E6030-D4F3-4435-8F7F-14057E698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2CD921-2018-4074-AF39-6BF7CEA01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A4D336-DA49-421F-97BB-14D1A9A36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92FE9CC-696A-4CA6-AC22-7C0B38BA97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45A03F-3F5A-4D2E-9871-5F6F3148BF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94CEAC-1282-42C6-9DCB-D06218847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303A0E-9C83-43A8-BE61-DE3A99DE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1B9DFE-42E5-458F-A380-92067F23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45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4A4C7-058D-4A45-A294-0F068362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F1DF3A-3D49-4E41-9448-0DDD5584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CC52A2B-A0D8-405C-AA2F-EF2B2F4A1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EBEC25-8B1A-4B92-B766-C2DCF309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94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2A9F811-8152-419D-AF43-6DC35E72F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FBB071-1695-4167-BB8B-8137A6B0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C5E5C1-7268-4459-8E51-A83FD4E3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7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29949-6EA9-4BC0-887B-6014A95E2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6C2A21-46AB-4A36-9BC5-537057053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206D25-B285-43BC-9C3B-0397AB4174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73DC5A-87A4-4DE7-B8EC-290AE3A9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3C65A2-1871-4FDC-9545-462752510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F5E698-8882-490A-9C34-CE2DB30ED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575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AB667-0685-4521-A40C-6A5099937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F34722-3EA2-4272-B162-41A8D631B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CB822C-6392-4ABC-AA35-0912A0A6A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7B2816-D335-4C21-B430-F6D1075EF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3A4AC4-C36E-48B1-9D9A-D4C93CDFF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19CC32-5BF0-431E-A96E-9942AFCE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02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CA73DA-5CD2-4089-A9E1-A7E45B693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AB6D8C-488B-445F-820E-50F2CB484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6AB48C-5442-49B2-894F-331045756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B10CD3-C281-4F60-81E7-80D8A1445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C7E2EF-8D72-4EFC-A3EC-C839935B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03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C75B09B-F168-4A09-B0BB-D997F1400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B5F9C3-6BA0-4F0C-837F-F3674E255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CB3BC1-BE65-4329-9FD5-135C67C28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CD3BDF-A7A3-4E9F-AA35-4D85848CE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36854D-276B-464B-A15C-32C54CDB8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47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DBCFF-A6E5-4B5A-BA32-4EB5A199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568F6B-65CD-47AD-B9E5-48214C5E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FC4571-A298-4AC4-BE8E-79C6D246F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EEB36-4DA2-4D3C-A954-2BC0189200AF}" type="datetimeFigureOut">
              <a:rPr lang="ru-RU" smtClean="0"/>
              <a:t>16.06.2025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E36F14-8871-4E20-848D-F0C870313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2D4FB8-C84F-4712-A8C5-2950966C2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D7349-D63D-49EE-9507-CC0B3048A8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5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C457F-E7B5-4BCD-9AFD-92CE6ECED0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74B926-5A66-414C-8939-324A7F9ABE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70F251-9098-4242-A41C-C56BB1DB2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2919EA-D6F1-4AC7-AE56-ECE93F593053}"/>
              </a:ext>
            </a:extLst>
          </p:cNvPr>
          <p:cNvSpPr txBox="1"/>
          <p:nvPr/>
        </p:nvSpPr>
        <p:spPr>
          <a:xfrm>
            <a:off x="1434353" y="322402"/>
            <a:ext cx="94529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ОБЩЕОБРАЗОВАТЕЛЬНОЕ УЧРЕЖДЕНИЕ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«ШКОЛА №4 ЯСИНОВАТСКОГО МУНИЦИПАЛЬНОГО ОКРУГА»</a:t>
            </a:r>
          </a:p>
        </p:txBody>
      </p:sp>
    </p:spTree>
    <p:extLst>
      <p:ext uri="{BB962C8B-B14F-4D97-AF65-F5344CB8AC3E}">
        <p14:creationId xmlns:p14="http://schemas.microsoft.com/office/powerpoint/2010/main" val="33605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E3951-0FB8-46A2-94C5-FCC64863A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47F2906-7C87-4BF2-AE66-28AB56695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23" y="1779946"/>
            <a:ext cx="7606553" cy="4960795"/>
          </a:xfrm>
        </p:spPr>
      </p:pic>
    </p:spTree>
    <p:extLst>
      <p:ext uri="{BB962C8B-B14F-4D97-AF65-F5344CB8AC3E}">
        <p14:creationId xmlns:p14="http://schemas.microsoft.com/office/powerpoint/2010/main" val="1133549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1ADC3-FB2B-4F8A-A534-6935299B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41" y="365125"/>
            <a:ext cx="971774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ГЕРОЯ»</a:t>
            </a:r>
            <a:endParaRPr lang="ru-RU" sz="40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5BCB2E-E593-4C45-A377-EA0BF2063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683" y="2034988"/>
            <a:ext cx="7868770" cy="4697505"/>
          </a:xfrm>
        </p:spPr>
      </p:pic>
    </p:spTree>
    <p:extLst>
      <p:ext uri="{BB962C8B-B14F-4D97-AF65-F5344CB8AC3E}">
        <p14:creationId xmlns:p14="http://schemas.microsoft.com/office/powerpoint/2010/main" val="264786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12F23-AAB4-4DB1-9974-8251A0467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694" y="365125"/>
            <a:ext cx="8435788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ГЕРОЯ»</a:t>
            </a: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134A4C2-9397-42B6-B5E7-C62102842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29" y="2051890"/>
            <a:ext cx="7853083" cy="4351338"/>
          </a:xfrm>
        </p:spPr>
      </p:pic>
    </p:spTree>
    <p:extLst>
      <p:ext uri="{BB962C8B-B14F-4D97-AF65-F5344CB8AC3E}">
        <p14:creationId xmlns:p14="http://schemas.microsoft.com/office/powerpoint/2010/main" val="59297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87B10-5347-47F7-BB80-D100F513F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246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ГЕРОЯ»</a:t>
            </a: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1BA7C84-99DE-48AD-8950-C80A4D073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76" y="1640540"/>
            <a:ext cx="7162801" cy="4995769"/>
          </a:xfrm>
        </p:spPr>
      </p:pic>
    </p:spTree>
    <p:extLst>
      <p:ext uri="{BB962C8B-B14F-4D97-AF65-F5344CB8AC3E}">
        <p14:creationId xmlns:p14="http://schemas.microsoft.com/office/powerpoint/2010/main" val="154701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59B07-D4B4-4438-9DA4-E46245E3C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ГЕРОЯ»</a:t>
            </a: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FC3B3E-0E57-423E-94E6-2A1E7FBFF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53" y="1828800"/>
            <a:ext cx="7019365" cy="4664075"/>
          </a:xfrm>
        </p:spPr>
      </p:pic>
    </p:spTree>
    <p:extLst>
      <p:ext uri="{BB962C8B-B14F-4D97-AF65-F5344CB8AC3E}">
        <p14:creationId xmlns:p14="http://schemas.microsoft.com/office/powerpoint/2010/main" val="203180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6F237-17D3-4F4C-85C2-5DCA4B62E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ГЕРОЯ»</a:t>
            </a:r>
            <a:endParaRPr lang="ru-RU" sz="3600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4A6B9A3A-EEA7-4508-B2ED-CA9E8DD6E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55" y="1965699"/>
            <a:ext cx="5599267" cy="4527176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CB4DF1-ECDB-4971-B7B0-2683FD82E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965699"/>
            <a:ext cx="5423647" cy="442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9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E0845-059A-4DAC-9EA0-42EFA56D1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ГЕРОЯ»</a:t>
            </a: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55B4A78-084C-4A70-A1BF-6F385FB94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30" y="1825624"/>
            <a:ext cx="7180729" cy="4754469"/>
          </a:xfrm>
        </p:spPr>
      </p:pic>
    </p:spTree>
    <p:extLst>
      <p:ext uri="{BB962C8B-B14F-4D97-AF65-F5344CB8AC3E}">
        <p14:creationId xmlns:p14="http://schemas.microsoft.com/office/powerpoint/2010/main" val="1396957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1F9B1-EDAF-46A5-9BF2-3703BE21B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проект партии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«ЕДИНАЯ РОССИЯ»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«ПАРТА ГЕРОЯ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DF9E5A-6416-441B-854D-FC58A4906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870" y="1798295"/>
            <a:ext cx="6710083" cy="4790765"/>
          </a:xfrm>
        </p:spPr>
      </p:pic>
    </p:spTree>
    <p:extLst>
      <p:ext uri="{BB962C8B-B14F-4D97-AF65-F5344CB8AC3E}">
        <p14:creationId xmlns:p14="http://schemas.microsoft.com/office/powerpoint/2010/main" val="3767291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F348B-7BD1-41F6-9779-BB20E12A5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383AD39-7F60-4CD2-9532-AC00731ED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125506"/>
            <a:ext cx="11609294" cy="6606988"/>
          </a:xfrm>
        </p:spPr>
      </p:pic>
    </p:spTree>
    <p:extLst>
      <p:ext uri="{BB962C8B-B14F-4D97-AF65-F5344CB8AC3E}">
        <p14:creationId xmlns:p14="http://schemas.microsoft.com/office/powerpoint/2010/main" val="339830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65DF1-3D4E-4060-9467-925A48009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CE678E-6FC4-4AF8-B267-4F6BA4846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62" y="158190"/>
            <a:ext cx="11451997" cy="6421904"/>
          </a:xfrm>
        </p:spPr>
      </p:pic>
    </p:spTree>
    <p:extLst>
      <p:ext uri="{BB962C8B-B14F-4D97-AF65-F5344CB8AC3E}">
        <p14:creationId xmlns:p14="http://schemas.microsoft.com/office/powerpoint/2010/main" val="4249562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226F5-C0F5-4BD9-8566-F008C09F9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BC790B1-0A75-49C5-BA75-A3DE25A54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06" y="224118"/>
            <a:ext cx="11716870" cy="6526306"/>
          </a:xfrm>
        </p:spPr>
      </p:pic>
    </p:spTree>
    <p:extLst>
      <p:ext uri="{BB962C8B-B14F-4D97-AF65-F5344CB8AC3E}">
        <p14:creationId xmlns:p14="http://schemas.microsoft.com/office/powerpoint/2010/main" val="2266698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9FBEB-A409-4D26-A1F1-6F638711C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4659" y="1219200"/>
            <a:ext cx="4231342" cy="4714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47DF141-0587-4CC9-855A-25A15E732D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76" y="430306"/>
            <a:ext cx="3935505" cy="585395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2F271F-0D99-456A-9385-01FED55FC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46" y="579250"/>
            <a:ext cx="6608301" cy="47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723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128</Words>
  <Application>Microsoft Office PowerPoint</Application>
  <PresentationFormat>Широкоэкранный</PresentationFormat>
  <Paragraphs>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Патриотический проект партии  «ЕДИНАЯ РОССИЯ»  «ПАРТА ГЕРОЯ»</vt:lpstr>
      <vt:lpstr>        Патриотический проект партии  «ЕДИНАЯ РОССИЯ»  «ПАРТА ГЕРОЯ»</vt:lpstr>
      <vt:lpstr>Патриотический проект партии  «ЕДИНАЯ РОССИЯ»  «ПАРТА ГЕРОЯ»</vt:lpstr>
      <vt:lpstr> Патриотический проект партии  «ЕДИНАЯ РОССИЯ»  «ПАРТА ГЕРОЯ»</vt:lpstr>
      <vt:lpstr>Патриотический проект партии  «ЕДИНАЯ РОССИЯ»  «ПАРТА ГЕРОЯ»</vt:lpstr>
      <vt:lpstr>Патриотический проект партии  «ЕДИНАЯ РОССИЯ»  «ПАРТА ГЕРОЯ»</vt:lpstr>
      <vt:lpstr>Патриотический проект партии  «ЕДИНАЯ РОССИЯ»  «ПАРТА ГЕРОЯ»</vt:lpstr>
      <vt:lpstr>Патриотический проект партии  «ЕДИНАЯ РОССИЯ»  «ПАРТА ГЕРОЯ»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Вермияш</dc:creator>
  <cp:lastModifiedBy>Оксана Вермияш</cp:lastModifiedBy>
  <cp:revision>5</cp:revision>
  <dcterms:created xsi:type="dcterms:W3CDTF">2025-06-16T14:55:00Z</dcterms:created>
  <dcterms:modified xsi:type="dcterms:W3CDTF">2025-06-16T17:10:39Z</dcterms:modified>
</cp:coreProperties>
</file>