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300700" cy="10299700"/>
  <p:notesSz cx="18300700" cy="102997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75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866804" y="1084338"/>
            <a:ext cx="8242300" cy="8119109"/>
          </a:xfrm>
          <a:custGeom>
            <a:avLst/>
            <a:gdLst/>
            <a:ahLst/>
            <a:cxnLst/>
            <a:rect l="l" t="t" r="r" b="b"/>
            <a:pathLst>
              <a:path w="8242300" h="8119109">
                <a:moveTo>
                  <a:pt x="4120570" y="0"/>
                </a:moveTo>
                <a:lnTo>
                  <a:pt x="8241712" y="0"/>
                </a:lnTo>
                <a:lnTo>
                  <a:pt x="8241712" y="8118647"/>
                </a:lnTo>
                <a:lnTo>
                  <a:pt x="0" y="8118647"/>
                </a:lnTo>
                <a:lnTo>
                  <a:pt x="0" y="0"/>
                </a:lnTo>
                <a:lnTo>
                  <a:pt x="4120570" y="0"/>
                </a:lnTo>
                <a:close/>
              </a:path>
            </a:pathLst>
          </a:custGeom>
          <a:ln w="38159">
            <a:solidFill>
              <a:srgbClr val="2928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19" y="1848955"/>
            <a:ext cx="16861155" cy="6589395"/>
          </a:xfrm>
          <a:custGeom>
            <a:avLst/>
            <a:gdLst/>
            <a:ahLst/>
            <a:cxnLst/>
            <a:rect l="l" t="t" r="r" b="b"/>
            <a:pathLst>
              <a:path w="16861155" h="6589395">
                <a:moveTo>
                  <a:pt x="16860943" y="0"/>
                </a:moveTo>
                <a:lnTo>
                  <a:pt x="8430442" y="0"/>
                </a:lnTo>
                <a:lnTo>
                  <a:pt x="0" y="0"/>
                </a:lnTo>
                <a:lnTo>
                  <a:pt x="0" y="6589369"/>
                </a:lnTo>
                <a:lnTo>
                  <a:pt x="16860943" y="6589369"/>
                </a:lnTo>
                <a:lnTo>
                  <a:pt x="168609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883888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63" y="0"/>
                </a:moveTo>
                <a:lnTo>
                  <a:pt x="192278" y="0"/>
                </a:lnTo>
                <a:lnTo>
                  <a:pt x="0" y="375826"/>
                </a:lnTo>
                <a:lnTo>
                  <a:pt x="33147" y="375826"/>
                </a:lnTo>
                <a:lnTo>
                  <a:pt x="224663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6883948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531" y="0"/>
                </a:moveTo>
                <a:lnTo>
                  <a:pt x="33019" y="375827"/>
                </a:lnTo>
                <a:lnTo>
                  <a:pt x="0" y="375827"/>
                </a:lnTo>
                <a:lnTo>
                  <a:pt x="192147" y="0"/>
                </a:lnTo>
                <a:lnTo>
                  <a:pt x="224531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6659225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63" y="0"/>
                </a:moveTo>
                <a:lnTo>
                  <a:pt x="192278" y="0"/>
                </a:lnTo>
                <a:lnTo>
                  <a:pt x="0" y="375826"/>
                </a:lnTo>
                <a:lnTo>
                  <a:pt x="33147" y="375826"/>
                </a:lnTo>
                <a:lnTo>
                  <a:pt x="224663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6659289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58" y="0"/>
                </a:moveTo>
                <a:lnTo>
                  <a:pt x="33146" y="375827"/>
                </a:lnTo>
                <a:lnTo>
                  <a:pt x="0" y="375827"/>
                </a:lnTo>
                <a:lnTo>
                  <a:pt x="192147" y="0"/>
                </a:lnTo>
                <a:lnTo>
                  <a:pt x="224658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6435324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63" y="0"/>
                </a:moveTo>
                <a:lnTo>
                  <a:pt x="192278" y="0"/>
                </a:lnTo>
                <a:lnTo>
                  <a:pt x="0" y="375826"/>
                </a:lnTo>
                <a:lnTo>
                  <a:pt x="33147" y="375826"/>
                </a:lnTo>
                <a:lnTo>
                  <a:pt x="224663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6435393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531" y="0"/>
                </a:moveTo>
                <a:lnTo>
                  <a:pt x="33146" y="375827"/>
                </a:lnTo>
                <a:lnTo>
                  <a:pt x="0" y="375827"/>
                </a:lnTo>
                <a:lnTo>
                  <a:pt x="192147" y="0"/>
                </a:lnTo>
                <a:lnTo>
                  <a:pt x="224531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6210788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536" y="0"/>
                </a:moveTo>
                <a:lnTo>
                  <a:pt x="192151" y="0"/>
                </a:lnTo>
                <a:lnTo>
                  <a:pt x="0" y="375826"/>
                </a:lnTo>
                <a:lnTo>
                  <a:pt x="33020" y="375826"/>
                </a:lnTo>
                <a:lnTo>
                  <a:pt x="224536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6210734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58" y="0"/>
                </a:moveTo>
                <a:lnTo>
                  <a:pt x="33146" y="375827"/>
                </a:lnTo>
                <a:lnTo>
                  <a:pt x="0" y="375827"/>
                </a:lnTo>
                <a:lnTo>
                  <a:pt x="192274" y="0"/>
                </a:lnTo>
                <a:lnTo>
                  <a:pt x="224658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5986125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63" y="0"/>
                </a:moveTo>
                <a:lnTo>
                  <a:pt x="192278" y="0"/>
                </a:lnTo>
                <a:lnTo>
                  <a:pt x="0" y="375826"/>
                </a:lnTo>
                <a:lnTo>
                  <a:pt x="33147" y="375826"/>
                </a:lnTo>
                <a:lnTo>
                  <a:pt x="224663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5986075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58" y="0"/>
                </a:moveTo>
                <a:lnTo>
                  <a:pt x="33146" y="375827"/>
                </a:lnTo>
                <a:lnTo>
                  <a:pt x="0" y="375827"/>
                </a:lnTo>
                <a:lnTo>
                  <a:pt x="192274" y="0"/>
                </a:lnTo>
                <a:lnTo>
                  <a:pt x="224658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5762224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63" y="0"/>
                </a:moveTo>
                <a:lnTo>
                  <a:pt x="192278" y="0"/>
                </a:lnTo>
                <a:lnTo>
                  <a:pt x="0" y="375826"/>
                </a:lnTo>
                <a:lnTo>
                  <a:pt x="33147" y="375826"/>
                </a:lnTo>
                <a:lnTo>
                  <a:pt x="224663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5762178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58" y="0"/>
                </a:moveTo>
                <a:lnTo>
                  <a:pt x="33146" y="375827"/>
                </a:lnTo>
                <a:lnTo>
                  <a:pt x="0" y="375827"/>
                </a:lnTo>
                <a:lnTo>
                  <a:pt x="192274" y="0"/>
                </a:lnTo>
                <a:lnTo>
                  <a:pt x="224658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5537561" y="9566639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63" y="0"/>
                </a:moveTo>
                <a:lnTo>
                  <a:pt x="192278" y="0"/>
                </a:lnTo>
                <a:lnTo>
                  <a:pt x="0" y="375826"/>
                </a:lnTo>
                <a:lnTo>
                  <a:pt x="33147" y="375826"/>
                </a:lnTo>
                <a:lnTo>
                  <a:pt x="224663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5537647" y="956663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531" y="0"/>
                </a:moveTo>
                <a:lnTo>
                  <a:pt x="33019" y="375827"/>
                </a:lnTo>
                <a:lnTo>
                  <a:pt x="0" y="375827"/>
                </a:lnTo>
                <a:lnTo>
                  <a:pt x="192147" y="0"/>
                </a:lnTo>
                <a:lnTo>
                  <a:pt x="224531" y="0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-719" y="794816"/>
            <a:ext cx="4606290" cy="271780"/>
          </a:xfrm>
          <a:custGeom>
            <a:avLst/>
            <a:gdLst/>
            <a:ahLst/>
            <a:cxnLst/>
            <a:rect l="l" t="t" r="r" b="b"/>
            <a:pathLst>
              <a:path w="4606290" h="271780">
                <a:moveTo>
                  <a:pt x="4605790" y="0"/>
                </a:moveTo>
                <a:lnTo>
                  <a:pt x="0" y="0"/>
                </a:lnTo>
                <a:lnTo>
                  <a:pt x="0" y="271411"/>
                </a:lnTo>
                <a:lnTo>
                  <a:pt x="2303254" y="271411"/>
                </a:lnTo>
                <a:lnTo>
                  <a:pt x="4605790" y="271411"/>
                </a:lnTo>
                <a:lnTo>
                  <a:pt x="4605790" y="0"/>
                </a:lnTo>
                <a:close/>
              </a:path>
            </a:pathLst>
          </a:custGeom>
          <a:solidFill>
            <a:srgbClr val="575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-719" y="234721"/>
            <a:ext cx="4606290" cy="271780"/>
          </a:xfrm>
          <a:custGeom>
            <a:avLst/>
            <a:gdLst/>
            <a:ahLst/>
            <a:cxnLst/>
            <a:rect l="l" t="t" r="r" b="b"/>
            <a:pathLst>
              <a:path w="4606290" h="271780">
                <a:moveTo>
                  <a:pt x="4605790" y="0"/>
                </a:moveTo>
                <a:lnTo>
                  <a:pt x="0" y="0"/>
                </a:lnTo>
                <a:lnTo>
                  <a:pt x="0" y="271411"/>
                </a:lnTo>
                <a:lnTo>
                  <a:pt x="2303254" y="271411"/>
                </a:lnTo>
                <a:lnTo>
                  <a:pt x="4605790" y="271411"/>
                </a:lnTo>
                <a:lnTo>
                  <a:pt x="4605790" y="0"/>
                </a:lnTo>
                <a:close/>
              </a:path>
            </a:pathLst>
          </a:custGeom>
          <a:solidFill>
            <a:srgbClr val="8680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0" y="1339926"/>
            <a:ext cx="4605655" cy="267970"/>
          </a:xfrm>
          <a:custGeom>
            <a:avLst/>
            <a:gdLst/>
            <a:ahLst/>
            <a:cxnLst/>
            <a:rect l="l" t="t" r="r" b="b"/>
            <a:pathLst>
              <a:path w="4605655" h="267969">
                <a:moveTo>
                  <a:pt x="0" y="0"/>
                </a:moveTo>
                <a:lnTo>
                  <a:pt x="4605070" y="0"/>
                </a:lnTo>
                <a:lnTo>
                  <a:pt x="4605070" y="267385"/>
                </a:lnTo>
                <a:lnTo>
                  <a:pt x="0" y="267385"/>
                </a:lnTo>
                <a:lnTo>
                  <a:pt x="0" y="0"/>
                </a:lnTo>
                <a:close/>
              </a:path>
            </a:pathLst>
          </a:custGeom>
          <a:solidFill>
            <a:srgbClr val="292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2986638" y="0"/>
            <a:ext cx="5296535" cy="1612265"/>
          </a:xfrm>
          <a:custGeom>
            <a:avLst/>
            <a:gdLst/>
            <a:ahLst/>
            <a:cxnLst/>
            <a:rect l="l" t="t" r="r" b="b"/>
            <a:pathLst>
              <a:path w="5296534" h="1612265">
                <a:moveTo>
                  <a:pt x="5296280" y="1611934"/>
                </a:moveTo>
                <a:lnTo>
                  <a:pt x="0" y="1611934"/>
                </a:lnTo>
                <a:lnTo>
                  <a:pt x="0" y="0"/>
                </a:lnTo>
                <a:lnTo>
                  <a:pt x="5296280" y="0"/>
                </a:lnTo>
                <a:lnTo>
                  <a:pt x="5296280" y="1611934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23437" y="5116308"/>
            <a:ext cx="1807210" cy="5170805"/>
          </a:xfrm>
          <a:custGeom>
            <a:avLst/>
            <a:gdLst/>
            <a:ahLst/>
            <a:cxnLst/>
            <a:rect l="l" t="t" r="r" b="b"/>
            <a:pathLst>
              <a:path w="1807210" h="5170805">
                <a:moveTo>
                  <a:pt x="0" y="5170690"/>
                </a:moveTo>
                <a:lnTo>
                  <a:pt x="0" y="0"/>
                </a:lnTo>
                <a:lnTo>
                  <a:pt x="903573" y="0"/>
                </a:lnTo>
                <a:lnTo>
                  <a:pt x="1807146" y="0"/>
                </a:lnTo>
                <a:lnTo>
                  <a:pt x="1807146" y="5170690"/>
                </a:lnTo>
              </a:path>
            </a:pathLst>
          </a:custGeom>
          <a:ln w="76317">
            <a:solidFill>
              <a:srgbClr val="FFB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2614248" y="8600334"/>
            <a:ext cx="1548130" cy="1525270"/>
          </a:xfrm>
          <a:custGeom>
            <a:avLst/>
            <a:gdLst/>
            <a:ahLst/>
            <a:cxnLst/>
            <a:rect l="l" t="t" r="r" b="b"/>
            <a:pathLst>
              <a:path w="1548129" h="1525270">
                <a:moveTo>
                  <a:pt x="773982" y="0"/>
                </a:moveTo>
                <a:lnTo>
                  <a:pt x="1547952" y="0"/>
                </a:lnTo>
                <a:lnTo>
                  <a:pt x="1547952" y="1524937"/>
                </a:lnTo>
                <a:lnTo>
                  <a:pt x="0" y="1524937"/>
                </a:lnTo>
                <a:lnTo>
                  <a:pt x="0" y="0"/>
                </a:lnTo>
                <a:lnTo>
                  <a:pt x="773982" y="0"/>
                </a:lnTo>
                <a:close/>
              </a:path>
            </a:pathLst>
          </a:custGeom>
          <a:ln w="38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21251" y="2297868"/>
            <a:ext cx="4785994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rgbClr val="18181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5105" y="5767832"/>
            <a:ext cx="12810490" cy="2574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9914"/>
            <a:ext cx="17078325" cy="8506460"/>
          </a:xfrm>
          <a:custGeom>
            <a:avLst/>
            <a:gdLst/>
            <a:ahLst/>
            <a:cxnLst/>
            <a:rect l="l" t="t" r="r" b="b"/>
            <a:pathLst>
              <a:path w="17078325" h="8506460">
                <a:moveTo>
                  <a:pt x="17078325" y="0"/>
                </a:moveTo>
                <a:lnTo>
                  <a:pt x="0" y="0"/>
                </a:lnTo>
                <a:lnTo>
                  <a:pt x="0" y="8505980"/>
                </a:lnTo>
                <a:lnTo>
                  <a:pt x="8539162" y="8505980"/>
                </a:lnTo>
                <a:lnTo>
                  <a:pt x="17078325" y="8505980"/>
                </a:lnTo>
                <a:lnTo>
                  <a:pt x="170783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78640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21" y="0"/>
                </a:moveTo>
                <a:lnTo>
                  <a:pt x="191512" y="0"/>
                </a:lnTo>
                <a:lnTo>
                  <a:pt x="0" y="375831"/>
                </a:lnTo>
                <a:lnTo>
                  <a:pt x="32393" y="375831"/>
                </a:lnTo>
                <a:lnTo>
                  <a:pt x="224621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7863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4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03261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0325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62716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627156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33" y="0"/>
                </a:lnTo>
                <a:lnTo>
                  <a:pt x="32409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85178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85178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076399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37" y="0"/>
                </a:moveTo>
                <a:lnTo>
                  <a:pt x="191516" y="0"/>
                </a:lnTo>
                <a:lnTo>
                  <a:pt x="0" y="375831"/>
                </a:lnTo>
                <a:lnTo>
                  <a:pt x="32410" y="375831"/>
                </a:lnTo>
                <a:lnTo>
                  <a:pt x="224637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76410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30031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300307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252493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85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2524928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7079086" y="9123841"/>
            <a:ext cx="1208405" cy="266700"/>
          </a:xfrm>
          <a:custGeom>
            <a:avLst/>
            <a:gdLst/>
            <a:ahLst/>
            <a:cxnLst/>
            <a:rect l="l" t="t" r="r" b="b"/>
            <a:pathLst>
              <a:path w="1208405" h="266700">
                <a:moveTo>
                  <a:pt x="0" y="266699"/>
                </a:moveTo>
                <a:lnTo>
                  <a:pt x="0" y="0"/>
                </a:lnTo>
                <a:lnTo>
                  <a:pt x="1208023" y="0"/>
                </a:lnTo>
                <a:lnTo>
                  <a:pt x="1208023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292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7079086" y="8475840"/>
            <a:ext cx="1208405" cy="266700"/>
          </a:xfrm>
          <a:custGeom>
            <a:avLst/>
            <a:gdLst/>
            <a:ahLst/>
            <a:cxnLst/>
            <a:rect l="l" t="t" r="r" b="b"/>
            <a:pathLst>
              <a:path w="1208405" h="266700">
                <a:moveTo>
                  <a:pt x="0" y="266699"/>
                </a:moveTo>
                <a:lnTo>
                  <a:pt x="0" y="0"/>
                </a:lnTo>
                <a:lnTo>
                  <a:pt x="1208023" y="0"/>
                </a:lnTo>
                <a:lnTo>
                  <a:pt x="1208023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575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7079086" y="7828560"/>
            <a:ext cx="1208405" cy="266700"/>
          </a:xfrm>
          <a:custGeom>
            <a:avLst/>
            <a:gdLst/>
            <a:ahLst/>
            <a:cxnLst/>
            <a:rect l="l" t="t" r="r" b="b"/>
            <a:pathLst>
              <a:path w="1208405" h="266700">
                <a:moveTo>
                  <a:pt x="0" y="266699"/>
                </a:moveTo>
                <a:lnTo>
                  <a:pt x="0" y="0"/>
                </a:lnTo>
                <a:lnTo>
                  <a:pt x="1208023" y="0"/>
                </a:lnTo>
                <a:lnTo>
                  <a:pt x="1208023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8680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7392336" y="889180"/>
            <a:ext cx="895985" cy="5598160"/>
          </a:xfrm>
          <a:custGeom>
            <a:avLst/>
            <a:gdLst/>
            <a:ahLst/>
            <a:cxnLst/>
            <a:rect l="l" t="t" r="r" b="b"/>
            <a:pathLst>
              <a:path w="895984" h="5598160">
                <a:moveTo>
                  <a:pt x="895675" y="5597916"/>
                </a:moveTo>
                <a:lnTo>
                  <a:pt x="0" y="5597916"/>
                </a:lnTo>
                <a:lnTo>
                  <a:pt x="0" y="0"/>
                </a:lnTo>
                <a:lnTo>
                  <a:pt x="895675" y="0"/>
                </a:lnTo>
              </a:path>
            </a:pathLst>
          </a:custGeom>
          <a:ln w="76316">
            <a:solidFill>
              <a:srgbClr val="FFB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0" y="9631440"/>
            <a:ext cx="5295900" cy="654685"/>
          </a:xfrm>
          <a:custGeom>
            <a:avLst/>
            <a:gdLst/>
            <a:ahLst/>
            <a:cxnLst/>
            <a:rect l="l" t="t" r="r" b="b"/>
            <a:pathLst>
              <a:path w="5295900" h="654684">
                <a:moveTo>
                  <a:pt x="0" y="654397"/>
                </a:moveTo>
                <a:lnTo>
                  <a:pt x="0" y="0"/>
                </a:lnTo>
                <a:lnTo>
                  <a:pt x="5295899" y="0"/>
                </a:lnTo>
                <a:lnTo>
                  <a:pt x="5295899" y="654397"/>
                </a:lnTo>
                <a:lnTo>
                  <a:pt x="0" y="654397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18181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18181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5035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24860" y="2368931"/>
            <a:ext cx="7960804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78640" y="1088656"/>
            <a:ext cx="8242300" cy="8119109"/>
          </a:xfrm>
          <a:custGeom>
            <a:avLst/>
            <a:gdLst/>
            <a:ahLst/>
            <a:cxnLst/>
            <a:rect l="l" t="t" r="r" b="b"/>
            <a:pathLst>
              <a:path w="8242300" h="8119109">
                <a:moveTo>
                  <a:pt x="4121237" y="8118650"/>
                </a:moveTo>
                <a:lnTo>
                  <a:pt x="0" y="8118650"/>
                </a:lnTo>
                <a:lnTo>
                  <a:pt x="0" y="0"/>
                </a:lnTo>
                <a:lnTo>
                  <a:pt x="8241743" y="0"/>
                </a:lnTo>
                <a:lnTo>
                  <a:pt x="8241743" y="8118650"/>
                </a:lnTo>
                <a:lnTo>
                  <a:pt x="4121237" y="8118650"/>
                </a:lnTo>
                <a:close/>
              </a:path>
            </a:pathLst>
          </a:custGeom>
          <a:ln w="38159">
            <a:solidFill>
              <a:srgbClr val="2928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848955"/>
            <a:ext cx="16861155" cy="6589395"/>
          </a:xfrm>
          <a:custGeom>
            <a:avLst/>
            <a:gdLst/>
            <a:ahLst/>
            <a:cxnLst/>
            <a:rect l="l" t="t" r="r" b="b"/>
            <a:pathLst>
              <a:path w="16861155" h="6589395">
                <a:moveTo>
                  <a:pt x="16860901" y="0"/>
                </a:moveTo>
                <a:lnTo>
                  <a:pt x="0" y="0"/>
                </a:lnTo>
                <a:lnTo>
                  <a:pt x="0" y="6589369"/>
                </a:lnTo>
                <a:lnTo>
                  <a:pt x="8430437" y="6589369"/>
                </a:lnTo>
                <a:lnTo>
                  <a:pt x="16860901" y="6589369"/>
                </a:lnTo>
                <a:lnTo>
                  <a:pt x="168609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78640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21" y="0"/>
                </a:moveTo>
                <a:lnTo>
                  <a:pt x="191512" y="0"/>
                </a:lnTo>
                <a:lnTo>
                  <a:pt x="0" y="375831"/>
                </a:lnTo>
                <a:lnTo>
                  <a:pt x="32393" y="375831"/>
                </a:lnTo>
                <a:lnTo>
                  <a:pt x="224621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7863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4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03261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40325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62716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627156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33" y="0"/>
                </a:lnTo>
                <a:lnTo>
                  <a:pt x="32409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85178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85178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76399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37" y="0"/>
                </a:moveTo>
                <a:lnTo>
                  <a:pt x="191516" y="0"/>
                </a:lnTo>
                <a:lnTo>
                  <a:pt x="0" y="375831"/>
                </a:lnTo>
                <a:lnTo>
                  <a:pt x="32410" y="375831"/>
                </a:lnTo>
                <a:lnTo>
                  <a:pt x="224637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076410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30031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2300307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252493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85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2524928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18181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9914"/>
            <a:ext cx="17078325" cy="8506460"/>
          </a:xfrm>
          <a:custGeom>
            <a:avLst/>
            <a:gdLst/>
            <a:ahLst/>
            <a:cxnLst/>
            <a:rect l="l" t="t" r="r" b="b"/>
            <a:pathLst>
              <a:path w="17078325" h="8506460">
                <a:moveTo>
                  <a:pt x="17078325" y="0"/>
                </a:moveTo>
                <a:lnTo>
                  <a:pt x="0" y="0"/>
                </a:lnTo>
                <a:lnTo>
                  <a:pt x="0" y="8505974"/>
                </a:lnTo>
                <a:lnTo>
                  <a:pt x="8539162" y="8505974"/>
                </a:lnTo>
                <a:lnTo>
                  <a:pt x="17078325" y="8505974"/>
                </a:lnTo>
                <a:lnTo>
                  <a:pt x="170783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78640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21" y="0"/>
                </a:moveTo>
                <a:lnTo>
                  <a:pt x="191512" y="0"/>
                </a:lnTo>
                <a:lnTo>
                  <a:pt x="0" y="375831"/>
                </a:lnTo>
                <a:lnTo>
                  <a:pt x="32393" y="375831"/>
                </a:lnTo>
                <a:lnTo>
                  <a:pt x="224621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7863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4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03261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0325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62716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627156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33" y="0"/>
                </a:lnTo>
                <a:lnTo>
                  <a:pt x="32409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85178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85178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076399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37" y="0"/>
                </a:moveTo>
                <a:lnTo>
                  <a:pt x="191516" y="0"/>
                </a:lnTo>
                <a:lnTo>
                  <a:pt x="0" y="375831"/>
                </a:lnTo>
                <a:lnTo>
                  <a:pt x="32410" y="375831"/>
                </a:lnTo>
                <a:lnTo>
                  <a:pt x="224637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76410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30031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300307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252493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85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2524928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17079086" y="2184476"/>
            <a:ext cx="1208405" cy="266700"/>
          </a:xfrm>
          <a:custGeom>
            <a:avLst/>
            <a:gdLst/>
            <a:ahLst/>
            <a:cxnLst/>
            <a:rect l="l" t="t" r="r" b="b"/>
            <a:pathLst>
              <a:path w="1208405" h="266700">
                <a:moveTo>
                  <a:pt x="0" y="266699"/>
                </a:moveTo>
                <a:lnTo>
                  <a:pt x="0" y="0"/>
                </a:lnTo>
                <a:lnTo>
                  <a:pt x="1208023" y="0"/>
                </a:lnTo>
                <a:lnTo>
                  <a:pt x="1208023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292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7079086" y="1537195"/>
            <a:ext cx="1208405" cy="266700"/>
          </a:xfrm>
          <a:custGeom>
            <a:avLst/>
            <a:gdLst/>
            <a:ahLst/>
            <a:cxnLst/>
            <a:rect l="l" t="t" r="r" b="b"/>
            <a:pathLst>
              <a:path w="1208405" h="266700">
                <a:moveTo>
                  <a:pt x="0" y="266699"/>
                </a:moveTo>
                <a:lnTo>
                  <a:pt x="0" y="0"/>
                </a:lnTo>
                <a:lnTo>
                  <a:pt x="1208023" y="0"/>
                </a:lnTo>
                <a:lnTo>
                  <a:pt x="1208023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575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17079086" y="889203"/>
            <a:ext cx="1208405" cy="266700"/>
          </a:xfrm>
          <a:custGeom>
            <a:avLst/>
            <a:gdLst/>
            <a:ahLst/>
            <a:cxnLst/>
            <a:rect l="l" t="t" r="r" b="b"/>
            <a:pathLst>
              <a:path w="1208405" h="266700">
                <a:moveTo>
                  <a:pt x="0" y="266699"/>
                </a:moveTo>
                <a:lnTo>
                  <a:pt x="0" y="0"/>
                </a:lnTo>
                <a:lnTo>
                  <a:pt x="1208023" y="0"/>
                </a:lnTo>
                <a:lnTo>
                  <a:pt x="1208023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8680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17392336" y="3797258"/>
            <a:ext cx="895985" cy="5598160"/>
          </a:xfrm>
          <a:custGeom>
            <a:avLst/>
            <a:gdLst/>
            <a:ahLst/>
            <a:cxnLst/>
            <a:rect l="l" t="t" r="r" b="b"/>
            <a:pathLst>
              <a:path w="895984" h="5598159">
                <a:moveTo>
                  <a:pt x="895675" y="5597919"/>
                </a:moveTo>
                <a:lnTo>
                  <a:pt x="0" y="5597919"/>
                </a:lnTo>
                <a:lnTo>
                  <a:pt x="0" y="0"/>
                </a:lnTo>
                <a:lnTo>
                  <a:pt x="895675" y="0"/>
                </a:lnTo>
              </a:path>
            </a:pathLst>
          </a:custGeom>
          <a:ln w="76316">
            <a:solidFill>
              <a:srgbClr val="FFB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12986638" y="9631440"/>
            <a:ext cx="5295900" cy="654685"/>
          </a:xfrm>
          <a:custGeom>
            <a:avLst/>
            <a:gdLst/>
            <a:ahLst/>
            <a:cxnLst/>
            <a:rect l="l" t="t" r="r" b="b"/>
            <a:pathLst>
              <a:path w="5295900" h="654684">
                <a:moveTo>
                  <a:pt x="5295899" y="0"/>
                </a:moveTo>
                <a:lnTo>
                  <a:pt x="0" y="0"/>
                </a:lnTo>
                <a:lnTo>
                  <a:pt x="0" y="654397"/>
                </a:lnTo>
                <a:lnTo>
                  <a:pt x="5295899" y="654397"/>
                </a:lnTo>
                <a:lnTo>
                  <a:pt x="5295899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4263" y="2183688"/>
            <a:ext cx="13954112" cy="31146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9914"/>
            <a:ext cx="17078325" cy="8506460"/>
          </a:xfrm>
          <a:custGeom>
            <a:avLst/>
            <a:gdLst/>
            <a:ahLst/>
            <a:cxnLst/>
            <a:rect l="l" t="t" r="r" b="b"/>
            <a:pathLst>
              <a:path w="17078325" h="8506460">
                <a:moveTo>
                  <a:pt x="17078325" y="0"/>
                </a:moveTo>
                <a:lnTo>
                  <a:pt x="0" y="0"/>
                </a:lnTo>
                <a:lnTo>
                  <a:pt x="0" y="8505980"/>
                </a:lnTo>
                <a:lnTo>
                  <a:pt x="8539162" y="8505980"/>
                </a:lnTo>
                <a:lnTo>
                  <a:pt x="17078325" y="8505980"/>
                </a:lnTo>
                <a:lnTo>
                  <a:pt x="170783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78640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224621" y="0"/>
                </a:moveTo>
                <a:lnTo>
                  <a:pt x="191512" y="0"/>
                </a:lnTo>
                <a:lnTo>
                  <a:pt x="0" y="375831"/>
                </a:lnTo>
                <a:lnTo>
                  <a:pt x="32393" y="375831"/>
                </a:lnTo>
                <a:lnTo>
                  <a:pt x="224621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17863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90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4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03261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0325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62716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627156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33" y="0"/>
                </a:lnTo>
                <a:lnTo>
                  <a:pt x="32409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85178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851789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076399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37" y="0"/>
                </a:moveTo>
                <a:lnTo>
                  <a:pt x="191516" y="0"/>
                </a:lnTo>
                <a:lnTo>
                  <a:pt x="0" y="375831"/>
                </a:lnTo>
                <a:lnTo>
                  <a:pt x="32410" y="375831"/>
                </a:lnTo>
                <a:lnTo>
                  <a:pt x="224637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76410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499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300312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24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97" y="375831"/>
                </a:lnTo>
                <a:lnTo>
                  <a:pt x="224624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300307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2524937" y="355676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224612" y="0"/>
                </a:moveTo>
                <a:lnTo>
                  <a:pt x="191503" y="0"/>
                </a:lnTo>
                <a:lnTo>
                  <a:pt x="0" y="375831"/>
                </a:lnTo>
                <a:lnTo>
                  <a:pt x="32385" y="375831"/>
                </a:lnTo>
                <a:lnTo>
                  <a:pt x="224612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2524928" y="355668"/>
            <a:ext cx="224790" cy="375920"/>
          </a:xfrm>
          <a:custGeom>
            <a:avLst/>
            <a:gdLst/>
            <a:ahLst/>
            <a:cxnLst/>
            <a:rect l="l" t="t" r="r" b="b"/>
            <a:pathLst>
              <a:path w="224789" h="375920">
                <a:moveTo>
                  <a:pt x="0" y="375825"/>
                </a:moveTo>
                <a:lnTo>
                  <a:pt x="191512" y="0"/>
                </a:lnTo>
                <a:lnTo>
                  <a:pt x="224620" y="0"/>
                </a:lnTo>
                <a:lnTo>
                  <a:pt x="32397" y="375825"/>
                </a:lnTo>
                <a:lnTo>
                  <a:pt x="0" y="375825"/>
                </a:lnTo>
                <a:close/>
              </a:path>
            </a:pathLst>
          </a:custGeom>
          <a:ln w="18718">
            <a:solidFill>
              <a:srgbClr val="1818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9715" y="2161825"/>
            <a:ext cx="14317949" cy="1102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rgbClr val="18181A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5035" y="2368931"/>
            <a:ext cx="16470630" cy="6797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22238" y="9578721"/>
            <a:ext cx="5856224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503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76505" y="9578721"/>
            <a:ext cx="4209161" cy="514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2699" y="3987800"/>
            <a:ext cx="11432540" cy="21967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7100" spc="-2815" dirty="0">
                <a:latin typeface="Yu Gothic"/>
                <a:cs typeface="Yu Gothic"/>
              </a:rPr>
              <a:t>Искусство</a:t>
            </a:r>
            <a:r>
              <a:rPr sz="7100" spc="-484" dirty="0">
                <a:latin typeface="Yu Gothic"/>
                <a:cs typeface="Yu Gothic"/>
              </a:rPr>
              <a:t> </a:t>
            </a:r>
            <a:r>
              <a:rPr sz="7100" spc="-2575" dirty="0">
                <a:latin typeface="Yu Gothic"/>
                <a:cs typeface="Yu Gothic"/>
              </a:rPr>
              <a:t>игры</a:t>
            </a:r>
            <a:r>
              <a:rPr sz="7100" spc="-480" dirty="0">
                <a:latin typeface="Yu Gothic"/>
                <a:cs typeface="Yu Gothic"/>
              </a:rPr>
              <a:t> </a:t>
            </a:r>
            <a:r>
              <a:rPr sz="7100" spc="-2985" dirty="0">
                <a:latin typeface="Yu Gothic"/>
                <a:cs typeface="Yu Gothic"/>
              </a:rPr>
              <a:t>в</a:t>
            </a:r>
            <a:r>
              <a:rPr sz="7100" spc="-484" dirty="0">
                <a:latin typeface="Yu Gothic"/>
                <a:cs typeface="Yu Gothic"/>
              </a:rPr>
              <a:t> </a:t>
            </a:r>
            <a:r>
              <a:rPr sz="7100" spc="-2365" dirty="0" err="1" smtClean="0">
                <a:latin typeface="Yu Gothic"/>
                <a:cs typeface="Yu Gothic"/>
              </a:rPr>
              <a:t>дартс</a:t>
            </a:r>
            <a:r>
              <a:rPr lang="ru-RU" sz="7100" spc="-2930" dirty="0">
                <a:latin typeface="Yu Gothic"/>
                <a:cs typeface="Yu Gothic"/>
              </a:rPr>
              <a:t/>
            </a:r>
            <a:br>
              <a:rPr lang="ru-RU" sz="7100" spc="-2930" dirty="0">
                <a:latin typeface="Yu Gothic"/>
                <a:cs typeface="Yu Gothic"/>
              </a:rPr>
            </a:br>
            <a:r>
              <a:rPr lang="ru-RU" sz="7100" spc="-2930" dirty="0">
                <a:latin typeface="Yu Gothic"/>
                <a:cs typeface="Yu Gothic"/>
              </a:rPr>
              <a:t> </a:t>
            </a:r>
            <a:endParaRPr sz="7100" dirty="0">
              <a:latin typeface="Yu Gothic"/>
              <a:cs typeface="Yu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957390" y="0"/>
            <a:ext cx="1807210" cy="5163185"/>
          </a:xfrm>
          <a:custGeom>
            <a:avLst/>
            <a:gdLst/>
            <a:ahLst/>
            <a:cxnLst/>
            <a:rect l="l" t="t" r="r" b="b"/>
            <a:pathLst>
              <a:path w="1807209" h="5163185">
                <a:moveTo>
                  <a:pt x="1807050" y="0"/>
                </a:moveTo>
                <a:lnTo>
                  <a:pt x="1807050" y="5163019"/>
                </a:lnTo>
                <a:lnTo>
                  <a:pt x="903461" y="5163019"/>
                </a:lnTo>
                <a:lnTo>
                  <a:pt x="0" y="5163019"/>
                </a:lnTo>
                <a:lnTo>
                  <a:pt x="0" y="0"/>
                </a:lnTo>
              </a:path>
            </a:pathLst>
          </a:custGeom>
          <a:ln w="76316">
            <a:solidFill>
              <a:srgbClr val="FFB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680693" y="9778318"/>
            <a:ext cx="4606290" cy="266700"/>
          </a:xfrm>
          <a:custGeom>
            <a:avLst/>
            <a:gdLst/>
            <a:ahLst/>
            <a:cxnLst/>
            <a:rect l="l" t="t" r="r" b="b"/>
            <a:pathLst>
              <a:path w="4606290" h="266700">
                <a:moveTo>
                  <a:pt x="0" y="266699"/>
                </a:moveTo>
                <a:lnTo>
                  <a:pt x="0" y="0"/>
                </a:lnTo>
                <a:lnTo>
                  <a:pt x="4605781" y="0"/>
                </a:lnTo>
                <a:lnTo>
                  <a:pt x="4605781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292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80693" y="9233279"/>
            <a:ext cx="4606290" cy="266700"/>
          </a:xfrm>
          <a:custGeom>
            <a:avLst/>
            <a:gdLst/>
            <a:ahLst/>
            <a:cxnLst/>
            <a:rect l="l" t="t" r="r" b="b"/>
            <a:pathLst>
              <a:path w="4606290" h="266700">
                <a:moveTo>
                  <a:pt x="0" y="266699"/>
                </a:moveTo>
                <a:lnTo>
                  <a:pt x="0" y="0"/>
                </a:lnTo>
                <a:lnTo>
                  <a:pt x="4605781" y="0"/>
                </a:lnTo>
                <a:lnTo>
                  <a:pt x="4605781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575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8673122"/>
            <a:ext cx="5295900" cy="1614805"/>
          </a:xfrm>
          <a:custGeom>
            <a:avLst/>
            <a:gdLst/>
            <a:ahLst/>
            <a:cxnLst/>
            <a:rect l="l" t="t" r="r" b="b"/>
            <a:pathLst>
              <a:path w="5295900" h="1614804">
                <a:moveTo>
                  <a:pt x="0" y="0"/>
                </a:moveTo>
                <a:lnTo>
                  <a:pt x="5295899" y="0"/>
                </a:lnTo>
                <a:lnTo>
                  <a:pt x="5295899" y="1614639"/>
                </a:lnTo>
                <a:lnTo>
                  <a:pt x="0" y="1614639"/>
                </a:lnTo>
                <a:lnTo>
                  <a:pt x="0" y="0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680693" y="8673122"/>
            <a:ext cx="4606290" cy="266700"/>
          </a:xfrm>
          <a:custGeom>
            <a:avLst/>
            <a:gdLst/>
            <a:ahLst/>
            <a:cxnLst/>
            <a:rect l="l" t="t" r="r" b="b"/>
            <a:pathLst>
              <a:path w="4606290" h="266700">
                <a:moveTo>
                  <a:pt x="0" y="266699"/>
                </a:moveTo>
                <a:lnTo>
                  <a:pt x="0" y="0"/>
                </a:lnTo>
                <a:lnTo>
                  <a:pt x="4605781" y="0"/>
                </a:lnTo>
                <a:lnTo>
                  <a:pt x="4605781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86808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5802" y="2208631"/>
            <a:ext cx="5895974" cy="58916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600" spc="-125" dirty="0"/>
              <a:t>Введение</a:t>
            </a:r>
            <a:r>
              <a:rPr sz="6600" spc="-365" dirty="0"/>
              <a:t> </a:t>
            </a:r>
            <a:r>
              <a:rPr sz="6600" spc="-210" dirty="0"/>
              <a:t>в</a:t>
            </a:r>
            <a:r>
              <a:rPr sz="6600" spc="-360" dirty="0"/>
              <a:t> </a:t>
            </a:r>
            <a:r>
              <a:rPr sz="6600" spc="65" dirty="0"/>
              <a:t>дартс</a:t>
            </a:r>
            <a:endParaRPr sz="6600"/>
          </a:p>
        </p:txBody>
      </p:sp>
      <p:sp>
        <p:nvSpPr>
          <p:cNvPr id="4" name="object 4"/>
          <p:cNvSpPr txBox="1"/>
          <p:nvPr/>
        </p:nvSpPr>
        <p:spPr>
          <a:xfrm>
            <a:off x="1242258" y="3522732"/>
            <a:ext cx="7437120" cy="2048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37490" algn="r">
              <a:lnSpc>
                <a:spcPct val="100200"/>
              </a:lnSpc>
              <a:spcBef>
                <a:spcPts val="90"/>
              </a:spcBef>
            </a:pPr>
            <a:r>
              <a:rPr sz="2650" spc="-95" dirty="0">
                <a:solidFill>
                  <a:srgbClr val="18181A"/>
                </a:solidFill>
                <a:latin typeface="Lucida Sans Unicode"/>
                <a:cs typeface="Lucida Sans Unicode"/>
              </a:rPr>
              <a:t>Дартс</a:t>
            </a:r>
            <a:r>
              <a:rPr sz="2650" spc="-25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105" dirty="0">
                <a:solidFill>
                  <a:srgbClr val="18181A"/>
                </a:solidFill>
                <a:latin typeface="Tahoma"/>
                <a:cs typeface="Tahoma"/>
              </a:rPr>
              <a:t>—</a:t>
            </a:r>
            <a:r>
              <a:rPr sz="2650" spc="-24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650" spc="-75" dirty="0">
                <a:solidFill>
                  <a:srgbClr val="18181A"/>
                </a:solidFill>
                <a:latin typeface="Lucida Sans Unicode"/>
                <a:cs typeface="Lucida Sans Unicode"/>
              </a:rPr>
              <a:t>это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не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только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9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игра</a:t>
            </a:r>
            <a:r>
              <a:rPr sz="2650" spc="-9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650" spc="-24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650" spc="-20" dirty="0">
                <a:solidFill>
                  <a:srgbClr val="18181A"/>
                </a:solidFill>
                <a:latin typeface="Lucida Sans Unicode"/>
                <a:cs typeface="Lucida Sans Unicode"/>
              </a:rPr>
              <a:t>но</a:t>
            </a:r>
            <a:r>
              <a:rPr sz="2650" spc="-25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135" dirty="0">
                <a:solidFill>
                  <a:srgbClr val="18181A"/>
                </a:solidFill>
                <a:latin typeface="Arial Black"/>
                <a:cs typeface="Arial Black"/>
              </a:rPr>
              <a:t>искусство</a:t>
            </a:r>
            <a:r>
              <a:rPr sz="2650" spc="-135" dirty="0">
                <a:solidFill>
                  <a:srgbClr val="18181A"/>
                </a:solidFill>
                <a:latin typeface="Tahoma"/>
                <a:cs typeface="Tahoma"/>
              </a:rPr>
              <a:t>.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Понимание</a:t>
            </a:r>
            <a:r>
              <a:rPr sz="265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основ</a:t>
            </a:r>
            <a:r>
              <a:rPr sz="265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65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95" dirty="0">
                <a:solidFill>
                  <a:srgbClr val="18181A"/>
                </a:solidFill>
                <a:latin typeface="Arial Black"/>
                <a:cs typeface="Arial Black"/>
              </a:rPr>
              <a:t>стратегий</a:t>
            </a:r>
            <a:r>
              <a:rPr sz="2650" spc="-270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65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поможет</a:t>
            </a:r>
            <a:r>
              <a:rPr sz="265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35" dirty="0">
                <a:solidFill>
                  <a:srgbClr val="18181A"/>
                </a:solidFill>
                <a:latin typeface="Lucida Sans Unicode"/>
                <a:cs typeface="Lucida Sans Unicode"/>
              </a:rPr>
              <a:t>вам </a:t>
            </a:r>
            <a:r>
              <a:rPr sz="2650" spc="45" dirty="0">
                <a:solidFill>
                  <a:srgbClr val="18181A"/>
                </a:solidFill>
                <a:latin typeface="Lucida Sans Unicode"/>
                <a:cs typeface="Lucida Sans Unicode"/>
              </a:rPr>
              <a:t>улучшить</a:t>
            </a:r>
            <a:r>
              <a:rPr sz="2650" spc="-25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свои</a:t>
            </a:r>
            <a:r>
              <a:rPr sz="2650" spc="-25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навыки</a:t>
            </a:r>
            <a:r>
              <a:rPr sz="265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650" spc="-24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650" spc="180" dirty="0">
                <a:solidFill>
                  <a:srgbClr val="18181A"/>
                </a:solidFill>
                <a:latin typeface="Lucida Sans Unicode"/>
                <a:cs typeface="Lucida Sans Unicode"/>
              </a:rPr>
              <a:t>В</a:t>
            </a:r>
            <a:r>
              <a:rPr sz="2650" spc="-25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этом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презентации </a:t>
            </a:r>
            <a:r>
              <a:rPr sz="2650" spc="80" dirty="0">
                <a:solidFill>
                  <a:srgbClr val="18181A"/>
                </a:solidFill>
                <a:latin typeface="Lucida Sans Unicode"/>
                <a:cs typeface="Lucida Sans Unicode"/>
              </a:rPr>
              <a:t>мы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70" dirty="0">
                <a:solidFill>
                  <a:srgbClr val="18181A"/>
                </a:solidFill>
                <a:latin typeface="Lucida Sans Unicode"/>
                <a:cs typeface="Lucida Sans Unicode"/>
              </a:rPr>
              <a:t>обсудим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55" dirty="0">
                <a:solidFill>
                  <a:srgbClr val="18181A"/>
                </a:solidFill>
                <a:latin typeface="Lucida Sans Unicode"/>
                <a:cs typeface="Lucida Sans Unicode"/>
              </a:rPr>
              <a:t>ключевые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40" dirty="0">
                <a:solidFill>
                  <a:srgbClr val="18181A"/>
                </a:solidFill>
                <a:latin typeface="Lucida Sans Unicode"/>
                <a:cs typeface="Lucida Sans Unicode"/>
              </a:rPr>
              <a:t>техники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650" spc="-2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советы</a:t>
            </a:r>
            <a:r>
              <a:rPr sz="2650" spc="-10" dirty="0">
                <a:solidFill>
                  <a:srgbClr val="18181A"/>
                </a:solidFill>
                <a:latin typeface="Tahoma"/>
                <a:cs typeface="Tahoma"/>
              </a:rPr>
              <a:t>, </a:t>
            </a:r>
            <a:r>
              <a:rPr sz="265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которые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55" dirty="0">
                <a:solidFill>
                  <a:srgbClr val="18181A"/>
                </a:solidFill>
                <a:latin typeface="Lucida Sans Unicode"/>
                <a:cs typeface="Lucida Sans Unicode"/>
              </a:rPr>
              <a:t>помогут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60" dirty="0">
                <a:solidFill>
                  <a:srgbClr val="18181A"/>
                </a:solidFill>
                <a:latin typeface="Lucida Sans Unicode"/>
                <a:cs typeface="Lucida Sans Unicode"/>
              </a:rPr>
              <a:t>вам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dirty="0">
                <a:solidFill>
                  <a:srgbClr val="18181A"/>
                </a:solidFill>
                <a:latin typeface="Lucida Sans Unicode"/>
                <a:cs typeface="Lucida Sans Unicode"/>
              </a:rPr>
              <a:t>стать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55" dirty="0">
                <a:solidFill>
                  <a:srgbClr val="18181A"/>
                </a:solidFill>
                <a:latin typeface="Lucida Sans Unicode"/>
                <a:cs typeface="Lucida Sans Unicode"/>
              </a:rPr>
              <a:t>лучшим</a:t>
            </a:r>
            <a:r>
              <a:rPr sz="2650" spc="-2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65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игроком</a:t>
            </a:r>
            <a:r>
              <a:rPr sz="2650" spc="-3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5802" y="2208631"/>
            <a:ext cx="5895974" cy="58916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0989" y="2326164"/>
            <a:ext cx="6952615" cy="699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400" spc="-55" dirty="0"/>
              <a:t>Основные</a:t>
            </a:r>
            <a:r>
              <a:rPr sz="4400" spc="-265" dirty="0"/>
              <a:t> </a:t>
            </a:r>
            <a:r>
              <a:rPr sz="4400" spc="-130" dirty="0"/>
              <a:t>правила</a:t>
            </a:r>
            <a:r>
              <a:rPr sz="4400" spc="-265" dirty="0"/>
              <a:t> </a:t>
            </a:r>
            <a:r>
              <a:rPr sz="4400" spc="-40" dirty="0"/>
              <a:t>игры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1886648" y="3558203"/>
            <a:ext cx="6736715" cy="21513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96265" algn="r">
              <a:lnSpc>
                <a:spcPct val="101099"/>
              </a:lnSpc>
              <a:spcBef>
                <a:spcPts val="90"/>
              </a:spcBef>
            </a:pP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Каждая</a:t>
            </a:r>
            <a:r>
              <a:rPr sz="23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игра</a:t>
            </a:r>
            <a:r>
              <a:rPr sz="23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120" dirty="0">
                <a:solidFill>
                  <a:srgbClr val="18181A"/>
                </a:solidFill>
                <a:latin typeface="Lucida Sans Unicode"/>
                <a:cs typeface="Lucida Sans Unicode"/>
              </a:rPr>
              <a:t>в</a:t>
            </a:r>
            <a:r>
              <a:rPr sz="23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80" dirty="0">
                <a:solidFill>
                  <a:srgbClr val="18181A"/>
                </a:solidFill>
                <a:latin typeface="Lucida Sans Unicode"/>
                <a:cs typeface="Lucida Sans Unicode"/>
              </a:rPr>
              <a:t>дартс</a:t>
            </a:r>
            <a:r>
              <a:rPr sz="23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начинается</a:t>
            </a:r>
            <a:r>
              <a:rPr sz="23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80" dirty="0">
                <a:solidFill>
                  <a:srgbClr val="18181A"/>
                </a:solidFill>
                <a:latin typeface="Lucida Sans Unicode"/>
                <a:cs typeface="Lucida Sans Unicode"/>
              </a:rPr>
              <a:t>с</a:t>
            </a:r>
            <a:r>
              <a:rPr sz="23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35" dirty="0">
                <a:solidFill>
                  <a:srgbClr val="18181A"/>
                </a:solidFill>
                <a:latin typeface="Arial Black"/>
                <a:cs typeface="Arial Black"/>
              </a:rPr>
              <a:t>правил</a:t>
            </a:r>
            <a:r>
              <a:rPr sz="2300" spc="-35" dirty="0">
                <a:solidFill>
                  <a:srgbClr val="18181A"/>
                </a:solidFill>
                <a:latin typeface="Tahoma"/>
                <a:cs typeface="Tahoma"/>
              </a:rPr>
              <a:t>.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Знание</a:t>
            </a:r>
            <a:r>
              <a:rPr sz="230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основных</a:t>
            </a:r>
            <a:r>
              <a:rPr sz="2300" spc="-16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20" dirty="0">
                <a:solidFill>
                  <a:srgbClr val="18181A"/>
                </a:solidFill>
                <a:latin typeface="Lucida Sans Unicode"/>
                <a:cs typeface="Lucida Sans Unicode"/>
              </a:rPr>
              <a:t>правил</a:t>
            </a:r>
            <a:r>
              <a:rPr sz="2300" spc="-2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300" spc="-15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30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таких</a:t>
            </a:r>
            <a:r>
              <a:rPr sz="2300" spc="-16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как</a:t>
            </a:r>
            <a:r>
              <a:rPr sz="23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8181A"/>
                </a:solidFill>
                <a:latin typeface="Arial Black"/>
                <a:cs typeface="Arial Black"/>
              </a:rPr>
              <a:t>очковая </a:t>
            </a:r>
            <a:r>
              <a:rPr sz="2300" spc="-140" dirty="0">
                <a:solidFill>
                  <a:srgbClr val="18181A"/>
                </a:solidFill>
                <a:latin typeface="Arial Black"/>
                <a:cs typeface="Arial Black"/>
              </a:rPr>
              <a:t>система</a:t>
            </a:r>
            <a:r>
              <a:rPr sz="2300" spc="-165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300" spc="-13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порядок</a:t>
            </a:r>
            <a:r>
              <a:rPr sz="2300" spc="-13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45" dirty="0">
                <a:solidFill>
                  <a:srgbClr val="18181A"/>
                </a:solidFill>
                <a:latin typeface="Lucida Sans Unicode"/>
                <a:cs typeface="Lucida Sans Unicode"/>
              </a:rPr>
              <a:t>бросков</a:t>
            </a:r>
            <a:r>
              <a:rPr sz="2300" spc="-45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300" spc="-114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является</a:t>
            </a:r>
            <a:r>
              <a:rPr sz="2300" spc="-1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55" dirty="0">
                <a:solidFill>
                  <a:srgbClr val="18181A"/>
                </a:solidFill>
                <a:latin typeface="Lucida Sans Unicode"/>
                <a:cs typeface="Lucida Sans Unicode"/>
              </a:rPr>
              <a:t>важным </a:t>
            </a:r>
            <a:r>
              <a:rPr sz="2300" spc="-45" dirty="0">
                <a:solidFill>
                  <a:srgbClr val="18181A"/>
                </a:solidFill>
                <a:latin typeface="Lucida Sans Unicode"/>
                <a:cs typeface="Lucida Sans Unicode"/>
              </a:rPr>
              <a:t>для</a:t>
            </a:r>
            <a:r>
              <a:rPr sz="23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успешной</a:t>
            </a:r>
            <a:r>
              <a:rPr sz="23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игры</a:t>
            </a:r>
            <a:r>
              <a:rPr sz="2300" spc="-5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300" spc="-14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Правила</a:t>
            </a:r>
            <a:r>
              <a:rPr sz="23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помогают поддерживать</a:t>
            </a:r>
            <a:r>
              <a:rPr sz="230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100" dirty="0">
                <a:solidFill>
                  <a:srgbClr val="18181A"/>
                </a:solidFill>
                <a:latin typeface="Arial Black"/>
                <a:cs typeface="Arial Black"/>
              </a:rPr>
              <a:t>справедливую</a:t>
            </a:r>
            <a:r>
              <a:rPr sz="2300" spc="-204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30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и </a:t>
            </a:r>
            <a:r>
              <a:rPr sz="2300" dirty="0">
                <a:solidFill>
                  <a:srgbClr val="18181A"/>
                </a:solidFill>
                <a:latin typeface="Lucida Sans Unicode"/>
                <a:cs typeface="Lucida Sans Unicode"/>
              </a:rPr>
              <a:t>организованную</a:t>
            </a:r>
            <a:r>
              <a:rPr sz="2300" spc="-1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3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атмосферу</a:t>
            </a:r>
            <a:r>
              <a:rPr sz="230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38158"/>
            <a:ext cx="18326735" cy="9434195"/>
            <a:chOff x="0" y="-38158"/>
            <a:chExt cx="18326735" cy="9434195"/>
          </a:xfrm>
        </p:grpSpPr>
        <p:sp>
          <p:nvSpPr>
            <p:cNvPr id="4" name="object 4"/>
            <p:cNvSpPr/>
            <p:nvPr/>
          </p:nvSpPr>
          <p:spPr>
            <a:xfrm>
              <a:off x="0" y="889914"/>
              <a:ext cx="17078325" cy="8506460"/>
            </a:xfrm>
            <a:custGeom>
              <a:avLst/>
              <a:gdLst/>
              <a:ahLst/>
              <a:cxnLst/>
              <a:rect l="l" t="t" r="r" b="b"/>
              <a:pathLst>
                <a:path w="17078325" h="8506460">
                  <a:moveTo>
                    <a:pt x="17078325" y="0"/>
                  </a:moveTo>
                  <a:lnTo>
                    <a:pt x="0" y="0"/>
                  </a:lnTo>
                  <a:lnTo>
                    <a:pt x="0" y="8505980"/>
                  </a:lnTo>
                  <a:lnTo>
                    <a:pt x="8539162" y="8505980"/>
                  </a:lnTo>
                  <a:lnTo>
                    <a:pt x="17078325" y="8505980"/>
                  </a:lnTo>
                  <a:lnTo>
                    <a:pt x="17078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079086" y="9123836"/>
              <a:ext cx="1208405" cy="266700"/>
            </a:xfrm>
            <a:custGeom>
              <a:avLst/>
              <a:gdLst/>
              <a:ahLst/>
              <a:cxnLst/>
              <a:rect l="l" t="t" r="r" b="b"/>
              <a:pathLst>
                <a:path w="1208405" h="266700">
                  <a:moveTo>
                    <a:pt x="0" y="266699"/>
                  </a:moveTo>
                  <a:lnTo>
                    <a:pt x="0" y="0"/>
                  </a:lnTo>
                  <a:lnTo>
                    <a:pt x="1208023" y="0"/>
                  </a:lnTo>
                  <a:lnTo>
                    <a:pt x="1208023" y="26669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2928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79086" y="8475840"/>
              <a:ext cx="1208405" cy="266700"/>
            </a:xfrm>
            <a:custGeom>
              <a:avLst/>
              <a:gdLst/>
              <a:ahLst/>
              <a:cxnLst/>
              <a:rect l="l" t="t" r="r" b="b"/>
              <a:pathLst>
                <a:path w="1208405" h="266700">
                  <a:moveTo>
                    <a:pt x="0" y="266699"/>
                  </a:moveTo>
                  <a:lnTo>
                    <a:pt x="0" y="0"/>
                  </a:lnTo>
                  <a:lnTo>
                    <a:pt x="1208023" y="0"/>
                  </a:lnTo>
                  <a:lnTo>
                    <a:pt x="1208023" y="26669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5752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79086" y="7828559"/>
              <a:ext cx="1208405" cy="266700"/>
            </a:xfrm>
            <a:custGeom>
              <a:avLst/>
              <a:gdLst/>
              <a:ahLst/>
              <a:cxnLst/>
              <a:rect l="l" t="t" r="r" b="b"/>
              <a:pathLst>
                <a:path w="1208405" h="266700">
                  <a:moveTo>
                    <a:pt x="0" y="266699"/>
                  </a:moveTo>
                  <a:lnTo>
                    <a:pt x="0" y="0"/>
                  </a:lnTo>
                  <a:lnTo>
                    <a:pt x="1208023" y="0"/>
                  </a:lnTo>
                  <a:lnTo>
                    <a:pt x="1208023" y="26669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8680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392336" y="0"/>
              <a:ext cx="895985" cy="3688079"/>
            </a:xfrm>
            <a:custGeom>
              <a:avLst/>
              <a:gdLst/>
              <a:ahLst/>
              <a:cxnLst/>
              <a:rect l="l" t="t" r="r" b="b"/>
              <a:pathLst>
                <a:path w="895984" h="3688079">
                  <a:moveTo>
                    <a:pt x="895663" y="3687732"/>
                  </a:moveTo>
                  <a:lnTo>
                    <a:pt x="0" y="3687732"/>
                  </a:lnTo>
                  <a:lnTo>
                    <a:pt x="0" y="0"/>
                  </a:lnTo>
                </a:path>
              </a:pathLst>
            </a:custGeom>
            <a:ln w="76316">
              <a:solidFill>
                <a:srgbClr val="FFB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69279" y="9544316"/>
            <a:ext cx="1590040" cy="394970"/>
            <a:chOff x="1169279" y="9544316"/>
            <a:chExt cx="1590040" cy="394970"/>
          </a:xfrm>
        </p:grpSpPr>
        <p:sp>
          <p:nvSpPr>
            <p:cNvPr id="10" name="object 10"/>
            <p:cNvSpPr/>
            <p:nvPr/>
          </p:nvSpPr>
          <p:spPr>
            <a:xfrm>
              <a:off x="1178640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90" h="375920">
                  <a:moveTo>
                    <a:pt x="224621" y="0"/>
                  </a:moveTo>
                  <a:lnTo>
                    <a:pt x="191512" y="0"/>
                  </a:lnTo>
                  <a:lnTo>
                    <a:pt x="0" y="375826"/>
                  </a:lnTo>
                  <a:lnTo>
                    <a:pt x="32393" y="375826"/>
                  </a:lnTo>
                  <a:lnTo>
                    <a:pt x="224621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863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90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4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03261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24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24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0325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27162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24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24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27156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33" y="0"/>
                  </a:lnTo>
                  <a:lnTo>
                    <a:pt x="32409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51787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12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12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5178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499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7639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37" y="0"/>
                  </a:moveTo>
                  <a:lnTo>
                    <a:pt x="191516" y="0"/>
                  </a:lnTo>
                  <a:lnTo>
                    <a:pt x="0" y="375826"/>
                  </a:lnTo>
                  <a:lnTo>
                    <a:pt x="32410" y="375826"/>
                  </a:lnTo>
                  <a:lnTo>
                    <a:pt x="224637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76410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499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0312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24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24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0307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24937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12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85" y="375826"/>
                  </a:lnTo>
                  <a:lnTo>
                    <a:pt x="224612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24928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663" rIns="0" bIns="0" rtlCol="0">
            <a:spAutoFit/>
          </a:bodyPr>
          <a:lstStyle/>
          <a:p>
            <a:pPr marL="7316470">
              <a:lnSpc>
                <a:spcPct val="100000"/>
              </a:lnSpc>
              <a:spcBef>
                <a:spcPts val="95"/>
              </a:spcBef>
            </a:pPr>
            <a:r>
              <a:rPr sz="6000" spc="-114" dirty="0"/>
              <a:t>Выбор</a:t>
            </a:r>
            <a:r>
              <a:rPr sz="6000" spc="-325" dirty="0"/>
              <a:t> </a:t>
            </a:r>
            <a:r>
              <a:rPr sz="6000" spc="-10" dirty="0"/>
              <a:t>дартсов</a:t>
            </a:r>
            <a:endParaRPr sz="6000"/>
          </a:p>
        </p:txBody>
      </p:sp>
      <p:sp>
        <p:nvSpPr>
          <p:cNvPr id="25" name="object 25"/>
          <p:cNvSpPr txBox="1"/>
          <p:nvPr/>
        </p:nvSpPr>
        <p:spPr>
          <a:xfrm>
            <a:off x="8444090" y="3565988"/>
            <a:ext cx="7017384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Правильный</a:t>
            </a:r>
            <a:r>
              <a:rPr sz="2400" spc="-4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выбор</a:t>
            </a: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5" dirty="0">
                <a:solidFill>
                  <a:srgbClr val="18181A"/>
                </a:solidFill>
                <a:latin typeface="Arial Black"/>
                <a:cs typeface="Arial Black"/>
              </a:rPr>
              <a:t>дартсов</a:t>
            </a:r>
            <a:r>
              <a:rPr sz="2400" spc="-80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может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значительно</a:t>
            </a:r>
            <a:r>
              <a:rPr sz="2400" spc="-6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повлиять</a:t>
            </a:r>
            <a:r>
              <a:rPr sz="2400" spc="-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на</a:t>
            </a:r>
            <a:r>
              <a:rPr sz="2400" spc="-6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вашу</a:t>
            </a:r>
            <a:r>
              <a:rPr sz="2400" spc="-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игру</a:t>
            </a:r>
            <a:r>
              <a:rPr sz="2400" spc="-10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5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Обратите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внимание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на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00" dirty="0">
                <a:solidFill>
                  <a:srgbClr val="18181A"/>
                </a:solidFill>
                <a:latin typeface="Arial Black"/>
                <a:cs typeface="Arial Black"/>
              </a:rPr>
              <a:t>вес</a:t>
            </a:r>
            <a:r>
              <a:rPr sz="2400" spc="-20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400" spc="-16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65" dirty="0">
                <a:solidFill>
                  <a:srgbClr val="18181A"/>
                </a:solidFill>
                <a:latin typeface="Lucida Sans Unicode"/>
                <a:cs typeface="Lucida Sans Unicode"/>
              </a:rPr>
              <a:t>форму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18181A"/>
                </a:solidFill>
                <a:latin typeface="Lucida Sans Unicode"/>
                <a:cs typeface="Lucida Sans Unicode"/>
              </a:rPr>
              <a:t>материал</a:t>
            </a:r>
            <a:r>
              <a:rPr sz="2400" spc="-4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16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Легкие </a:t>
            </a:r>
            <a:r>
              <a:rPr sz="2400" spc="-60" dirty="0">
                <a:solidFill>
                  <a:srgbClr val="18181A"/>
                </a:solidFill>
                <a:latin typeface="Lucida Sans Unicode"/>
                <a:cs typeface="Lucida Sans Unicode"/>
              </a:rPr>
              <a:t>дартсы</a:t>
            </a:r>
            <a:r>
              <a:rPr sz="2400" spc="-19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18181A"/>
                </a:solidFill>
                <a:latin typeface="Lucida Sans Unicode"/>
                <a:cs typeface="Lucida Sans Unicode"/>
              </a:rPr>
              <a:t>могут</a:t>
            </a:r>
            <a:r>
              <a:rPr sz="2400" spc="-18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подойти</a:t>
            </a:r>
            <a:r>
              <a:rPr sz="2400" spc="-19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новичкам</a:t>
            </a:r>
            <a:r>
              <a:rPr sz="240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400" spc="-17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114" dirty="0">
                <a:solidFill>
                  <a:srgbClr val="18181A"/>
                </a:solidFill>
                <a:latin typeface="Lucida Sans Unicode"/>
                <a:cs typeface="Lucida Sans Unicode"/>
              </a:rPr>
              <a:t>тогда</a:t>
            </a:r>
            <a:r>
              <a:rPr sz="2400" spc="-18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как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более</a:t>
            </a:r>
            <a:r>
              <a:rPr sz="2400" spc="-19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тяжелые</a:t>
            </a:r>
            <a:r>
              <a:rPr sz="2400" spc="-19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60" dirty="0">
                <a:solidFill>
                  <a:srgbClr val="18181A"/>
                </a:solidFill>
                <a:latin typeface="Lucida Sans Unicode"/>
                <a:cs typeface="Lucida Sans Unicode"/>
              </a:rPr>
              <a:t>дартсы</a:t>
            </a:r>
            <a:r>
              <a:rPr sz="2400" spc="-19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80" dirty="0">
                <a:solidFill>
                  <a:srgbClr val="18181A"/>
                </a:solidFill>
                <a:latin typeface="Lucida Sans Unicode"/>
                <a:cs typeface="Lucida Sans Unicode"/>
              </a:rPr>
              <a:t>подойдут</a:t>
            </a:r>
            <a:r>
              <a:rPr sz="2400" spc="-19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опытным игрокам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625" y="2195512"/>
            <a:ext cx="5895974" cy="58959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2440" y="5694483"/>
            <a:ext cx="609282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0" b="1" spc="-195" dirty="0">
                <a:solidFill>
                  <a:srgbClr val="18181A"/>
                </a:solidFill>
                <a:latin typeface="Tahoma"/>
                <a:cs typeface="Tahoma"/>
              </a:rPr>
              <a:t>Техника</a:t>
            </a:r>
            <a:r>
              <a:rPr sz="6000" b="1" spc="-33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6000" b="1" spc="-10" dirty="0">
                <a:solidFill>
                  <a:srgbClr val="18181A"/>
                </a:solidFill>
                <a:latin typeface="Tahoma"/>
                <a:cs typeface="Tahoma"/>
              </a:rPr>
              <a:t>броска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07590" y="5723058"/>
            <a:ext cx="6926580" cy="1513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sz="1950" spc="-75" dirty="0">
                <a:solidFill>
                  <a:srgbClr val="18181A"/>
                </a:solidFill>
                <a:latin typeface="Lucida Sans Unicode"/>
                <a:cs typeface="Lucida Sans Unicode"/>
              </a:rPr>
              <a:t>Техника</a:t>
            </a:r>
            <a:r>
              <a:rPr sz="19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броска</a:t>
            </a:r>
            <a:r>
              <a:rPr sz="19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80" dirty="0">
                <a:solidFill>
                  <a:srgbClr val="18181A"/>
                </a:solidFill>
                <a:latin typeface="Tahoma"/>
                <a:cs typeface="Tahoma"/>
              </a:rPr>
              <a:t>—</a:t>
            </a:r>
            <a:r>
              <a:rPr sz="1950" spc="-16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195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это</a:t>
            </a:r>
            <a:r>
              <a:rPr sz="19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основа</a:t>
            </a:r>
            <a:r>
              <a:rPr sz="195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успешной</a:t>
            </a:r>
            <a:r>
              <a:rPr sz="19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игры</a:t>
            </a:r>
            <a:r>
              <a:rPr sz="1950" spc="-10" dirty="0">
                <a:solidFill>
                  <a:srgbClr val="18181A"/>
                </a:solidFill>
                <a:latin typeface="Tahoma"/>
                <a:cs typeface="Tahoma"/>
              </a:rPr>
              <a:t>. </a:t>
            </a:r>
            <a:r>
              <a:rPr sz="1950" spc="-55" dirty="0">
                <a:solidFill>
                  <a:srgbClr val="18181A"/>
                </a:solidFill>
                <a:latin typeface="Lucida Sans Unicode"/>
                <a:cs typeface="Lucida Sans Unicode"/>
              </a:rPr>
              <a:t>Необходимо</a:t>
            </a:r>
            <a:r>
              <a:rPr sz="1950" spc="-1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уделить</a:t>
            </a:r>
            <a:r>
              <a:rPr sz="1950" spc="-1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8181A"/>
                </a:solidFill>
                <a:latin typeface="Lucida Sans Unicode"/>
                <a:cs typeface="Lucida Sans Unicode"/>
              </a:rPr>
              <a:t>внимание</a:t>
            </a:r>
            <a:r>
              <a:rPr sz="1950" spc="-1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14" dirty="0">
                <a:solidFill>
                  <a:srgbClr val="18181A"/>
                </a:solidFill>
                <a:latin typeface="Arial Black"/>
                <a:cs typeface="Arial Black"/>
              </a:rPr>
              <a:t>положению</a:t>
            </a:r>
            <a:r>
              <a:rPr sz="1950" spc="-150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Arial Black"/>
                <a:cs typeface="Arial Black"/>
              </a:rPr>
              <a:t>тела</a:t>
            </a:r>
            <a:r>
              <a:rPr sz="1950" spc="-10" dirty="0">
                <a:solidFill>
                  <a:srgbClr val="18181A"/>
                </a:solidFill>
                <a:latin typeface="Tahoma"/>
                <a:cs typeface="Tahoma"/>
              </a:rPr>
              <a:t>, </a:t>
            </a:r>
            <a:r>
              <a:rPr sz="1950" spc="-100" dirty="0">
                <a:solidFill>
                  <a:srgbClr val="18181A"/>
                </a:solidFill>
                <a:latin typeface="Arial Black"/>
                <a:cs typeface="Arial Black"/>
              </a:rPr>
              <a:t>гримасам</a:t>
            </a:r>
            <a:r>
              <a:rPr sz="1950" spc="-105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195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1950" spc="-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20" dirty="0">
                <a:solidFill>
                  <a:srgbClr val="18181A"/>
                </a:solidFill>
                <a:latin typeface="Arial Black"/>
                <a:cs typeface="Arial Black"/>
              </a:rPr>
              <a:t>сосредоточенности</a:t>
            </a:r>
            <a:r>
              <a:rPr sz="1950" spc="-12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1950" spc="-6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1950" dirty="0">
                <a:solidFill>
                  <a:srgbClr val="18181A"/>
                </a:solidFill>
                <a:latin typeface="Lucida Sans Unicode"/>
                <a:cs typeface="Lucida Sans Unicode"/>
              </a:rPr>
              <a:t>Правильная</a:t>
            </a:r>
            <a:r>
              <a:rPr sz="1950" spc="-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техника </a:t>
            </a:r>
            <a:r>
              <a:rPr sz="195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поможет</a:t>
            </a:r>
            <a:r>
              <a:rPr sz="1950" spc="-12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8181A"/>
                </a:solidFill>
                <a:latin typeface="Lucida Sans Unicode"/>
                <a:cs typeface="Lucida Sans Unicode"/>
              </a:rPr>
              <a:t>вам</a:t>
            </a:r>
            <a:r>
              <a:rPr sz="1950" spc="-12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достичь</a:t>
            </a:r>
            <a:r>
              <a:rPr sz="1950" spc="-12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8181A"/>
                </a:solidFill>
                <a:latin typeface="Lucida Sans Unicode"/>
                <a:cs typeface="Lucida Sans Unicode"/>
              </a:rPr>
              <a:t>большей</a:t>
            </a:r>
            <a:r>
              <a:rPr sz="1950" spc="-12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точности</a:t>
            </a:r>
            <a:r>
              <a:rPr sz="1950" spc="-11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1950" spc="-12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стабильности </a:t>
            </a:r>
            <a:r>
              <a:rPr sz="1950" spc="90" dirty="0">
                <a:solidFill>
                  <a:srgbClr val="18181A"/>
                </a:solidFill>
                <a:latin typeface="Lucida Sans Unicode"/>
                <a:cs typeface="Lucida Sans Unicode"/>
              </a:rPr>
              <a:t>в</a:t>
            </a:r>
            <a:r>
              <a:rPr sz="1950" spc="-20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19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бросках</a:t>
            </a:r>
            <a:r>
              <a:rPr sz="195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19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5802" y="2208631"/>
            <a:ext cx="5895974" cy="589165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43416" y="2316639"/>
            <a:ext cx="618045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0" spc="-25" dirty="0"/>
              <a:t>Стратегии</a:t>
            </a:r>
            <a:r>
              <a:rPr sz="6000" spc="-380" dirty="0"/>
              <a:t> </a:t>
            </a:r>
            <a:r>
              <a:rPr sz="6000" spc="-105" dirty="0"/>
              <a:t>игры</a:t>
            </a:r>
            <a:endParaRPr sz="6000"/>
          </a:p>
        </p:txBody>
      </p:sp>
      <p:sp>
        <p:nvSpPr>
          <p:cNvPr id="4" name="object 4"/>
          <p:cNvSpPr txBox="1"/>
          <p:nvPr/>
        </p:nvSpPr>
        <p:spPr>
          <a:xfrm>
            <a:off x="1662950" y="3558203"/>
            <a:ext cx="6960870" cy="20142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15620" marR="5080" indent="990600" algn="r">
              <a:lnSpc>
                <a:spcPct val="101699"/>
              </a:lnSpc>
              <a:spcBef>
                <a:spcPts val="75"/>
              </a:spcBef>
            </a:pP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Разработка</a:t>
            </a:r>
            <a:r>
              <a:rPr sz="215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60" dirty="0">
                <a:solidFill>
                  <a:srgbClr val="18181A"/>
                </a:solidFill>
                <a:latin typeface="Arial Black"/>
                <a:cs typeface="Arial Black"/>
              </a:rPr>
              <a:t>стратегий</a:t>
            </a:r>
            <a:r>
              <a:rPr sz="2150" spc="-210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150" spc="-45" dirty="0">
                <a:solidFill>
                  <a:srgbClr val="18181A"/>
                </a:solidFill>
                <a:latin typeface="Tahoma"/>
                <a:cs typeface="Tahoma"/>
              </a:rPr>
              <a:t>—</a:t>
            </a:r>
            <a:r>
              <a:rPr sz="2150" spc="-16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150" spc="50" dirty="0">
                <a:solidFill>
                  <a:srgbClr val="18181A"/>
                </a:solidFill>
                <a:latin typeface="Lucida Sans Unicode"/>
                <a:cs typeface="Lucida Sans Unicode"/>
              </a:rPr>
              <a:t>ключ</a:t>
            </a:r>
            <a:r>
              <a:rPr sz="21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20" dirty="0">
                <a:solidFill>
                  <a:srgbClr val="18181A"/>
                </a:solidFill>
                <a:latin typeface="Lucida Sans Unicode"/>
                <a:cs typeface="Lucida Sans Unicode"/>
              </a:rPr>
              <a:t>к</a:t>
            </a:r>
            <a:r>
              <a:rPr sz="21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победе</a:t>
            </a:r>
            <a:r>
              <a:rPr sz="2150" spc="-30" dirty="0">
                <a:solidFill>
                  <a:srgbClr val="18181A"/>
                </a:solidFill>
                <a:latin typeface="Tahoma"/>
                <a:cs typeface="Tahoma"/>
              </a:rPr>
              <a:t>.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Используйте</a:t>
            </a:r>
            <a:r>
              <a:rPr sz="2150" spc="-11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разные</a:t>
            </a:r>
            <a:r>
              <a:rPr sz="2150" spc="-11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80" dirty="0">
                <a:solidFill>
                  <a:srgbClr val="18181A"/>
                </a:solidFill>
                <a:latin typeface="Lucida Sans Unicode"/>
                <a:cs typeface="Lucida Sans Unicode"/>
              </a:rPr>
              <a:t>подходы</a:t>
            </a:r>
            <a:r>
              <a:rPr sz="2150" spc="-11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120" dirty="0">
                <a:solidFill>
                  <a:srgbClr val="18181A"/>
                </a:solidFill>
                <a:latin typeface="Lucida Sans Unicode"/>
                <a:cs typeface="Lucida Sans Unicode"/>
              </a:rPr>
              <a:t>в</a:t>
            </a:r>
            <a:r>
              <a:rPr sz="2150" spc="-11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зависимости</a:t>
            </a:r>
            <a:r>
              <a:rPr sz="2150" spc="-11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от </a:t>
            </a:r>
            <a:r>
              <a:rPr sz="215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ситуации</a:t>
            </a:r>
            <a:r>
              <a:rPr sz="2150" spc="-50" dirty="0">
                <a:solidFill>
                  <a:srgbClr val="18181A"/>
                </a:solidFill>
                <a:latin typeface="Tahoma"/>
                <a:cs typeface="Tahoma"/>
              </a:rPr>
              <a:t>:</a:t>
            </a:r>
            <a:r>
              <a:rPr sz="2150" spc="-15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150" spc="-2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играйте</a:t>
            </a:r>
            <a:r>
              <a:rPr sz="215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агрессивно</a:t>
            </a:r>
            <a:r>
              <a:rPr sz="2150" spc="-16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или</a:t>
            </a:r>
            <a:r>
              <a:rPr sz="2150" spc="-16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осторожно</a:t>
            </a:r>
            <a:r>
              <a:rPr sz="215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150">
              <a:latin typeface="Tahoma"/>
              <a:cs typeface="Tahoma"/>
            </a:endParaRPr>
          </a:p>
          <a:p>
            <a:pPr marL="850900" marR="5080" indent="-838200" algn="r">
              <a:lnSpc>
                <a:spcPts val="2630"/>
              </a:lnSpc>
              <a:spcBef>
                <a:spcPts val="20"/>
              </a:spcBef>
            </a:pP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Анализируйте</a:t>
            </a:r>
            <a:r>
              <a:rPr sz="2150" spc="-1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действия</a:t>
            </a:r>
            <a:r>
              <a:rPr sz="2150" spc="-1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противника</a:t>
            </a:r>
            <a:r>
              <a:rPr sz="2150" spc="-15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150" spc="-1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адаптируйте </a:t>
            </a:r>
            <a:r>
              <a:rPr sz="2150" dirty="0">
                <a:solidFill>
                  <a:srgbClr val="18181A"/>
                </a:solidFill>
                <a:latin typeface="Lucida Sans Unicode"/>
                <a:cs typeface="Lucida Sans Unicode"/>
              </a:rPr>
              <a:t>свою</a:t>
            </a:r>
            <a:r>
              <a:rPr sz="21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стратегию</a:t>
            </a:r>
            <a:r>
              <a:rPr sz="215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45" dirty="0">
                <a:solidFill>
                  <a:srgbClr val="18181A"/>
                </a:solidFill>
                <a:latin typeface="Lucida Sans Unicode"/>
                <a:cs typeface="Lucida Sans Unicode"/>
              </a:rPr>
              <a:t>для</a:t>
            </a:r>
            <a:r>
              <a:rPr sz="215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достижения</a:t>
            </a:r>
            <a:r>
              <a:rPr sz="2150" spc="-17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наилучшего</a:t>
            </a:r>
            <a:endParaRPr sz="2150">
              <a:latin typeface="Lucida Sans Unicode"/>
              <a:cs typeface="Lucida Sans Unicode"/>
            </a:endParaRPr>
          </a:p>
          <a:p>
            <a:pPr marR="5080" algn="r">
              <a:lnSpc>
                <a:spcPts val="2525"/>
              </a:lnSpc>
            </a:pPr>
            <a:r>
              <a:rPr sz="215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результата</a:t>
            </a:r>
            <a:r>
              <a:rPr sz="215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1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69577"/>
            <a:ext cx="16861155" cy="8157209"/>
            <a:chOff x="0" y="1069577"/>
            <a:chExt cx="16861155" cy="8157209"/>
          </a:xfrm>
        </p:grpSpPr>
        <p:sp>
          <p:nvSpPr>
            <p:cNvPr id="4" name="object 4"/>
            <p:cNvSpPr/>
            <p:nvPr/>
          </p:nvSpPr>
          <p:spPr>
            <a:xfrm>
              <a:off x="1178640" y="1088656"/>
              <a:ext cx="8242300" cy="8119109"/>
            </a:xfrm>
            <a:custGeom>
              <a:avLst/>
              <a:gdLst/>
              <a:ahLst/>
              <a:cxnLst/>
              <a:rect l="l" t="t" r="r" b="b"/>
              <a:pathLst>
                <a:path w="8242300" h="8119109">
                  <a:moveTo>
                    <a:pt x="4121237" y="8118650"/>
                  </a:moveTo>
                  <a:lnTo>
                    <a:pt x="0" y="8118650"/>
                  </a:lnTo>
                  <a:lnTo>
                    <a:pt x="0" y="0"/>
                  </a:lnTo>
                  <a:lnTo>
                    <a:pt x="8241743" y="0"/>
                  </a:lnTo>
                  <a:lnTo>
                    <a:pt x="8241743" y="8118650"/>
                  </a:lnTo>
                  <a:lnTo>
                    <a:pt x="4121237" y="8118650"/>
                  </a:lnTo>
                  <a:close/>
                </a:path>
              </a:pathLst>
            </a:custGeom>
            <a:ln w="38159">
              <a:solidFill>
                <a:srgbClr val="2928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848955"/>
              <a:ext cx="16861155" cy="6589395"/>
            </a:xfrm>
            <a:custGeom>
              <a:avLst/>
              <a:gdLst/>
              <a:ahLst/>
              <a:cxnLst/>
              <a:rect l="l" t="t" r="r" b="b"/>
              <a:pathLst>
                <a:path w="16861155" h="6589395">
                  <a:moveTo>
                    <a:pt x="16860901" y="0"/>
                  </a:moveTo>
                  <a:lnTo>
                    <a:pt x="0" y="0"/>
                  </a:lnTo>
                  <a:lnTo>
                    <a:pt x="0" y="6589369"/>
                  </a:lnTo>
                  <a:lnTo>
                    <a:pt x="8430437" y="6589369"/>
                  </a:lnTo>
                  <a:lnTo>
                    <a:pt x="16860901" y="6589369"/>
                  </a:lnTo>
                  <a:lnTo>
                    <a:pt x="168609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169279" y="9591838"/>
            <a:ext cx="1590040" cy="394970"/>
            <a:chOff x="1169279" y="9591838"/>
            <a:chExt cx="1590040" cy="394970"/>
          </a:xfrm>
        </p:grpSpPr>
        <p:sp>
          <p:nvSpPr>
            <p:cNvPr id="7" name="object 7"/>
            <p:cNvSpPr/>
            <p:nvPr/>
          </p:nvSpPr>
          <p:spPr>
            <a:xfrm>
              <a:off x="1178640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90" h="375920">
                  <a:moveTo>
                    <a:pt x="32393" y="0"/>
                  </a:moveTo>
                  <a:lnTo>
                    <a:pt x="0" y="0"/>
                  </a:lnTo>
                  <a:lnTo>
                    <a:pt x="191512" y="375826"/>
                  </a:lnTo>
                  <a:lnTo>
                    <a:pt x="224621" y="375826"/>
                  </a:lnTo>
                  <a:lnTo>
                    <a:pt x="32393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78639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90" h="375920">
                  <a:moveTo>
                    <a:pt x="0" y="0"/>
                  </a:moveTo>
                  <a:lnTo>
                    <a:pt x="191512" y="375825"/>
                  </a:lnTo>
                  <a:lnTo>
                    <a:pt x="224620" y="375825"/>
                  </a:lnTo>
                  <a:lnTo>
                    <a:pt x="32394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03261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32397" y="0"/>
                  </a:moveTo>
                  <a:lnTo>
                    <a:pt x="0" y="0"/>
                  </a:lnTo>
                  <a:lnTo>
                    <a:pt x="191503" y="375826"/>
                  </a:lnTo>
                  <a:lnTo>
                    <a:pt x="224624" y="375826"/>
                  </a:lnTo>
                  <a:lnTo>
                    <a:pt x="32397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03259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0"/>
                  </a:moveTo>
                  <a:lnTo>
                    <a:pt x="191512" y="375825"/>
                  </a:lnTo>
                  <a:lnTo>
                    <a:pt x="224620" y="375825"/>
                  </a:lnTo>
                  <a:lnTo>
                    <a:pt x="32397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27162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32397" y="0"/>
                  </a:moveTo>
                  <a:lnTo>
                    <a:pt x="0" y="0"/>
                  </a:lnTo>
                  <a:lnTo>
                    <a:pt x="191503" y="375826"/>
                  </a:lnTo>
                  <a:lnTo>
                    <a:pt x="224624" y="375826"/>
                  </a:lnTo>
                  <a:lnTo>
                    <a:pt x="32397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27156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0"/>
                  </a:moveTo>
                  <a:lnTo>
                    <a:pt x="191512" y="375825"/>
                  </a:lnTo>
                  <a:lnTo>
                    <a:pt x="224633" y="375825"/>
                  </a:lnTo>
                  <a:lnTo>
                    <a:pt x="32409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51787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32397" y="0"/>
                  </a:moveTo>
                  <a:lnTo>
                    <a:pt x="0" y="0"/>
                  </a:lnTo>
                  <a:lnTo>
                    <a:pt x="191503" y="375826"/>
                  </a:lnTo>
                  <a:lnTo>
                    <a:pt x="224612" y="375826"/>
                  </a:lnTo>
                  <a:lnTo>
                    <a:pt x="32397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51789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0"/>
                  </a:moveTo>
                  <a:lnTo>
                    <a:pt x="191499" y="375825"/>
                  </a:lnTo>
                  <a:lnTo>
                    <a:pt x="224620" y="375825"/>
                  </a:lnTo>
                  <a:lnTo>
                    <a:pt x="32397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76399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32410" y="0"/>
                  </a:moveTo>
                  <a:lnTo>
                    <a:pt x="0" y="0"/>
                  </a:lnTo>
                  <a:lnTo>
                    <a:pt x="191516" y="375826"/>
                  </a:lnTo>
                  <a:lnTo>
                    <a:pt x="224637" y="375826"/>
                  </a:lnTo>
                  <a:lnTo>
                    <a:pt x="32410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76410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0"/>
                  </a:moveTo>
                  <a:lnTo>
                    <a:pt x="191499" y="375825"/>
                  </a:lnTo>
                  <a:lnTo>
                    <a:pt x="224620" y="375825"/>
                  </a:lnTo>
                  <a:lnTo>
                    <a:pt x="32397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00312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32397" y="0"/>
                  </a:moveTo>
                  <a:lnTo>
                    <a:pt x="0" y="0"/>
                  </a:lnTo>
                  <a:lnTo>
                    <a:pt x="191503" y="375826"/>
                  </a:lnTo>
                  <a:lnTo>
                    <a:pt x="224624" y="375826"/>
                  </a:lnTo>
                  <a:lnTo>
                    <a:pt x="32397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00307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0"/>
                  </a:moveTo>
                  <a:lnTo>
                    <a:pt x="191512" y="375825"/>
                  </a:lnTo>
                  <a:lnTo>
                    <a:pt x="224620" y="375825"/>
                  </a:lnTo>
                  <a:lnTo>
                    <a:pt x="32397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24937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32385" y="0"/>
                  </a:moveTo>
                  <a:lnTo>
                    <a:pt x="0" y="0"/>
                  </a:lnTo>
                  <a:lnTo>
                    <a:pt x="191503" y="375826"/>
                  </a:lnTo>
                  <a:lnTo>
                    <a:pt x="224612" y="375826"/>
                  </a:lnTo>
                  <a:lnTo>
                    <a:pt x="32385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24928" y="9601197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0"/>
                  </a:moveTo>
                  <a:lnTo>
                    <a:pt x="191512" y="375825"/>
                  </a:lnTo>
                  <a:lnTo>
                    <a:pt x="224620" y="375825"/>
                  </a:lnTo>
                  <a:lnTo>
                    <a:pt x="32397" y="0"/>
                  </a:lnTo>
                  <a:lnTo>
                    <a:pt x="0" y="0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13680693" y="9778313"/>
            <a:ext cx="4606290" cy="271780"/>
          </a:xfrm>
          <a:custGeom>
            <a:avLst/>
            <a:gdLst/>
            <a:ahLst/>
            <a:cxnLst/>
            <a:rect l="l" t="t" r="r" b="b"/>
            <a:pathLst>
              <a:path w="4606290" h="271779">
                <a:moveTo>
                  <a:pt x="4605782" y="0"/>
                </a:moveTo>
                <a:lnTo>
                  <a:pt x="0" y="0"/>
                </a:lnTo>
                <a:lnTo>
                  <a:pt x="0" y="271438"/>
                </a:lnTo>
                <a:lnTo>
                  <a:pt x="2303272" y="271438"/>
                </a:lnTo>
                <a:lnTo>
                  <a:pt x="4605782" y="271438"/>
                </a:lnTo>
                <a:lnTo>
                  <a:pt x="4605782" y="0"/>
                </a:lnTo>
                <a:close/>
              </a:path>
            </a:pathLst>
          </a:custGeom>
          <a:solidFill>
            <a:srgbClr val="292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680693" y="9233279"/>
            <a:ext cx="4606290" cy="271780"/>
          </a:xfrm>
          <a:custGeom>
            <a:avLst/>
            <a:gdLst/>
            <a:ahLst/>
            <a:cxnLst/>
            <a:rect l="l" t="t" r="r" b="b"/>
            <a:pathLst>
              <a:path w="4606290" h="271779">
                <a:moveTo>
                  <a:pt x="4605782" y="0"/>
                </a:moveTo>
                <a:lnTo>
                  <a:pt x="0" y="0"/>
                </a:lnTo>
                <a:lnTo>
                  <a:pt x="0" y="271438"/>
                </a:lnTo>
                <a:lnTo>
                  <a:pt x="2303272" y="271438"/>
                </a:lnTo>
                <a:lnTo>
                  <a:pt x="4605782" y="271438"/>
                </a:lnTo>
                <a:lnTo>
                  <a:pt x="4605782" y="0"/>
                </a:lnTo>
                <a:close/>
              </a:path>
            </a:pathLst>
          </a:custGeom>
          <a:solidFill>
            <a:srgbClr val="5752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5295900" cy="1612265"/>
          </a:xfrm>
          <a:custGeom>
            <a:avLst/>
            <a:gdLst/>
            <a:ahLst/>
            <a:cxnLst/>
            <a:rect l="l" t="t" r="r" b="b"/>
            <a:pathLst>
              <a:path w="5295900" h="1612265">
                <a:moveTo>
                  <a:pt x="5295899" y="1611998"/>
                </a:moveTo>
                <a:lnTo>
                  <a:pt x="0" y="1611998"/>
                </a:lnTo>
                <a:lnTo>
                  <a:pt x="0" y="0"/>
                </a:lnTo>
                <a:lnTo>
                  <a:pt x="5295899" y="0"/>
                </a:lnTo>
                <a:lnTo>
                  <a:pt x="5295899" y="1611998"/>
                </a:lnTo>
                <a:close/>
              </a:path>
            </a:pathLst>
          </a:custGeom>
          <a:solidFill>
            <a:srgbClr val="1818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957295" y="0"/>
            <a:ext cx="1807210" cy="5163185"/>
          </a:xfrm>
          <a:custGeom>
            <a:avLst/>
            <a:gdLst/>
            <a:ahLst/>
            <a:cxnLst/>
            <a:rect l="l" t="t" r="r" b="b"/>
            <a:pathLst>
              <a:path w="1807209" h="5163185">
                <a:moveTo>
                  <a:pt x="1807195" y="0"/>
                </a:moveTo>
                <a:lnTo>
                  <a:pt x="1807195" y="5163020"/>
                </a:lnTo>
                <a:lnTo>
                  <a:pt x="903597" y="5163020"/>
                </a:lnTo>
                <a:lnTo>
                  <a:pt x="0" y="5163020"/>
                </a:lnTo>
                <a:lnTo>
                  <a:pt x="0" y="0"/>
                </a:lnTo>
              </a:path>
            </a:pathLst>
          </a:custGeom>
          <a:ln w="76317">
            <a:solidFill>
              <a:srgbClr val="FFB7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125716" y="161252"/>
            <a:ext cx="1548130" cy="1525270"/>
          </a:xfrm>
          <a:custGeom>
            <a:avLst/>
            <a:gdLst/>
            <a:ahLst/>
            <a:cxnLst/>
            <a:rect l="l" t="t" r="r" b="b"/>
            <a:pathLst>
              <a:path w="1548130" h="1525270">
                <a:moveTo>
                  <a:pt x="773931" y="1524929"/>
                </a:moveTo>
                <a:lnTo>
                  <a:pt x="0" y="1524929"/>
                </a:lnTo>
                <a:lnTo>
                  <a:pt x="0" y="0"/>
                </a:lnTo>
                <a:lnTo>
                  <a:pt x="1547863" y="0"/>
                </a:lnTo>
                <a:lnTo>
                  <a:pt x="1547863" y="1524929"/>
                </a:lnTo>
                <a:lnTo>
                  <a:pt x="773931" y="1524929"/>
                </a:lnTo>
                <a:close/>
              </a:path>
            </a:pathLst>
          </a:custGeom>
          <a:ln w="38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680693" y="8673122"/>
            <a:ext cx="4606290" cy="266700"/>
          </a:xfrm>
          <a:custGeom>
            <a:avLst/>
            <a:gdLst/>
            <a:ahLst/>
            <a:cxnLst/>
            <a:rect l="l" t="t" r="r" b="b"/>
            <a:pathLst>
              <a:path w="4606290" h="266700">
                <a:moveTo>
                  <a:pt x="0" y="266699"/>
                </a:moveTo>
                <a:lnTo>
                  <a:pt x="0" y="0"/>
                </a:lnTo>
                <a:lnTo>
                  <a:pt x="4605781" y="0"/>
                </a:lnTo>
                <a:lnTo>
                  <a:pt x="4605781" y="266699"/>
                </a:lnTo>
                <a:lnTo>
                  <a:pt x="0" y="266699"/>
                </a:lnTo>
                <a:close/>
              </a:path>
            </a:pathLst>
          </a:custGeom>
          <a:solidFill>
            <a:srgbClr val="8680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0409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95"/>
              </a:spcBef>
            </a:pPr>
            <a:r>
              <a:rPr sz="6000" spc="-140" dirty="0"/>
              <a:t>Психология</a:t>
            </a:r>
            <a:r>
              <a:rPr sz="6000" spc="-360" dirty="0"/>
              <a:t> </a:t>
            </a:r>
            <a:r>
              <a:rPr sz="6000" spc="-225" dirty="0"/>
              <a:t>в</a:t>
            </a:r>
            <a:r>
              <a:rPr sz="6000" spc="-355" dirty="0"/>
              <a:t> </a:t>
            </a:r>
            <a:r>
              <a:rPr sz="6000" spc="50" dirty="0"/>
              <a:t>дартс</a:t>
            </a:r>
            <a:endParaRPr sz="6000"/>
          </a:p>
        </p:txBody>
      </p:sp>
      <p:sp>
        <p:nvSpPr>
          <p:cNvPr id="28" name="object 28"/>
          <p:cNvSpPr txBox="1"/>
          <p:nvPr/>
        </p:nvSpPr>
        <p:spPr>
          <a:xfrm>
            <a:off x="1559623" y="3562305"/>
            <a:ext cx="13321030" cy="11245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Психологический</a:t>
            </a:r>
            <a:r>
              <a:rPr sz="2400" spc="-19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40" dirty="0">
                <a:solidFill>
                  <a:srgbClr val="18181A"/>
                </a:solidFill>
                <a:latin typeface="Lucida Sans Unicode"/>
                <a:cs typeface="Lucida Sans Unicode"/>
              </a:rPr>
              <a:t>аспект</a:t>
            </a:r>
            <a:r>
              <a:rPr sz="2400" spc="-19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игры</a:t>
            </a:r>
            <a:r>
              <a:rPr sz="2400" spc="-19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также</a:t>
            </a:r>
            <a:r>
              <a:rPr sz="2400" spc="-18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важен</a:t>
            </a:r>
            <a:r>
              <a:rPr sz="2400" spc="-25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18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145" dirty="0">
                <a:solidFill>
                  <a:srgbClr val="18181A"/>
                </a:solidFill>
                <a:latin typeface="Arial Black"/>
                <a:cs typeface="Arial Black"/>
              </a:rPr>
              <a:t>Сосредоточенность</a:t>
            </a:r>
            <a:r>
              <a:rPr sz="2400" spc="-229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400" spc="-19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25" dirty="0">
                <a:solidFill>
                  <a:srgbClr val="18181A"/>
                </a:solidFill>
                <a:latin typeface="Arial Black"/>
                <a:cs typeface="Arial Black"/>
              </a:rPr>
              <a:t>уверенность</a:t>
            </a:r>
            <a:r>
              <a:rPr sz="2400" spc="-229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400" spc="110" dirty="0">
                <a:solidFill>
                  <a:srgbClr val="18181A"/>
                </a:solidFill>
                <a:latin typeface="Lucida Sans Unicode"/>
                <a:cs typeface="Lucida Sans Unicode"/>
              </a:rPr>
              <a:t>в</a:t>
            </a:r>
            <a:r>
              <a:rPr sz="2400" spc="-18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18181A"/>
                </a:solidFill>
                <a:latin typeface="Lucida Sans Unicode"/>
                <a:cs typeface="Lucida Sans Unicode"/>
              </a:rPr>
              <a:t>себе </a:t>
            </a:r>
            <a:r>
              <a:rPr sz="2400" spc="-55" dirty="0">
                <a:solidFill>
                  <a:srgbClr val="18181A"/>
                </a:solidFill>
                <a:latin typeface="Lucida Sans Unicode"/>
                <a:cs typeface="Lucida Sans Unicode"/>
              </a:rPr>
              <a:t>помогут</a:t>
            </a:r>
            <a:r>
              <a:rPr sz="2400" spc="-18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50" dirty="0">
                <a:solidFill>
                  <a:srgbClr val="18181A"/>
                </a:solidFill>
                <a:latin typeface="Lucida Sans Unicode"/>
                <a:cs typeface="Lucida Sans Unicode"/>
              </a:rPr>
              <a:t>вам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справиться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95" dirty="0">
                <a:solidFill>
                  <a:srgbClr val="18181A"/>
                </a:solidFill>
                <a:latin typeface="Lucida Sans Unicode"/>
                <a:cs typeface="Lucida Sans Unicode"/>
              </a:rPr>
              <a:t>с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давлением</a:t>
            </a:r>
            <a:r>
              <a:rPr sz="2400" spc="-18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во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время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игры</a:t>
            </a:r>
            <a:r>
              <a:rPr sz="2400" spc="-7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16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Практикуйте</a:t>
            </a:r>
            <a:r>
              <a:rPr sz="2400" spc="-18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методы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30" dirty="0">
                <a:solidFill>
                  <a:srgbClr val="18181A"/>
                </a:solidFill>
                <a:latin typeface="Arial Black"/>
                <a:cs typeface="Arial Black"/>
              </a:rPr>
              <a:t>релаксации</a:t>
            </a:r>
            <a:r>
              <a:rPr sz="2400" spc="-215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40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и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визуализации</a:t>
            </a:r>
            <a:r>
              <a:rPr sz="2400" spc="-1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65" dirty="0">
                <a:solidFill>
                  <a:srgbClr val="18181A"/>
                </a:solidFill>
                <a:latin typeface="Lucida Sans Unicode"/>
                <a:cs typeface="Lucida Sans Unicode"/>
              </a:rPr>
              <a:t>для</a:t>
            </a:r>
            <a:r>
              <a:rPr sz="2400" spc="-1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улучшения</a:t>
            </a:r>
            <a:r>
              <a:rPr sz="2400" spc="-14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своей</a:t>
            </a:r>
            <a:r>
              <a:rPr sz="2400" spc="-14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игры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C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-38158"/>
            <a:ext cx="18326735" cy="9434195"/>
            <a:chOff x="0" y="-38158"/>
            <a:chExt cx="18326735" cy="9434195"/>
          </a:xfrm>
        </p:grpSpPr>
        <p:sp>
          <p:nvSpPr>
            <p:cNvPr id="4" name="object 4"/>
            <p:cNvSpPr/>
            <p:nvPr/>
          </p:nvSpPr>
          <p:spPr>
            <a:xfrm>
              <a:off x="0" y="889914"/>
              <a:ext cx="17078325" cy="8506460"/>
            </a:xfrm>
            <a:custGeom>
              <a:avLst/>
              <a:gdLst/>
              <a:ahLst/>
              <a:cxnLst/>
              <a:rect l="l" t="t" r="r" b="b"/>
              <a:pathLst>
                <a:path w="17078325" h="8506460">
                  <a:moveTo>
                    <a:pt x="17078325" y="0"/>
                  </a:moveTo>
                  <a:lnTo>
                    <a:pt x="0" y="0"/>
                  </a:lnTo>
                  <a:lnTo>
                    <a:pt x="0" y="8505980"/>
                  </a:lnTo>
                  <a:lnTo>
                    <a:pt x="8539162" y="8505980"/>
                  </a:lnTo>
                  <a:lnTo>
                    <a:pt x="17078325" y="8505980"/>
                  </a:lnTo>
                  <a:lnTo>
                    <a:pt x="170783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079086" y="9123841"/>
              <a:ext cx="1208405" cy="266700"/>
            </a:xfrm>
            <a:custGeom>
              <a:avLst/>
              <a:gdLst/>
              <a:ahLst/>
              <a:cxnLst/>
              <a:rect l="l" t="t" r="r" b="b"/>
              <a:pathLst>
                <a:path w="1208405" h="266700">
                  <a:moveTo>
                    <a:pt x="0" y="266699"/>
                  </a:moveTo>
                  <a:lnTo>
                    <a:pt x="0" y="0"/>
                  </a:lnTo>
                  <a:lnTo>
                    <a:pt x="1208023" y="0"/>
                  </a:lnTo>
                  <a:lnTo>
                    <a:pt x="1208023" y="26669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2928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79086" y="8475840"/>
              <a:ext cx="1208405" cy="266700"/>
            </a:xfrm>
            <a:custGeom>
              <a:avLst/>
              <a:gdLst/>
              <a:ahLst/>
              <a:cxnLst/>
              <a:rect l="l" t="t" r="r" b="b"/>
              <a:pathLst>
                <a:path w="1208405" h="266700">
                  <a:moveTo>
                    <a:pt x="0" y="266699"/>
                  </a:moveTo>
                  <a:lnTo>
                    <a:pt x="0" y="0"/>
                  </a:lnTo>
                  <a:lnTo>
                    <a:pt x="1208023" y="0"/>
                  </a:lnTo>
                  <a:lnTo>
                    <a:pt x="1208023" y="26669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5752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79086" y="7828559"/>
              <a:ext cx="1208405" cy="266700"/>
            </a:xfrm>
            <a:custGeom>
              <a:avLst/>
              <a:gdLst/>
              <a:ahLst/>
              <a:cxnLst/>
              <a:rect l="l" t="t" r="r" b="b"/>
              <a:pathLst>
                <a:path w="1208405" h="266700">
                  <a:moveTo>
                    <a:pt x="0" y="266699"/>
                  </a:moveTo>
                  <a:lnTo>
                    <a:pt x="0" y="0"/>
                  </a:lnTo>
                  <a:lnTo>
                    <a:pt x="1208023" y="0"/>
                  </a:lnTo>
                  <a:lnTo>
                    <a:pt x="1208023" y="26669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8680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392336" y="0"/>
              <a:ext cx="895985" cy="3688079"/>
            </a:xfrm>
            <a:custGeom>
              <a:avLst/>
              <a:gdLst/>
              <a:ahLst/>
              <a:cxnLst/>
              <a:rect l="l" t="t" r="r" b="b"/>
              <a:pathLst>
                <a:path w="895984" h="3688079">
                  <a:moveTo>
                    <a:pt x="895663" y="3687732"/>
                  </a:moveTo>
                  <a:lnTo>
                    <a:pt x="0" y="3687732"/>
                  </a:lnTo>
                  <a:lnTo>
                    <a:pt x="0" y="0"/>
                  </a:lnTo>
                </a:path>
              </a:pathLst>
            </a:custGeom>
            <a:ln w="76316">
              <a:solidFill>
                <a:srgbClr val="FFB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69279" y="9544316"/>
            <a:ext cx="1590040" cy="394970"/>
            <a:chOff x="1169279" y="9544316"/>
            <a:chExt cx="1590040" cy="394970"/>
          </a:xfrm>
        </p:grpSpPr>
        <p:sp>
          <p:nvSpPr>
            <p:cNvPr id="10" name="object 10"/>
            <p:cNvSpPr/>
            <p:nvPr/>
          </p:nvSpPr>
          <p:spPr>
            <a:xfrm>
              <a:off x="1178640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90" h="375920">
                  <a:moveTo>
                    <a:pt x="224621" y="0"/>
                  </a:moveTo>
                  <a:lnTo>
                    <a:pt x="191512" y="0"/>
                  </a:lnTo>
                  <a:lnTo>
                    <a:pt x="0" y="375826"/>
                  </a:lnTo>
                  <a:lnTo>
                    <a:pt x="32393" y="375826"/>
                  </a:lnTo>
                  <a:lnTo>
                    <a:pt x="224621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7863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90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4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03261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24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24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0325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27162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24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24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27156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33" y="0"/>
                  </a:lnTo>
                  <a:lnTo>
                    <a:pt x="32409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51787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12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12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5178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499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76399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37" y="0"/>
                  </a:moveTo>
                  <a:lnTo>
                    <a:pt x="191516" y="0"/>
                  </a:lnTo>
                  <a:lnTo>
                    <a:pt x="0" y="375826"/>
                  </a:lnTo>
                  <a:lnTo>
                    <a:pt x="32410" y="375826"/>
                  </a:lnTo>
                  <a:lnTo>
                    <a:pt x="224637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76410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499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0312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24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97" y="375826"/>
                  </a:lnTo>
                  <a:lnTo>
                    <a:pt x="224624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00307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24937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224612" y="0"/>
                  </a:moveTo>
                  <a:lnTo>
                    <a:pt x="191503" y="0"/>
                  </a:lnTo>
                  <a:lnTo>
                    <a:pt x="0" y="375826"/>
                  </a:lnTo>
                  <a:lnTo>
                    <a:pt x="32385" y="375826"/>
                  </a:lnTo>
                  <a:lnTo>
                    <a:pt x="224612" y="0"/>
                  </a:lnTo>
                  <a:close/>
                </a:path>
              </a:pathLst>
            </a:custGeom>
            <a:solidFill>
              <a:srgbClr val="1818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24928" y="9553676"/>
              <a:ext cx="224790" cy="375920"/>
            </a:xfrm>
            <a:custGeom>
              <a:avLst/>
              <a:gdLst/>
              <a:ahLst/>
              <a:cxnLst/>
              <a:rect l="l" t="t" r="r" b="b"/>
              <a:pathLst>
                <a:path w="224789" h="375920">
                  <a:moveTo>
                    <a:pt x="0" y="375827"/>
                  </a:moveTo>
                  <a:lnTo>
                    <a:pt x="191512" y="0"/>
                  </a:lnTo>
                  <a:lnTo>
                    <a:pt x="224620" y="0"/>
                  </a:lnTo>
                  <a:lnTo>
                    <a:pt x="32397" y="375827"/>
                  </a:lnTo>
                  <a:lnTo>
                    <a:pt x="0" y="375827"/>
                  </a:lnTo>
                  <a:close/>
                </a:path>
              </a:pathLst>
            </a:custGeom>
            <a:ln w="18718">
              <a:solidFill>
                <a:srgbClr val="181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4188" rIns="0" bIns="0" rtlCol="0">
            <a:spAutoFit/>
          </a:bodyPr>
          <a:lstStyle/>
          <a:p>
            <a:pPr marL="7316470">
              <a:lnSpc>
                <a:spcPct val="100000"/>
              </a:lnSpc>
              <a:spcBef>
                <a:spcPts val="95"/>
              </a:spcBef>
            </a:pPr>
            <a:r>
              <a:rPr spc="-100" dirty="0"/>
              <a:t>Тренировка</a:t>
            </a:r>
            <a:r>
              <a:rPr spc="-270" dirty="0"/>
              <a:t> </a:t>
            </a:r>
            <a:r>
              <a:rPr spc="-220" dirty="0"/>
              <a:t>и</a:t>
            </a:r>
            <a:r>
              <a:rPr spc="-265" dirty="0"/>
              <a:t> </a:t>
            </a:r>
            <a:r>
              <a:rPr spc="-40" dirty="0"/>
              <a:t>практика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8444090" y="3565988"/>
            <a:ext cx="6904355" cy="1858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Регулярные</a:t>
            </a:r>
            <a:r>
              <a:rPr sz="2400" spc="-20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65" dirty="0">
                <a:solidFill>
                  <a:srgbClr val="18181A"/>
                </a:solidFill>
                <a:latin typeface="Arial Black"/>
                <a:cs typeface="Arial Black"/>
              </a:rPr>
              <a:t>тренировки</a:t>
            </a:r>
            <a:r>
              <a:rPr sz="2400" spc="-240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400" spc="-95" dirty="0">
                <a:solidFill>
                  <a:srgbClr val="18181A"/>
                </a:solidFill>
                <a:latin typeface="Tahoma"/>
                <a:cs typeface="Tahoma"/>
              </a:rPr>
              <a:t>—</a:t>
            </a:r>
            <a:r>
              <a:rPr sz="2400" spc="-19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45" dirty="0">
                <a:solidFill>
                  <a:srgbClr val="18181A"/>
                </a:solidFill>
                <a:latin typeface="Lucida Sans Unicode"/>
                <a:cs typeface="Lucida Sans Unicode"/>
              </a:rPr>
              <a:t>залог</a:t>
            </a:r>
            <a:r>
              <a:rPr sz="2400" spc="-20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успеха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.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Разделите</a:t>
            </a:r>
            <a:r>
              <a:rPr sz="2400" spc="-16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время</a:t>
            </a:r>
            <a:r>
              <a:rPr sz="24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на</a:t>
            </a:r>
            <a:r>
              <a:rPr sz="24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разные</a:t>
            </a:r>
            <a:r>
              <a:rPr sz="24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55" dirty="0">
                <a:solidFill>
                  <a:srgbClr val="18181A"/>
                </a:solidFill>
                <a:latin typeface="Lucida Sans Unicode"/>
                <a:cs typeface="Lucida Sans Unicode"/>
              </a:rPr>
              <a:t>аспекты</a:t>
            </a:r>
            <a:r>
              <a:rPr sz="2400" spc="-55" dirty="0">
                <a:solidFill>
                  <a:srgbClr val="18181A"/>
                </a:solidFill>
                <a:latin typeface="Tahoma"/>
                <a:cs typeface="Tahoma"/>
              </a:rPr>
              <a:t>:</a:t>
            </a:r>
            <a:r>
              <a:rPr sz="2400" spc="-15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броски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, </a:t>
            </a:r>
            <a:r>
              <a:rPr sz="2400" spc="-45" dirty="0">
                <a:solidFill>
                  <a:srgbClr val="18181A"/>
                </a:solidFill>
                <a:latin typeface="Lucida Sans Unicode"/>
                <a:cs typeface="Lucida Sans Unicode"/>
              </a:rPr>
              <a:t>стратегии</a:t>
            </a:r>
            <a:r>
              <a:rPr sz="2400" spc="-204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400" spc="-20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75" dirty="0">
                <a:solidFill>
                  <a:srgbClr val="18181A"/>
                </a:solidFill>
                <a:latin typeface="Lucida Sans Unicode"/>
                <a:cs typeface="Lucida Sans Unicode"/>
              </a:rPr>
              <a:t>психологию</a:t>
            </a:r>
            <a:r>
              <a:rPr sz="2400" spc="-75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19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Используйте</a:t>
            </a:r>
            <a:r>
              <a:rPr sz="2400" spc="-20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18181A"/>
                </a:solidFill>
                <a:latin typeface="Arial Black"/>
                <a:cs typeface="Arial Black"/>
              </a:rPr>
              <a:t>друзей </a:t>
            </a:r>
            <a:r>
              <a:rPr sz="2400" spc="-65" dirty="0">
                <a:solidFill>
                  <a:srgbClr val="18181A"/>
                </a:solidFill>
                <a:latin typeface="Lucida Sans Unicode"/>
                <a:cs typeface="Lucida Sans Unicode"/>
              </a:rPr>
              <a:t>для</a:t>
            </a:r>
            <a:r>
              <a:rPr sz="24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совместных</a:t>
            </a:r>
            <a:r>
              <a:rPr sz="24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тренировок</a:t>
            </a:r>
            <a:r>
              <a:rPr sz="2400" spc="-3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400" spc="-14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чтобы</a:t>
            </a:r>
            <a:r>
              <a:rPr sz="2400" spc="-15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улучшить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свои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навыки</a:t>
            </a:r>
            <a:r>
              <a:rPr sz="2400" spc="-13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400" spc="-13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получать</a:t>
            </a:r>
            <a:r>
              <a:rPr sz="2400" spc="-13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0" dirty="0">
                <a:solidFill>
                  <a:srgbClr val="18181A"/>
                </a:solidFill>
                <a:latin typeface="Lucida Sans Unicode"/>
                <a:cs typeface="Lucida Sans Unicode"/>
              </a:rPr>
              <a:t>обратную</a:t>
            </a:r>
            <a:r>
              <a:rPr sz="2400" spc="-13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связь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625" y="2195512"/>
            <a:ext cx="5895974" cy="58959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0" spc="-165" dirty="0"/>
              <a:t>Заключение</a:t>
            </a:r>
            <a:endParaRPr sz="6000"/>
          </a:p>
        </p:txBody>
      </p:sp>
      <p:sp>
        <p:nvSpPr>
          <p:cNvPr id="3" name="object 3"/>
          <p:cNvSpPr txBox="1"/>
          <p:nvPr/>
        </p:nvSpPr>
        <p:spPr>
          <a:xfrm>
            <a:off x="2765348" y="3538467"/>
            <a:ext cx="12741910" cy="11245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60550" marR="5080" indent="-1848485" algn="r">
              <a:lnSpc>
                <a:spcPct val="100299"/>
              </a:lnSpc>
              <a:spcBef>
                <a:spcPts val="90"/>
              </a:spcBef>
            </a:pP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Искусство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25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игры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110" dirty="0">
                <a:solidFill>
                  <a:srgbClr val="18181A"/>
                </a:solidFill>
                <a:latin typeface="Lucida Sans Unicode"/>
                <a:cs typeface="Lucida Sans Unicode"/>
              </a:rPr>
              <a:t>в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95" dirty="0">
                <a:solidFill>
                  <a:srgbClr val="18181A"/>
                </a:solidFill>
                <a:latin typeface="Lucida Sans Unicode"/>
                <a:cs typeface="Lucida Sans Unicode"/>
              </a:rPr>
              <a:t>дартс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требует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18181A"/>
                </a:solidFill>
                <a:latin typeface="Arial Black"/>
                <a:cs typeface="Arial Black"/>
              </a:rPr>
              <a:t>практики</a:t>
            </a:r>
            <a:r>
              <a:rPr sz="2400" spc="-7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400" spc="-16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120" dirty="0">
                <a:solidFill>
                  <a:srgbClr val="18181A"/>
                </a:solidFill>
                <a:latin typeface="Arial Black"/>
                <a:cs typeface="Arial Black"/>
              </a:rPr>
              <a:t>посвященности</a:t>
            </a:r>
            <a:r>
              <a:rPr sz="2400" spc="-215" dirty="0">
                <a:solidFill>
                  <a:srgbClr val="18181A"/>
                </a:solidFill>
                <a:latin typeface="Arial Black"/>
                <a:cs typeface="Arial Black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понимания</a:t>
            </a:r>
            <a:r>
              <a:rPr sz="2400" spc="-17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различных </a:t>
            </a: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аспектов</a:t>
            </a:r>
            <a:r>
              <a:rPr sz="2400" spc="-35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130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Используйте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полученные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знания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,</a:t>
            </a:r>
            <a:r>
              <a:rPr sz="2400" spc="-12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чтобы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улучшить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свою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65" dirty="0">
                <a:solidFill>
                  <a:srgbClr val="18181A"/>
                </a:solidFill>
                <a:latin typeface="Lucida Sans Unicode"/>
                <a:cs typeface="Lucida Sans Unicode"/>
              </a:rPr>
              <a:t>игру</a:t>
            </a:r>
            <a:r>
              <a:rPr sz="2400" spc="-13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50" dirty="0">
                <a:solidFill>
                  <a:srgbClr val="18181A"/>
                </a:solidFill>
                <a:latin typeface="Lucida Sans Unicode"/>
                <a:cs typeface="Lucida Sans Unicode"/>
              </a:rPr>
              <a:t>и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наслаждаться</a:t>
            </a:r>
            <a:r>
              <a:rPr sz="240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каждым</a:t>
            </a:r>
            <a:r>
              <a:rPr sz="240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70" dirty="0">
                <a:solidFill>
                  <a:srgbClr val="18181A"/>
                </a:solidFill>
                <a:latin typeface="Lucida Sans Unicode"/>
                <a:cs typeface="Lucida Sans Unicode"/>
              </a:rPr>
              <a:t>броском</a:t>
            </a:r>
            <a:r>
              <a:rPr sz="2400" spc="-70" dirty="0">
                <a:solidFill>
                  <a:srgbClr val="18181A"/>
                </a:solidFill>
                <a:latin typeface="Tahoma"/>
                <a:cs typeface="Tahoma"/>
              </a:rPr>
              <a:t>.</a:t>
            </a:r>
            <a:r>
              <a:rPr sz="2400" spc="-215" dirty="0">
                <a:solidFill>
                  <a:srgbClr val="18181A"/>
                </a:solidFill>
                <a:latin typeface="Tahoma"/>
                <a:cs typeface="Tahoma"/>
              </a:rPr>
              <a:t> </a:t>
            </a:r>
            <a:r>
              <a:rPr sz="2400" spc="-45" dirty="0">
                <a:solidFill>
                  <a:srgbClr val="18181A"/>
                </a:solidFill>
                <a:latin typeface="Lucida Sans Unicode"/>
                <a:cs typeface="Lucida Sans Unicode"/>
              </a:rPr>
              <a:t>Удачи</a:t>
            </a:r>
            <a:r>
              <a:rPr sz="240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55" dirty="0">
                <a:solidFill>
                  <a:srgbClr val="18181A"/>
                </a:solidFill>
                <a:latin typeface="Lucida Sans Unicode"/>
                <a:cs typeface="Lucida Sans Unicode"/>
              </a:rPr>
              <a:t>вам</a:t>
            </a:r>
            <a:r>
              <a:rPr sz="2400" spc="-220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dirty="0">
                <a:solidFill>
                  <a:srgbClr val="18181A"/>
                </a:solidFill>
                <a:latin typeface="Lucida Sans Unicode"/>
                <a:cs typeface="Lucida Sans Unicode"/>
              </a:rPr>
              <a:t>на</a:t>
            </a:r>
            <a:r>
              <a:rPr sz="240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30" dirty="0">
                <a:solidFill>
                  <a:srgbClr val="18181A"/>
                </a:solidFill>
                <a:latin typeface="Lucida Sans Unicode"/>
                <a:cs typeface="Lucida Sans Unicode"/>
              </a:rPr>
              <a:t>пути</a:t>
            </a:r>
            <a:r>
              <a:rPr sz="240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35" dirty="0">
                <a:solidFill>
                  <a:srgbClr val="18181A"/>
                </a:solidFill>
                <a:latin typeface="Lucida Sans Unicode"/>
                <a:cs typeface="Lucida Sans Unicode"/>
              </a:rPr>
              <a:t>к</a:t>
            </a:r>
            <a:r>
              <a:rPr sz="2400" spc="-225" dirty="0">
                <a:solidFill>
                  <a:srgbClr val="18181A"/>
                </a:solidFill>
                <a:latin typeface="Lucida Sans Unicode"/>
                <a:cs typeface="Lucida Sans Unicode"/>
              </a:rPr>
              <a:t> </a:t>
            </a:r>
            <a:r>
              <a:rPr sz="2400" spc="-10" dirty="0">
                <a:solidFill>
                  <a:srgbClr val="18181A"/>
                </a:solidFill>
                <a:latin typeface="Lucida Sans Unicode"/>
                <a:cs typeface="Lucida Sans Unicode"/>
              </a:rPr>
              <a:t>мастерству</a:t>
            </a:r>
            <a:r>
              <a:rPr sz="2400" spc="-10" dirty="0">
                <a:solidFill>
                  <a:srgbClr val="18181A"/>
                </a:solidFill>
                <a:latin typeface="Tahoma"/>
                <a:cs typeface="Tahoma"/>
              </a:rPr>
              <a:t>!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287</Words>
  <Application>Microsoft Office PowerPoint</Application>
  <PresentationFormat>Произвольный</PresentationFormat>
  <Paragraphs>19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Искусство игры в дартс  </vt:lpstr>
      <vt:lpstr>Введение в дартс</vt:lpstr>
      <vt:lpstr>Основные правила игры</vt:lpstr>
      <vt:lpstr>Выбор дартсов</vt:lpstr>
      <vt:lpstr>Слайд 5</vt:lpstr>
      <vt:lpstr>Стратегии игры</vt:lpstr>
      <vt:lpstr>Психология в дартс</vt:lpstr>
      <vt:lpstr>Тренировка и практика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cp:lastModifiedBy>Спартак</cp:lastModifiedBy>
  <cp:revision>4</cp:revision>
  <dcterms:created xsi:type="dcterms:W3CDTF">2025-01-24T10:55:06Z</dcterms:created>
  <dcterms:modified xsi:type="dcterms:W3CDTF">2025-07-23T10:10:29Z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2025-01-24T00:00:00Z</vt:filetime>
  </property>
  <property fmtid="{D5CDD505-2E9C-101B-9397-08002B2CF9AE}" pid="3" name="Creator">
    <vt:lpwstr>Chromium</vt:lpwstr>
  </property>
  <property fmtid="{D5CDD505-2E9C-101B-9397-08002B2CF9AE}" pid="4" name="LastSaved">
    <vt:filetime>2025-01-24T00:00:00Z</vt:filetime>
  </property>
  <property fmtid="{D5CDD505-2E9C-101B-9397-08002B2CF9AE}" pid="5" name="Producer">
    <vt:lpwstr>GPL Ghostscript 10.04.0</vt:lpwstr>
  </property>
</Properties>
</file>